
<file path=[Content_Types].xml><?xml version="1.0" encoding="utf-8"?>
<Types xmlns="http://schemas.openxmlformats.org/package/2006/content-types">
  <Default Extension="png" ContentType="image/png"/>
  <Default Extension="mp3" ContentType="audio/m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4276" r:id="rId2"/>
    <p:sldId id="4299" r:id="rId3"/>
    <p:sldId id="4300" r:id="rId4"/>
    <p:sldId id="4280" r:id="rId5"/>
    <p:sldId id="4301" r:id="rId6"/>
    <p:sldId id="4302" r:id="rId7"/>
    <p:sldId id="4303" r:id="rId8"/>
    <p:sldId id="4304" r:id="rId9"/>
    <p:sldId id="4305" r:id="rId10"/>
    <p:sldId id="4306" r:id="rId11"/>
    <p:sldId id="4307" r:id="rId12"/>
    <p:sldId id="4308" r:id="rId13"/>
    <p:sldId id="4309" r:id="rId14"/>
    <p:sldId id="4310" r:id="rId15"/>
    <p:sldId id="4312" r:id="rId16"/>
    <p:sldId id="4313" r:id="rId17"/>
    <p:sldId id="4314" r:id="rId18"/>
    <p:sldId id="4315" r:id="rId19"/>
    <p:sldId id="4316" r:id="rId20"/>
    <p:sldId id="4317" r:id="rId21"/>
    <p:sldId id="4318" r:id="rId22"/>
    <p:sldId id="4319" r:id="rId23"/>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4" pos="5375" userDrawn="1">
          <p15:clr>
            <a:srgbClr val="A4A3A4"/>
          </p15:clr>
        </p15:guide>
        <p15:guide id="5" pos="38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FF3"/>
    <a:srgbClr val="F1F1F3"/>
    <a:srgbClr val="CBB195"/>
    <a:srgbClr val="C2A484"/>
    <a:srgbClr val="846442"/>
    <a:srgbClr val="D0C9D4"/>
    <a:srgbClr val="DCFEE3"/>
    <a:srgbClr val="72AF2F"/>
    <a:srgbClr val="49701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89" autoAdjust="0"/>
    <p:restoredTop sz="95311" autoAdjust="0"/>
  </p:normalViewPr>
  <p:slideViewPr>
    <p:cSldViewPr>
      <p:cViewPr>
        <p:scale>
          <a:sx n="86" d="100"/>
          <a:sy n="86" d="100"/>
        </p:scale>
        <p:origin x="720" y="1080"/>
      </p:cViewPr>
      <p:guideLst>
        <p:guide orient="horz" pos="1620"/>
        <p:guide pos="2880"/>
        <p:guide pos="5375"/>
        <p:guide pos="38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83" d="100"/>
          <a:sy n="83" d="100"/>
        </p:scale>
        <p:origin x="382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671E8F-9B2B-491C-BF18-E33909BE8334}" type="datetimeFigureOut">
              <a:rPr lang="zh-CN" altLang="en-US" smtClean="0"/>
              <a:t>2018/6/14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1C2023-A398-416E-AC65-CBA0D090EB2B}" type="slidenum">
              <a:rPr lang="zh-CN" altLang="en-US" smtClean="0"/>
              <a:t>‹#›</a:t>
            </a:fld>
            <a:endParaRPr lang="zh-CN" altLang="en-US"/>
          </a:p>
        </p:txBody>
      </p:sp>
    </p:spTree>
    <p:extLst>
      <p:ext uri="{BB962C8B-B14F-4D97-AF65-F5344CB8AC3E}">
        <p14:creationId xmlns:p14="http://schemas.microsoft.com/office/powerpoint/2010/main" val="13142163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2018/6/14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862504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11</a:t>
            </a:fld>
            <a:endParaRPr lang="zh-CN" altLang="en-US"/>
          </a:p>
        </p:txBody>
      </p:sp>
    </p:spTree>
    <p:extLst>
      <p:ext uri="{BB962C8B-B14F-4D97-AF65-F5344CB8AC3E}">
        <p14:creationId xmlns:p14="http://schemas.microsoft.com/office/powerpoint/2010/main" val="3725069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12</a:t>
            </a:fld>
            <a:endParaRPr lang="zh-CN" altLang="en-US"/>
          </a:p>
        </p:txBody>
      </p:sp>
    </p:spTree>
    <p:extLst>
      <p:ext uri="{BB962C8B-B14F-4D97-AF65-F5344CB8AC3E}">
        <p14:creationId xmlns:p14="http://schemas.microsoft.com/office/powerpoint/2010/main" val="1144514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63629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14</a:t>
            </a:fld>
            <a:endParaRPr lang="zh-CN" altLang="en-US"/>
          </a:p>
        </p:txBody>
      </p:sp>
    </p:spTree>
    <p:extLst>
      <p:ext uri="{BB962C8B-B14F-4D97-AF65-F5344CB8AC3E}">
        <p14:creationId xmlns:p14="http://schemas.microsoft.com/office/powerpoint/2010/main" val="1690799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15</a:t>
            </a:fld>
            <a:endParaRPr lang="zh-CN" altLang="en-US"/>
          </a:p>
        </p:txBody>
      </p:sp>
    </p:spTree>
    <p:extLst>
      <p:ext uri="{BB962C8B-B14F-4D97-AF65-F5344CB8AC3E}">
        <p14:creationId xmlns:p14="http://schemas.microsoft.com/office/powerpoint/2010/main" val="951842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16</a:t>
            </a:fld>
            <a:endParaRPr lang="zh-CN" altLang="en-US"/>
          </a:p>
        </p:txBody>
      </p:sp>
    </p:spTree>
    <p:extLst>
      <p:ext uri="{BB962C8B-B14F-4D97-AF65-F5344CB8AC3E}">
        <p14:creationId xmlns:p14="http://schemas.microsoft.com/office/powerpoint/2010/main" val="2713082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17</a:t>
            </a:fld>
            <a:endParaRPr lang="zh-CN" altLang="en-US"/>
          </a:p>
        </p:txBody>
      </p:sp>
    </p:spTree>
    <p:extLst>
      <p:ext uri="{BB962C8B-B14F-4D97-AF65-F5344CB8AC3E}">
        <p14:creationId xmlns:p14="http://schemas.microsoft.com/office/powerpoint/2010/main" val="2983382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059263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19</a:t>
            </a:fld>
            <a:endParaRPr lang="zh-CN" altLang="en-US"/>
          </a:p>
        </p:txBody>
      </p:sp>
    </p:spTree>
    <p:extLst>
      <p:ext uri="{BB962C8B-B14F-4D97-AF65-F5344CB8AC3E}">
        <p14:creationId xmlns:p14="http://schemas.microsoft.com/office/powerpoint/2010/main" val="2275593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20</a:t>
            </a:fld>
            <a:endParaRPr lang="zh-CN" altLang="en-US"/>
          </a:p>
        </p:txBody>
      </p:sp>
    </p:spTree>
    <p:extLst>
      <p:ext uri="{BB962C8B-B14F-4D97-AF65-F5344CB8AC3E}">
        <p14:creationId xmlns:p14="http://schemas.microsoft.com/office/powerpoint/2010/main" val="3957142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152879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21</a:t>
            </a:fld>
            <a:endParaRPr lang="zh-CN" altLang="en-US"/>
          </a:p>
        </p:txBody>
      </p:sp>
    </p:spTree>
    <p:extLst>
      <p:ext uri="{BB962C8B-B14F-4D97-AF65-F5344CB8AC3E}">
        <p14:creationId xmlns:p14="http://schemas.microsoft.com/office/powerpoint/2010/main" val="3671857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4</a:t>
            </a:fld>
            <a:endParaRPr lang="zh-CN" altLang="en-US"/>
          </a:p>
        </p:txBody>
      </p:sp>
    </p:spTree>
    <p:extLst>
      <p:ext uri="{BB962C8B-B14F-4D97-AF65-F5344CB8AC3E}">
        <p14:creationId xmlns:p14="http://schemas.microsoft.com/office/powerpoint/2010/main" val="176360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5</a:t>
            </a:fld>
            <a:endParaRPr lang="zh-CN" altLang="en-US"/>
          </a:p>
        </p:txBody>
      </p:sp>
    </p:spTree>
    <p:extLst>
      <p:ext uri="{BB962C8B-B14F-4D97-AF65-F5344CB8AC3E}">
        <p14:creationId xmlns:p14="http://schemas.microsoft.com/office/powerpoint/2010/main" val="2355933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6</a:t>
            </a:fld>
            <a:endParaRPr lang="zh-CN" altLang="en-US"/>
          </a:p>
        </p:txBody>
      </p:sp>
    </p:spTree>
    <p:extLst>
      <p:ext uri="{BB962C8B-B14F-4D97-AF65-F5344CB8AC3E}">
        <p14:creationId xmlns:p14="http://schemas.microsoft.com/office/powerpoint/2010/main" val="3828046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7</a:t>
            </a:fld>
            <a:endParaRPr lang="zh-CN" altLang="en-US"/>
          </a:p>
        </p:txBody>
      </p:sp>
    </p:spTree>
    <p:extLst>
      <p:ext uri="{BB962C8B-B14F-4D97-AF65-F5344CB8AC3E}">
        <p14:creationId xmlns:p14="http://schemas.microsoft.com/office/powerpoint/2010/main" val="3118305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524514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9</a:t>
            </a:fld>
            <a:endParaRPr lang="zh-CN" altLang="en-US"/>
          </a:p>
        </p:txBody>
      </p:sp>
    </p:spTree>
    <p:extLst>
      <p:ext uri="{BB962C8B-B14F-4D97-AF65-F5344CB8AC3E}">
        <p14:creationId xmlns:p14="http://schemas.microsoft.com/office/powerpoint/2010/main" val="1046424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61843F-62B2-4C4E-8F33-BF3AB8661B4B}" type="slidenum">
              <a:rPr lang="zh-CN" altLang="en-US" smtClean="0"/>
              <a:t>10</a:t>
            </a:fld>
            <a:endParaRPr lang="zh-CN" altLang="en-US"/>
          </a:p>
        </p:txBody>
      </p:sp>
    </p:spTree>
    <p:extLst>
      <p:ext uri="{BB962C8B-B14F-4D97-AF65-F5344CB8AC3E}">
        <p14:creationId xmlns:p14="http://schemas.microsoft.com/office/powerpoint/2010/main" val="6793178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740783"/>
      </p:ext>
    </p:extLst>
  </p:cSld>
  <p:clrMapOvr>
    <a:masterClrMapping/>
  </p:clrMapOvr>
  <p:transition spd="slow"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636422"/>
      </p:ext>
    </p:extLst>
  </p:cSld>
  <p:clrMapOvr>
    <a:masterClrMapping/>
  </p:clrMapOvr>
  <p:transition spd="slow"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8954264"/>
      </p:ext>
    </p:extLst>
  </p:cSld>
  <p:clrMapOvr>
    <a:masterClrMapping/>
  </p:clrMapOvr>
  <p:transition spd="slow"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11623"/>
      </p:ext>
    </p:extLst>
  </p:cSld>
  <p:clrMapOvr>
    <a:masterClrMapping/>
  </p:clrMapOvr>
  <p:transition spd="slow" advTm="0">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spTree>
    <p:extLst>
      <p:ext uri="{BB962C8B-B14F-4D97-AF65-F5344CB8AC3E}">
        <p14:creationId xmlns:p14="http://schemas.microsoft.com/office/powerpoint/2010/main" val="3987067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3"/>
          </a:xfrm>
          <a:prstGeom prst="rect">
            <a:avLst/>
          </a:prstGeom>
        </p:spPr>
        <p:txBody>
          <a:bodyPr/>
          <a:lstStyle/>
          <a:p>
            <a:fld id="{2F3160A8-FCDA-4438-A06B-8F9A2E82FEAD}" type="datetimeFigureOut">
              <a:rPr lang="zh-CN" altLang="en-US" smtClean="0"/>
              <a:pPr/>
              <a:t>2018/6/14</a:t>
            </a:fld>
            <a:endParaRPr lang="zh-CN" altLang="en-US"/>
          </a:p>
        </p:txBody>
      </p:sp>
      <p:sp>
        <p:nvSpPr>
          <p:cNvPr id="5" name="页脚占位符 4"/>
          <p:cNvSpPr>
            <a:spLocks noGrp="1"/>
          </p:cNvSpPr>
          <p:nvPr>
            <p:ph type="ftr" sz="quarter" idx="11"/>
          </p:nvPr>
        </p:nvSpPr>
        <p:spPr>
          <a:xfrm>
            <a:off x="3124200" y="4767263"/>
            <a:ext cx="2895600" cy="273843"/>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3"/>
          </a:xfrm>
          <a:prstGeom prst="rect">
            <a:avLst/>
          </a:prstGeom>
        </p:spPr>
        <p:txBody>
          <a:bodyPr/>
          <a:lstStyle/>
          <a:p>
            <a:fld id="{06D2EDEE-018F-4012-A1B4-6387EBE5E632}" type="slidenum">
              <a:rPr lang="zh-CN" altLang="en-US" smtClean="0"/>
              <a:pPr/>
              <a:t>‹#›</a:t>
            </a:fld>
            <a:endParaRPr lang="zh-CN" altLang="en-US"/>
          </a:p>
        </p:txBody>
      </p:sp>
    </p:spTree>
    <p:extLst>
      <p:ext uri="{BB962C8B-B14F-4D97-AF65-F5344CB8AC3E}">
        <p14:creationId xmlns:p14="http://schemas.microsoft.com/office/powerpoint/2010/main" val="1548500232"/>
      </p:ext>
    </p:extLst>
  </p:cSld>
  <p:clrMapOvr>
    <a:masterClrMapping/>
  </p:clrMapOvr>
  <p:transition advClick="0" advTm="0">
    <p:comb dir="ver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729" r:id="rId1"/>
    <p:sldLayoutId id="2147483732" r:id="rId2"/>
    <p:sldLayoutId id="2147483731" r:id="rId3"/>
    <p:sldLayoutId id="2147483730" r:id="rId4"/>
    <p:sldLayoutId id="2147483741" r:id="rId5"/>
    <p:sldLayoutId id="2147483745" r:id="rId6"/>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76307">
            <a:off x="3518521" y="2309175"/>
            <a:ext cx="2106957" cy="3072408"/>
          </a:xfrm>
          <a:prstGeom prst="rect">
            <a:avLst/>
          </a:prstGeom>
        </p:spPr>
      </p:pic>
      <p:sp>
        <p:nvSpPr>
          <p:cNvPr id="22" name="矩形 21"/>
          <p:cNvSpPr/>
          <p:nvPr/>
        </p:nvSpPr>
        <p:spPr>
          <a:xfrm>
            <a:off x="2095756" y="1635646"/>
            <a:ext cx="4952488" cy="615553"/>
          </a:xfrm>
          <a:prstGeom prst="rect">
            <a:avLst/>
          </a:prstGeom>
        </p:spPr>
        <p:txBody>
          <a:bodyPr wrap="square">
            <a:spAutoFit/>
          </a:bodyPr>
          <a:lstStyle/>
          <a:p>
            <a:pPr algn="dist"/>
            <a:r>
              <a:rPr lang="zh-CN" altLang="en-US" sz="3400" dirty="0" smtClean="0">
                <a:latin typeface="+mn-ea"/>
                <a:cs typeface="+mn-ea"/>
              </a:rPr>
              <a:t>文艺毕业答辩通用模板</a:t>
            </a:r>
            <a:endParaRPr lang="en-GB" altLang="zh-CN" sz="3400" dirty="0">
              <a:latin typeface="+mn-ea"/>
              <a:cs typeface="+mn-ea"/>
            </a:endParaRPr>
          </a:p>
        </p:txBody>
      </p:sp>
      <p:sp>
        <p:nvSpPr>
          <p:cNvPr id="23" name="矩形 22"/>
          <p:cNvSpPr/>
          <p:nvPr/>
        </p:nvSpPr>
        <p:spPr>
          <a:xfrm>
            <a:off x="4037238" y="1059582"/>
            <a:ext cx="1069524" cy="461665"/>
          </a:xfrm>
          <a:prstGeom prst="rect">
            <a:avLst/>
          </a:prstGeom>
        </p:spPr>
        <p:txBody>
          <a:bodyPr wrap="none">
            <a:spAutoFit/>
          </a:bodyPr>
          <a:lstStyle/>
          <a:p>
            <a:pPr algn="dist"/>
            <a:r>
              <a:rPr lang="zh-CN" altLang="en-US" sz="2400" dirty="0" smtClean="0">
                <a:solidFill>
                  <a:schemeClr val="tx1">
                    <a:lumMod val="65000"/>
                    <a:lumOff val="35000"/>
                  </a:schemeClr>
                </a:solidFill>
                <a:latin typeface="OCR A Std" panose="020F0609000104060307" pitchFamily="49" charset="0"/>
                <a:cs typeface="+mn-ea"/>
              </a:rPr>
              <a:t>LO</a:t>
            </a:r>
            <a:r>
              <a:rPr lang="en-US" altLang="zh-CN" sz="2400" dirty="0" smtClean="0">
                <a:solidFill>
                  <a:schemeClr val="tx1">
                    <a:lumMod val="65000"/>
                    <a:lumOff val="35000"/>
                  </a:schemeClr>
                </a:solidFill>
                <a:latin typeface="OCR A Std" panose="020F0609000104060307" pitchFamily="49" charset="0"/>
                <a:cs typeface="+mn-ea"/>
              </a:rPr>
              <a:t>GO</a:t>
            </a:r>
            <a:endParaRPr lang="zh-CN" altLang="en-US" sz="2400" dirty="0">
              <a:solidFill>
                <a:schemeClr val="tx1">
                  <a:lumMod val="65000"/>
                  <a:lumOff val="35000"/>
                </a:schemeClr>
              </a:solidFill>
              <a:latin typeface="OCR A Std" panose="020F0609000104060307" pitchFamily="49" charset="0"/>
              <a:cs typeface="+mn-ea"/>
            </a:endParaRPr>
          </a:p>
        </p:txBody>
      </p:sp>
      <p:pic>
        <p:nvPicPr>
          <p:cNvPr id="24"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6592" y="0"/>
            <a:ext cx="609600" cy="609600"/>
          </a:xfrm>
          <a:prstGeom prst="rect">
            <a:avLst/>
          </a:prstGeom>
        </p:spPr>
      </p:pic>
    </p:spTree>
    <p:extLst>
      <p:ext uri="{BB962C8B-B14F-4D97-AF65-F5344CB8AC3E}">
        <p14:creationId xmlns:p14="http://schemas.microsoft.com/office/powerpoint/2010/main" val="3354128651"/>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childTnLst>
                          </p:cTn>
                        </p:par>
                        <p:par>
                          <p:cTn id="17" fill="hold">
                            <p:stCondLst>
                              <p:cond delay="145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23"/>
                                        </p:tgtEl>
                                        <p:attrNameLst>
                                          <p:attrName>style.visibility</p:attrName>
                                        </p:attrNameLst>
                                      </p:cBhvr>
                                      <p:to>
                                        <p:strVal val="visible"/>
                                      </p:to>
                                    </p:set>
                                    <p:set>
                                      <p:cBhvr>
                                        <p:cTn id="20" dur="455" fill="hold">
                                          <p:stCondLst>
                                            <p:cond delay="0"/>
                                          </p:stCondLst>
                                        </p:cTn>
                                        <p:tgtEl>
                                          <p:spTgt spid="23"/>
                                        </p:tgtEl>
                                        <p:attrNameLst>
                                          <p:attrName>style.rotation</p:attrName>
                                        </p:attrNameLst>
                                      </p:cBhvr>
                                      <p:to>
                                        <p:strVal val="-45.0"/>
                                      </p:to>
                                    </p:set>
                                    <p:anim calcmode="lin" valueType="num">
                                      <p:cBhvr>
                                        <p:cTn id="21"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24"/>
                </p:tgtEl>
              </p:cMediaNode>
            </p:audio>
          </p:childTnLst>
        </p:cTn>
      </p:par>
    </p:tnLst>
    <p:bldLst>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二</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sp>
        <p:nvSpPr>
          <p:cNvPr id="26" name="Line 55"/>
          <p:cNvSpPr>
            <a:spLocks noChangeShapeType="1"/>
          </p:cNvSpPr>
          <p:nvPr/>
        </p:nvSpPr>
        <p:spPr bwMode="auto">
          <a:xfrm>
            <a:off x="1421999"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tx2"/>
              </a:solidFill>
              <a:effectLst/>
              <a:uLnTx/>
              <a:uFillTx/>
              <a:latin typeface="+mn-ea"/>
            </a:endParaRPr>
          </a:p>
        </p:txBody>
      </p:sp>
      <p:sp>
        <p:nvSpPr>
          <p:cNvPr id="31" name="Line 58"/>
          <p:cNvSpPr>
            <a:spLocks noChangeShapeType="1"/>
          </p:cNvSpPr>
          <p:nvPr/>
        </p:nvSpPr>
        <p:spPr bwMode="auto">
          <a:xfrm>
            <a:off x="3527024"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tx2"/>
              </a:solidFill>
              <a:effectLst/>
              <a:uLnTx/>
              <a:uFillTx/>
              <a:latin typeface="+mn-ea"/>
            </a:endParaRPr>
          </a:p>
        </p:txBody>
      </p:sp>
      <p:sp>
        <p:nvSpPr>
          <p:cNvPr id="32" name="Line 61"/>
          <p:cNvSpPr>
            <a:spLocks noChangeShapeType="1"/>
          </p:cNvSpPr>
          <p:nvPr/>
        </p:nvSpPr>
        <p:spPr bwMode="auto">
          <a:xfrm>
            <a:off x="5565374"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tx2"/>
              </a:solidFill>
              <a:effectLst/>
              <a:uLnTx/>
              <a:uFillTx/>
              <a:latin typeface="+mn-ea"/>
            </a:endParaRPr>
          </a:p>
        </p:txBody>
      </p:sp>
      <p:sp>
        <p:nvSpPr>
          <p:cNvPr id="33" name="Line 64"/>
          <p:cNvSpPr>
            <a:spLocks noChangeShapeType="1"/>
          </p:cNvSpPr>
          <p:nvPr/>
        </p:nvSpPr>
        <p:spPr bwMode="auto">
          <a:xfrm>
            <a:off x="7529112" y="2884441"/>
            <a:ext cx="0" cy="482600"/>
          </a:xfrm>
          <a:prstGeom prst="line">
            <a:avLst/>
          </a:prstGeom>
          <a:noFill/>
          <a:ln w="6350">
            <a:solidFill>
              <a:sysClr val="window" lastClr="FFFFFF">
                <a:lumMod val="50000"/>
              </a:sysClr>
            </a:solidFill>
            <a:miter lim="800000"/>
            <a:headE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tx2"/>
              </a:solidFill>
              <a:effectLst/>
              <a:uLnTx/>
              <a:uFillTx/>
              <a:latin typeface="+mn-ea"/>
            </a:endParaRPr>
          </a:p>
        </p:txBody>
      </p:sp>
      <p:sp>
        <p:nvSpPr>
          <p:cNvPr id="34" name="Freeform 66"/>
          <p:cNvSpPr>
            <a:spLocks/>
          </p:cNvSpPr>
          <p:nvPr/>
        </p:nvSpPr>
        <p:spPr bwMode="auto">
          <a:xfrm>
            <a:off x="687911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4"/>
          </a:solidFill>
          <a:ln>
            <a:noFill/>
          </a:ln>
        </p:spPr>
        <p:txBody>
          <a:bodyPr/>
          <a:lstStyle/>
          <a:p>
            <a:pPr defTabSz="914400"/>
            <a:endParaRPr lang="zh-CN" altLang="en-US" sz="1800">
              <a:solidFill>
                <a:schemeClr val="tx2"/>
              </a:solidFill>
              <a:latin typeface="+mn-ea"/>
            </a:endParaRPr>
          </a:p>
        </p:txBody>
      </p:sp>
      <p:sp>
        <p:nvSpPr>
          <p:cNvPr id="35" name="Freeform 57"/>
          <p:cNvSpPr>
            <a:spLocks/>
          </p:cNvSpPr>
          <p:nvPr/>
        </p:nvSpPr>
        <p:spPr bwMode="auto">
          <a:xfrm>
            <a:off x="773586"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1"/>
          </a:solidFill>
          <a:ln>
            <a:noFill/>
          </a:ln>
        </p:spPr>
        <p:txBody>
          <a:bodyPr/>
          <a:lstStyle/>
          <a:p>
            <a:pPr defTabSz="914400"/>
            <a:endParaRPr lang="zh-CN" altLang="en-US" sz="1800">
              <a:solidFill>
                <a:schemeClr val="tx2"/>
              </a:solidFill>
              <a:latin typeface="+mn-ea"/>
            </a:endParaRPr>
          </a:p>
        </p:txBody>
      </p:sp>
      <p:sp>
        <p:nvSpPr>
          <p:cNvPr id="36" name="Freeform 63"/>
          <p:cNvSpPr>
            <a:spLocks/>
          </p:cNvSpPr>
          <p:nvPr/>
        </p:nvSpPr>
        <p:spPr bwMode="auto">
          <a:xfrm>
            <a:off x="491696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3"/>
          </a:solidFill>
          <a:ln>
            <a:noFill/>
          </a:ln>
        </p:spPr>
        <p:txBody>
          <a:bodyPr/>
          <a:lstStyle/>
          <a:p>
            <a:pPr defTabSz="914400"/>
            <a:endParaRPr lang="zh-CN" altLang="en-US" sz="1800">
              <a:solidFill>
                <a:schemeClr val="tx2"/>
              </a:solidFill>
              <a:latin typeface="+mn-ea"/>
            </a:endParaRPr>
          </a:p>
        </p:txBody>
      </p:sp>
      <p:sp>
        <p:nvSpPr>
          <p:cNvPr id="37" name="Freeform 60"/>
          <p:cNvSpPr>
            <a:spLocks/>
          </p:cNvSpPr>
          <p:nvPr/>
        </p:nvSpPr>
        <p:spPr bwMode="auto">
          <a:xfrm>
            <a:off x="2878611" y="1315039"/>
            <a:ext cx="1360328" cy="158940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2"/>
          </a:solidFill>
          <a:ln>
            <a:noFill/>
          </a:ln>
        </p:spPr>
        <p:txBody>
          <a:bodyPr/>
          <a:lstStyle/>
          <a:p>
            <a:pPr defTabSz="914400"/>
            <a:endParaRPr lang="zh-CN" altLang="en-US" sz="1800">
              <a:solidFill>
                <a:schemeClr val="tx2"/>
              </a:solidFill>
              <a:latin typeface="+mn-ea"/>
            </a:endParaRPr>
          </a:p>
        </p:txBody>
      </p:sp>
      <p:sp>
        <p:nvSpPr>
          <p:cNvPr id="38" name="矩形 37"/>
          <p:cNvSpPr/>
          <p:nvPr/>
        </p:nvSpPr>
        <p:spPr>
          <a:xfrm>
            <a:off x="391215" y="3723706"/>
            <a:ext cx="2003313" cy="369332"/>
          </a:xfrm>
          <a:prstGeom prst="rect">
            <a:avLst/>
          </a:prstGeom>
        </p:spPr>
        <p:txBody>
          <a:bodyPr wrap="square">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39" name="矩形 38"/>
          <p:cNvSpPr/>
          <p:nvPr/>
        </p:nvSpPr>
        <p:spPr>
          <a:xfrm>
            <a:off x="2466132" y="3723706"/>
            <a:ext cx="2003313" cy="369332"/>
          </a:xfrm>
          <a:prstGeom prst="rect">
            <a:avLst/>
          </a:prstGeom>
        </p:spPr>
        <p:txBody>
          <a:bodyPr wrap="square">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40" name="矩形 39"/>
          <p:cNvSpPr/>
          <p:nvPr/>
        </p:nvSpPr>
        <p:spPr>
          <a:xfrm>
            <a:off x="4541049" y="3723706"/>
            <a:ext cx="2003313" cy="369332"/>
          </a:xfrm>
          <a:prstGeom prst="rect">
            <a:avLst/>
          </a:prstGeom>
        </p:spPr>
        <p:txBody>
          <a:bodyPr wrap="square">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41" name="矩形 40"/>
          <p:cNvSpPr/>
          <p:nvPr/>
        </p:nvSpPr>
        <p:spPr>
          <a:xfrm>
            <a:off x="6615967" y="3723706"/>
            <a:ext cx="2003313" cy="369332"/>
          </a:xfrm>
          <a:prstGeom prst="rect">
            <a:avLst/>
          </a:prstGeom>
        </p:spPr>
        <p:txBody>
          <a:bodyPr wrap="square">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42" name="文本框 5"/>
          <p:cNvSpPr txBox="1">
            <a:spLocks noChangeArrowheads="1"/>
          </p:cNvSpPr>
          <p:nvPr/>
        </p:nvSpPr>
        <p:spPr bwMode="auto">
          <a:xfrm>
            <a:off x="794124" y="3447516"/>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tx1">
                    <a:lumMod val="65000"/>
                    <a:lumOff val="35000"/>
                  </a:schemeClr>
                </a:solidFill>
                <a:latin typeface="+mn-ea"/>
                <a:ea typeface="+mn-ea"/>
              </a:rPr>
              <a:t>单击编辑标题</a:t>
            </a:r>
          </a:p>
        </p:txBody>
      </p:sp>
      <p:sp>
        <p:nvSpPr>
          <p:cNvPr id="43" name="文本框 5"/>
          <p:cNvSpPr txBox="1">
            <a:spLocks noChangeArrowheads="1"/>
          </p:cNvSpPr>
          <p:nvPr/>
        </p:nvSpPr>
        <p:spPr bwMode="auto">
          <a:xfrm>
            <a:off x="2929079" y="3426231"/>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tx1">
                    <a:lumMod val="65000"/>
                    <a:lumOff val="35000"/>
                  </a:schemeClr>
                </a:solidFill>
                <a:latin typeface="+mn-ea"/>
                <a:ea typeface="+mn-ea"/>
              </a:rPr>
              <a:t>单击编辑标题</a:t>
            </a:r>
          </a:p>
        </p:txBody>
      </p:sp>
      <p:sp>
        <p:nvSpPr>
          <p:cNvPr id="44" name="文本框 5"/>
          <p:cNvSpPr txBox="1">
            <a:spLocks noChangeArrowheads="1"/>
          </p:cNvSpPr>
          <p:nvPr/>
        </p:nvSpPr>
        <p:spPr bwMode="auto">
          <a:xfrm>
            <a:off x="4932392" y="3466718"/>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tx1">
                    <a:lumMod val="65000"/>
                    <a:lumOff val="35000"/>
                  </a:schemeClr>
                </a:solidFill>
                <a:latin typeface="+mn-ea"/>
                <a:ea typeface="+mn-ea"/>
              </a:rPr>
              <a:t>单击编辑标题</a:t>
            </a:r>
          </a:p>
        </p:txBody>
      </p:sp>
      <p:sp>
        <p:nvSpPr>
          <p:cNvPr id="45" name="文本框 5"/>
          <p:cNvSpPr txBox="1">
            <a:spLocks noChangeArrowheads="1"/>
          </p:cNvSpPr>
          <p:nvPr/>
        </p:nvSpPr>
        <p:spPr bwMode="auto">
          <a:xfrm>
            <a:off x="6931167" y="3466718"/>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1200" dirty="0">
                <a:solidFill>
                  <a:schemeClr val="tx1">
                    <a:lumMod val="65000"/>
                    <a:lumOff val="35000"/>
                  </a:schemeClr>
                </a:solidFill>
                <a:latin typeface="+mn-ea"/>
                <a:ea typeface="+mn-ea"/>
              </a:rPr>
              <a:t>单击编辑标题</a:t>
            </a:r>
          </a:p>
        </p:txBody>
      </p:sp>
      <p:grpSp>
        <p:nvGrpSpPr>
          <p:cNvPr id="65" name="组合 64"/>
          <p:cNvGrpSpPr/>
          <p:nvPr/>
        </p:nvGrpSpPr>
        <p:grpSpPr>
          <a:xfrm>
            <a:off x="3114759" y="1836827"/>
            <a:ext cx="831469" cy="828639"/>
            <a:chOff x="3114759" y="1836827"/>
            <a:chExt cx="831469" cy="828639"/>
          </a:xfrm>
        </p:grpSpPr>
        <p:sp>
          <p:nvSpPr>
            <p:cNvPr id="66" name="Oval 59"/>
            <p:cNvSpPr>
              <a:spLocks noChangeArrowheads="1"/>
            </p:cNvSpPr>
            <p:nvPr/>
          </p:nvSpPr>
          <p:spPr bwMode="auto">
            <a:xfrm>
              <a:off x="3114759" y="1836827"/>
              <a:ext cx="831469" cy="828639"/>
            </a:xfrm>
            <a:prstGeom prst="ellipse">
              <a:avLst/>
            </a:prstGeom>
            <a:solidFill>
              <a:schemeClr val="accent2"/>
            </a:solidFill>
            <a:ln>
              <a:noFill/>
            </a:ln>
          </p:spPr>
          <p:txBody>
            <a:bodyPr/>
            <a:lstStyle/>
            <a:p>
              <a:pPr defTabSz="914400"/>
              <a:endParaRPr lang="zh-CN" altLang="en-US" sz="1800">
                <a:solidFill>
                  <a:schemeClr val="tx2"/>
                </a:solidFill>
                <a:latin typeface="+mn-ea"/>
              </a:endParaRPr>
            </a:p>
          </p:txBody>
        </p:sp>
        <p:sp>
          <p:nvSpPr>
            <p:cNvPr id="67" name="AutoShape 4"/>
            <p:cNvSpPr/>
            <p:nvPr/>
          </p:nvSpPr>
          <p:spPr bwMode="auto">
            <a:xfrm>
              <a:off x="3353192" y="2076521"/>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grpSp>
      <p:grpSp>
        <p:nvGrpSpPr>
          <p:cNvPr id="68" name="组合 67"/>
          <p:cNvGrpSpPr/>
          <p:nvPr/>
        </p:nvGrpSpPr>
        <p:grpSpPr>
          <a:xfrm>
            <a:off x="1009734" y="1836827"/>
            <a:ext cx="831469" cy="828639"/>
            <a:chOff x="1009734" y="1836827"/>
            <a:chExt cx="831469" cy="828639"/>
          </a:xfrm>
        </p:grpSpPr>
        <p:sp>
          <p:nvSpPr>
            <p:cNvPr id="69" name="Oval 56"/>
            <p:cNvSpPr>
              <a:spLocks noChangeArrowheads="1"/>
            </p:cNvSpPr>
            <p:nvPr/>
          </p:nvSpPr>
          <p:spPr bwMode="auto">
            <a:xfrm>
              <a:off x="1009734" y="1836827"/>
              <a:ext cx="831469" cy="828639"/>
            </a:xfrm>
            <a:prstGeom prst="ellipse">
              <a:avLst/>
            </a:prstGeom>
            <a:solidFill>
              <a:schemeClr val="accent1"/>
            </a:solidFill>
            <a:ln>
              <a:noFill/>
            </a:ln>
          </p:spPr>
          <p:txBody>
            <a:bodyPr/>
            <a:lstStyle/>
            <a:p>
              <a:pPr defTabSz="914400"/>
              <a:endParaRPr lang="zh-CN" altLang="en-US" sz="1800">
                <a:solidFill>
                  <a:schemeClr val="tx2"/>
                </a:solidFill>
                <a:latin typeface="+mn-ea"/>
              </a:endParaRPr>
            </a:p>
          </p:txBody>
        </p:sp>
        <p:grpSp>
          <p:nvGrpSpPr>
            <p:cNvPr id="70" name="Group 69"/>
            <p:cNvGrpSpPr/>
            <p:nvPr/>
          </p:nvGrpSpPr>
          <p:grpSpPr>
            <a:xfrm>
              <a:off x="1245886" y="2082615"/>
              <a:ext cx="359165" cy="337063"/>
              <a:chOff x="10074275" y="1647825"/>
              <a:chExt cx="464344" cy="435769"/>
            </a:xfrm>
            <a:solidFill>
              <a:schemeClr val="bg1"/>
            </a:solidFill>
          </p:grpSpPr>
          <p:sp>
            <p:nvSpPr>
              <p:cNvPr id="71"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2"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3"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4"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5"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6"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7"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8"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79"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grpSp>
      </p:grpSp>
      <p:grpSp>
        <p:nvGrpSpPr>
          <p:cNvPr id="80" name="组合 79"/>
          <p:cNvGrpSpPr/>
          <p:nvPr/>
        </p:nvGrpSpPr>
        <p:grpSpPr>
          <a:xfrm>
            <a:off x="7116673" y="1836827"/>
            <a:ext cx="830054" cy="828639"/>
            <a:chOff x="7116673" y="1836827"/>
            <a:chExt cx="830054" cy="828639"/>
          </a:xfrm>
        </p:grpSpPr>
        <p:sp>
          <p:nvSpPr>
            <p:cNvPr id="81" name="Oval 65"/>
            <p:cNvSpPr>
              <a:spLocks noChangeArrowheads="1"/>
            </p:cNvSpPr>
            <p:nvPr/>
          </p:nvSpPr>
          <p:spPr bwMode="auto">
            <a:xfrm>
              <a:off x="7116673" y="1836827"/>
              <a:ext cx="830054" cy="828639"/>
            </a:xfrm>
            <a:prstGeom prst="ellipse">
              <a:avLst/>
            </a:prstGeom>
            <a:solidFill>
              <a:schemeClr val="accent4"/>
            </a:solidFill>
            <a:ln>
              <a:noFill/>
            </a:ln>
          </p:spPr>
          <p:txBody>
            <a:bodyPr/>
            <a:lstStyle/>
            <a:p>
              <a:pPr defTabSz="914400"/>
              <a:endParaRPr lang="zh-CN" altLang="en-US" sz="1800">
                <a:solidFill>
                  <a:schemeClr val="tx2"/>
                </a:solidFill>
                <a:latin typeface="+mn-ea"/>
              </a:endParaRPr>
            </a:p>
          </p:txBody>
        </p:sp>
        <p:grpSp>
          <p:nvGrpSpPr>
            <p:cNvPr id="82" name="Group 112"/>
            <p:cNvGrpSpPr/>
            <p:nvPr/>
          </p:nvGrpSpPr>
          <p:grpSpPr>
            <a:xfrm>
              <a:off x="7351811" y="2093359"/>
              <a:ext cx="359779" cy="337063"/>
              <a:chOff x="5368132" y="3540125"/>
              <a:chExt cx="465138" cy="435769"/>
            </a:xfrm>
            <a:solidFill>
              <a:schemeClr val="bg1"/>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grpSp>
      </p:grpSp>
      <p:grpSp>
        <p:nvGrpSpPr>
          <p:cNvPr id="85" name="组合 84"/>
          <p:cNvGrpSpPr/>
          <p:nvPr/>
        </p:nvGrpSpPr>
        <p:grpSpPr>
          <a:xfrm>
            <a:off x="5153109" y="1836827"/>
            <a:ext cx="831469" cy="828639"/>
            <a:chOff x="5153109" y="1836827"/>
            <a:chExt cx="831469" cy="828639"/>
          </a:xfrm>
        </p:grpSpPr>
        <p:sp>
          <p:nvSpPr>
            <p:cNvPr id="86" name="Oval 62"/>
            <p:cNvSpPr>
              <a:spLocks noChangeArrowheads="1"/>
            </p:cNvSpPr>
            <p:nvPr/>
          </p:nvSpPr>
          <p:spPr bwMode="auto">
            <a:xfrm>
              <a:off x="5153109" y="1836827"/>
              <a:ext cx="831469" cy="828639"/>
            </a:xfrm>
            <a:prstGeom prst="ellipse">
              <a:avLst/>
            </a:prstGeom>
            <a:solidFill>
              <a:schemeClr val="accent3"/>
            </a:solidFill>
            <a:ln>
              <a:noFill/>
            </a:ln>
          </p:spPr>
          <p:txBody>
            <a:bodyPr/>
            <a:lstStyle/>
            <a:p>
              <a:pPr defTabSz="914400"/>
              <a:endParaRPr lang="zh-CN" altLang="en-US" sz="1800">
                <a:solidFill>
                  <a:schemeClr val="tx2"/>
                </a:solidFill>
                <a:latin typeface="+mn-ea"/>
              </a:endParaRPr>
            </a:p>
          </p:txBody>
        </p:sp>
        <p:sp>
          <p:nvSpPr>
            <p:cNvPr id="87" name="AutoShape 112"/>
            <p:cNvSpPr/>
            <p:nvPr/>
          </p:nvSpPr>
          <p:spPr bwMode="auto">
            <a:xfrm>
              <a:off x="5388662" y="2082504"/>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a:defRPr/>
              </a:pPr>
              <a:endParaRPr lang="en-US" sz="1500" kern="0">
                <a:solidFill>
                  <a:schemeClr val="tx2"/>
                </a:solidFill>
                <a:effectLst>
                  <a:outerShdw blurRad="38100" dist="38100" dir="2700000" algn="tl">
                    <a:srgbClr val="000000"/>
                  </a:outerShdw>
                </a:effectLst>
                <a:latin typeface="+mn-ea"/>
                <a:sym typeface="Gill Sans" charset="0"/>
              </a:endParaRPr>
            </a:p>
          </p:txBody>
        </p:sp>
      </p:grpSp>
    </p:spTree>
    <p:custDataLst>
      <p:tags r:id="rId1"/>
    </p:custDataLst>
    <p:extLst>
      <p:ext uri="{BB962C8B-B14F-4D97-AF65-F5344CB8AC3E}">
        <p14:creationId xmlns:p14="http://schemas.microsoft.com/office/powerpoint/2010/main" val="3966933145"/>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ppt_x"/>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ppt_x"/>
                                          </p:val>
                                        </p:tav>
                                        <p:tav tm="100000">
                                          <p:val>
                                            <p:strVal val="#ppt_x"/>
                                          </p:val>
                                        </p:tav>
                                      </p:tavLst>
                                    </p:anim>
                                    <p:anim calcmode="lin" valueType="num">
                                      <p:cBhvr additive="base">
                                        <p:cTn id="42" dur="500" fill="hold"/>
                                        <p:tgtEl>
                                          <p:spTgt spid="4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additive="base">
                                        <p:cTn id="45" dur="500" fill="hold"/>
                                        <p:tgtEl>
                                          <p:spTgt spid="65"/>
                                        </p:tgtEl>
                                        <p:attrNameLst>
                                          <p:attrName>ppt_x</p:attrName>
                                        </p:attrNameLst>
                                      </p:cBhvr>
                                      <p:tavLst>
                                        <p:tav tm="0">
                                          <p:val>
                                            <p:strVal val="#ppt_x"/>
                                          </p:val>
                                        </p:tav>
                                        <p:tav tm="100000">
                                          <p:val>
                                            <p:strVal val="#ppt_x"/>
                                          </p:val>
                                        </p:tav>
                                      </p:tavLst>
                                    </p:anim>
                                    <p:anim calcmode="lin" valueType="num">
                                      <p:cBhvr additive="base">
                                        <p:cTn id="46"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ppt_x"/>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fill="hold"/>
                                        <p:tgtEl>
                                          <p:spTgt spid="85"/>
                                        </p:tgtEl>
                                        <p:attrNameLst>
                                          <p:attrName>ppt_x</p:attrName>
                                        </p:attrNameLst>
                                      </p:cBhvr>
                                      <p:tavLst>
                                        <p:tav tm="0">
                                          <p:val>
                                            <p:strVal val="#ppt_x"/>
                                          </p:val>
                                        </p:tav>
                                        <p:tav tm="100000">
                                          <p:val>
                                            <p:strVal val="#ppt_x"/>
                                          </p:val>
                                        </p:tav>
                                      </p:tavLst>
                                    </p:anim>
                                    <p:anim calcmode="lin" valueType="num">
                                      <p:cBhvr additive="base">
                                        <p:cTn id="68"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ppt_x"/>
                                          </p:val>
                                        </p:tav>
                                        <p:tav tm="100000">
                                          <p:val>
                                            <p:strVal val="#ppt_x"/>
                                          </p:val>
                                        </p:tav>
                                      </p:tavLst>
                                    </p:anim>
                                    <p:anim calcmode="lin" valueType="num">
                                      <p:cBhvr additive="base">
                                        <p:cTn id="74" dur="500" fill="hold"/>
                                        <p:tgtEl>
                                          <p:spTgt spid="3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500" fill="hold"/>
                                        <p:tgtEl>
                                          <p:spTgt spid="34"/>
                                        </p:tgtEl>
                                        <p:attrNameLst>
                                          <p:attrName>ppt_x</p:attrName>
                                        </p:attrNameLst>
                                      </p:cBhvr>
                                      <p:tavLst>
                                        <p:tav tm="0">
                                          <p:val>
                                            <p:strVal val="#ppt_x"/>
                                          </p:val>
                                        </p:tav>
                                        <p:tav tm="100000">
                                          <p:val>
                                            <p:strVal val="#ppt_x"/>
                                          </p:val>
                                        </p:tav>
                                      </p:tavLst>
                                    </p:anim>
                                    <p:anim calcmode="lin" valueType="num">
                                      <p:cBhvr additive="base">
                                        <p:cTn id="78" dur="500" fill="hold"/>
                                        <p:tgtEl>
                                          <p:spTgt spid="3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fill="hold"/>
                                        <p:tgtEl>
                                          <p:spTgt spid="41"/>
                                        </p:tgtEl>
                                        <p:attrNameLst>
                                          <p:attrName>ppt_x</p:attrName>
                                        </p:attrNameLst>
                                      </p:cBhvr>
                                      <p:tavLst>
                                        <p:tav tm="0">
                                          <p:val>
                                            <p:strVal val="#ppt_x"/>
                                          </p:val>
                                        </p:tav>
                                        <p:tav tm="100000">
                                          <p:val>
                                            <p:strVal val="#ppt_x"/>
                                          </p:val>
                                        </p:tav>
                                      </p:tavLst>
                                    </p:anim>
                                    <p:anim calcmode="lin" valueType="num">
                                      <p:cBhvr additive="base">
                                        <p:cTn id="82" dur="500" fill="hold"/>
                                        <p:tgtEl>
                                          <p:spTgt spid="4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500" fill="hold"/>
                                        <p:tgtEl>
                                          <p:spTgt spid="45"/>
                                        </p:tgtEl>
                                        <p:attrNameLst>
                                          <p:attrName>ppt_x</p:attrName>
                                        </p:attrNameLst>
                                      </p:cBhvr>
                                      <p:tavLst>
                                        <p:tav tm="0">
                                          <p:val>
                                            <p:strVal val="#ppt_x"/>
                                          </p:val>
                                        </p:tav>
                                        <p:tav tm="100000">
                                          <p:val>
                                            <p:strVal val="#ppt_x"/>
                                          </p:val>
                                        </p:tav>
                                      </p:tavLst>
                                    </p:anim>
                                    <p:anim calcmode="lin" valueType="num">
                                      <p:cBhvr additive="base">
                                        <p:cTn id="86" dur="500" fill="hold"/>
                                        <p:tgtEl>
                                          <p:spTgt spid="45"/>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80"/>
                                        </p:tgtEl>
                                        <p:attrNameLst>
                                          <p:attrName>style.visibility</p:attrName>
                                        </p:attrNameLst>
                                      </p:cBhvr>
                                      <p:to>
                                        <p:strVal val="visible"/>
                                      </p:to>
                                    </p:set>
                                    <p:anim calcmode="lin" valueType="num">
                                      <p:cBhvr additive="base">
                                        <p:cTn id="89" dur="500" fill="hold"/>
                                        <p:tgtEl>
                                          <p:spTgt spid="80"/>
                                        </p:tgtEl>
                                        <p:attrNameLst>
                                          <p:attrName>ppt_x</p:attrName>
                                        </p:attrNameLst>
                                      </p:cBhvr>
                                      <p:tavLst>
                                        <p:tav tm="0">
                                          <p:val>
                                            <p:strVal val="#ppt_x"/>
                                          </p:val>
                                        </p:tav>
                                        <p:tav tm="100000">
                                          <p:val>
                                            <p:strVal val="#ppt_x"/>
                                          </p:val>
                                        </p:tav>
                                      </p:tavLst>
                                    </p:anim>
                                    <p:anim calcmode="lin" valueType="num">
                                      <p:cBhvr additive="base">
                                        <p:cTn id="90"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二</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grpSp>
        <p:nvGrpSpPr>
          <p:cNvPr id="46" name="组合 45"/>
          <p:cNvGrpSpPr/>
          <p:nvPr/>
        </p:nvGrpSpPr>
        <p:grpSpPr>
          <a:xfrm>
            <a:off x="581026" y="2190380"/>
            <a:ext cx="8025209" cy="1540247"/>
            <a:chOff x="975255" y="2887133"/>
            <a:chExt cx="11888787" cy="2281768"/>
          </a:xfrm>
        </p:grpSpPr>
        <p:sp>
          <p:nvSpPr>
            <p:cNvPr id="47" name="Freeform 367"/>
            <p:cNvSpPr>
              <a:spLocks/>
            </p:cNvSpPr>
            <p:nvPr/>
          </p:nvSpPr>
          <p:spPr bwMode="auto">
            <a:xfrm>
              <a:off x="975255" y="2887133"/>
              <a:ext cx="2171700" cy="1087438"/>
            </a:xfrm>
            <a:custGeom>
              <a:avLst/>
              <a:gdLst>
                <a:gd name="T0" fmla="*/ 290 w 579"/>
                <a:gd name="T1" fmla="*/ 0 h 290"/>
                <a:gd name="T2" fmla="*/ 0 w 579"/>
                <a:gd name="T3" fmla="*/ 290 h 290"/>
                <a:gd name="T4" fmla="*/ 579 w 579"/>
                <a:gd name="T5" fmla="*/ 290 h 290"/>
                <a:gd name="T6" fmla="*/ 290 w 579"/>
                <a:gd name="T7" fmla="*/ 0 h 290"/>
              </a:gdLst>
              <a:ahLst/>
              <a:cxnLst>
                <a:cxn ang="0">
                  <a:pos x="T0" y="T1"/>
                </a:cxn>
                <a:cxn ang="0">
                  <a:pos x="T2" y="T3"/>
                </a:cxn>
                <a:cxn ang="0">
                  <a:pos x="T4" y="T5"/>
                </a:cxn>
                <a:cxn ang="0">
                  <a:pos x="T6" y="T7"/>
                </a:cxn>
              </a:cxnLst>
              <a:rect l="0" t="0" r="r" b="b"/>
              <a:pathLst>
                <a:path w="579" h="290">
                  <a:moveTo>
                    <a:pt x="290" y="0"/>
                  </a:moveTo>
                  <a:cubicBezTo>
                    <a:pt x="130" y="0"/>
                    <a:pt x="0" y="130"/>
                    <a:pt x="0" y="290"/>
                  </a:cubicBezTo>
                  <a:cubicBezTo>
                    <a:pt x="579" y="290"/>
                    <a:pt x="579" y="290"/>
                    <a:pt x="579" y="290"/>
                  </a:cubicBezTo>
                  <a:cubicBezTo>
                    <a:pt x="579" y="130"/>
                    <a:pt x="450" y="0"/>
                    <a:pt x="29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zh-CN" altLang="en-US" sz="1013">
                <a:solidFill>
                  <a:prstClr val="black"/>
                </a:solidFill>
                <a:latin typeface="+mn-ea"/>
              </a:endParaRPr>
            </a:p>
          </p:txBody>
        </p:sp>
        <p:sp>
          <p:nvSpPr>
            <p:cNvPr id="48" name="Freeform 370"/>
            <p:cNvSpPr>
              <a:spLocks/>
            </p:cNvSpPr>
            <p:nvPr/>
          </p:nvSpPr>
          <p:spPr bwMode="auto">
            <a:xfrm>
              <a:off x="5833005" y="2887133"/>
              <a:ext cx="2173288" cy="1087438"/>
            </a:xfrm>
            <a:custGeom>
              <a:avLst/>
              <a:gdLst>
                <a:gd name="T0" fmla="*/ 289 w 579"/>
                <a:gd name="T1" fmla="*/ 0 h 290"/>
                <a:gd name="T2" fmla="*/ 0 w 579"/>
                <a:gd name="T3" fmla="*/ 290 h 290"/>
                <a:gd name="T4" fmla="*/ 579 w 579"/>
                <a:gd name="T5" fmla="*/ 290 h 290"/>
                <a:gd name="T6" fmla="*/ 289 w 579"/>
                <a:gd name="T7" fmla="*/ 0 h 290"/>
              </a:gdLst>
              <a:ahLst/>
              <a:cxnLst>
                <a:cxn ang="0">
                  <a:pos x="T0" y="T1"/>
                </a:cxn>
                <a:cxn ang="0">
                  <a:pos x="T2" y="T3"/>
                </a:cxn>
                <a:cxn ang="0">
                  <a:pos x="T4" y="T5"/>
                </a:cxn>
                <a:cxn ang="0">
                  <a:pos x="T6" y="T7"/>
                </a:cxn>
              </a:cxnLst>
              <a:rect l="0" t="0" r="r" b="b"/>
              <a:pathLst>
                <a:path w="579" h="290">
                  <a:moveTo>
                    <a:pt x="289" y="0"/>
                  </a:moveTo>
                  <a:cubicBezTo>
                    <a:pt x="129" y="0"/>
                    <a:pt x="0" y="130"/>
                    <a:pt x="0" y="290"/>
                  </a:cubicBezTo>
                  <a:cubicBezTo>
                    <a:pt x="579" y="290"/>
                    <a:pt x="579" y="290"/>
                    <a:pt x="579" y="290"/>
                  </a:cubicBezTo>
                  <a:cubicBezTo>
                    <a:pt x="579" y="130"/>
                    <a:pt x="449" y="0"/>
                    <a:pt x="28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zh-CN" altLang="en-US" sz="1013">
                <a:solidFill>
                  <a:prstClr val="black"/>
                </a:solidFill>
                <a:latin typeface="+mn-ea"/>
              </a:endParaRPr>
            </a:p>
          </p:txBody>
        </p:sp>
        <p:sp>
          <p:nvSpPr>
            <p:cNvPr id="49" name="Freeform 371"/>
            <p:cNvSpPr>
              <a:spLocks/>
            </p:cNvSpPr>
            <p:nvPr/>
          </p:nvSpPr>
          <p:spPr bwMode="auto">
            <a:xfrm>
              <a:off x="3402543" y="3974571"/>
              <a:ext cx="2176463" cy="1084263"/>
            </a:xfrm>
            <a:custGeom>
              <a:avLst/>
              <a:gdLst>
                <a:gd name="T0" fmla="*/ 290 w 580"/>
                <a:gd name="T1" fmla="*/ 289 h 289"/>
                <a:gd name="T2" fmla="*/ 580 w 580"/>
                <a:gd name="T3" fmla="*/ 0 h 289"/>
                <a:gd name="T4" fmla="*/ 0 w 580"/>
                <a:gd name="T5" fmla="*/ 0 h 289"/>
                <a:gd name="T6" fmla="*/ 290 w 580"/>
                <a:gd name="T7" fmla="*/ 289 h 289"/>
              </a:gdLst>
              <a:ahLst/>
              <a:cxnLst>
                <a:cxn ang="0">
                  <a:pos x="T0" y="T1"/>
                </a:cxn>
                <a:cxn ang="0">
                  <a:pos x="T2" y="T3"/>
                </a:cxn>
                <a:cxn ang="0">
                  <a:pos x="T4" y="T5"/>
                </a:cxn>
                <a:cxn ang="0">
                  <a:pos x="T6" y="T7"/>
                </a:cxn>
              </a:cxnLst>
              <a:rect l="0" t="0" r="r" b="b"/>
              <a:pathLst>
                <a:path w="580" h="289">
                  <a:moveTo>
                    <a:pt x="290" y="289"/>
                  </a:moveTo>
                  <a:cubicBezTo>
                    <a:pt x="450" y="289"/>
                    <a:pt x="580" y="160"/>
                    <a:pt x="580" y="0"/>
                  </a:cubicBezTo>
                  <a:cubicBezTo>
                    <a:pt x="0" y="0"/>
                    <a:pt x="0" y="0"/>
                    <a:pt x="0" y="0"/>
                  </a:cubicBezTo>
                  <a:cubicBezTo>
                    <a:pt x="0" y="160"/>
                    <a:pt x="130" y="289"/>
                    <a:pt x="290" y="28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zh-CN" altLang="en-US" sz="1013">
                <a:solidFill>
                  <a:prstClr val="black"/>
                </a:solidFill>
                <a:latin typeface="+mn-ea"/>
              </a:endParaRPr>
            </a:p>
          </p:txBody>
        </p:sp>
        <p:sp>
          <p:nvSpPr>
            <p:cNvPr id="50" name="Freeform 370"/>
            <p:cNvSpPr>
              <a:spLocks/>
            </p:cNvSpPr>
            <p:nvPr/>
          </p:nvSpPr>
          <p:spPr bwMode="auto">
            <a:xfrm>
              <a:off x="10690754" y="2997200"/>
              <a:ext cx="2173288" cy="1087438"/>
            </a:xfrm>
            <a:custGeom>
              <a:avLst/>
              <a:gdLst>
                <a:gd name="T0" fmla="*/ 289 w 579"/>
                <a:gd name="T1" fmla="*/ 0 h 290"/>
                <a:gd name="T2" fmla="*/ 0 w 579"/>
                <a:gd name="T3" fmla="*/ 290 h 290"/>
                <a:gd name="T4" fmla="*/ 579 w 579"/>
                <a:gd name="T5" fmla="*/ 290 h 290"/>
                <a:gd name="T6" fmla="*/ 289 w 579"/>
                <a:gd name="T7" fmla="*/ 0 h 290"/>
              </a:gdLst>
              <a:ahLst/>
              <a:cxnLst>
                <a:cxn ang="0">
                  <a:pos x="T0" y="T1"/>
                </a:cxn>
                <a:cxn ang="0">
                  <a:pos x="T2" y="T3"/>
                </a:cxn>
                <a:cxn ang="0">
                  <a:pos x="T4" y="T5"/>
                </a:cxn>
                <a:cxn ang="0">
                  <a:pos x="T6" y="T7"/>
                </a:cxn>
              </a:cxnLst>
              <a:rect l="0" t="0" r="r" b="b"/>
              <a:pathLst>
                <a:path w="579" h="290">
                  <a:moveTo>
                    <a:pt x="289" y="0"/>
                  </a:moveTo>
                  <a:cubicBezTo>
                    <a:pt x="129" y="0"/>
                    <a:pt x="0" y="130"/>
                    <a:pt x="0" y="290"/>
                  </a:cubicBezTo>
                  <a:cubicBezTo>
                    <a:pt x="579" y="290"/>
                    <a:pt x="579" y="290"/>
                    <a:pt x="579" y="290"/>
                  </a:cubicBezTo>
                  <a:cubicBezTo>
                    <a:pt x="579" y="130"/>
                    <a:pt x="449" y="0"/>
                    <a:pt x="28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zh-CN" altLang="en-US" sz="1013">
                <a:solidFill>
                  <a:prstClr val="black"/>
                </a:solidFill>
                <a:latin typeface="+mn-ea"/>
              </a:endParaRPr>
            </a:p>
          </p:txBody>
        </p:sp>
        <p:sp>
          <p:nvSpPr>
            <p:cNvPr id="51" name="Freeform 371"/>
            <p:cNvSpPr>
              <a:spLocks/>
            </p:cNvSpPr>
            <p:nvPr/>
          </p:nvSpPr>
          <p:spPr bwMode="auto">
            <a:xfrm>
              <a:off x="8260292" y="4084638"/>
              <a:ext cx="2176463" cy="1084263"/>
            </a:xfrm>
            <a:custGeom>
              <a:avLst/>
              <a:gdLst>
                <a:gd name="T0" fmla="*/ 290 w 580"/>
                <a:gd name="T1" fmla="*/ 289 h 289"/>
                <a:gd name="T2" fmla="*/ 580 w 580"/>
                <a:gd name="T3" fmla="*/ 0 h 289"/>
                <a:gd name="T4" fmla="*/ 0 w 580"/>
                <a:gd name="T5" fmla="*/ 0 h 289"/>
                <a:gd name="T6" fmla="*/ 290 w 580"/>
                <a:gd name="T7" fmla="*/ 289 h 289"/>
              </a:gdLst>
              <a:ahLst/>
              <a:cxnLst>
                <a:cxn ang="0">
                  <a:pos x="T0" y="T1"/>
                </a:cxn>
                <a:cxn ang="0">
                  <a:pos x="T2" y="T3"/>
                </a:cxn>
                <a:cxn ang="0">
                  <a:pos x="T4" y="T5"/>
                </a:cxn>
                <a:cxn ang="0">
                  <a:pos x="T6" y="T7"/>
                </a:cxn>
              </a:cxnLst>
              <a:rect l="0" t="0" r="r" b="b"/>
              <a:pathLst>
                <a:path w="580" h="289">
                  <a:moveTo>
                    <a:pt x="290" y="289"/>
                  </a:moveTo>
                  <a:cubicBezTo>
                    <a:pt x="450" y="289"/>
                    <a:pt x="580" y="160"/>
                    <a:pt x="580" y="0"/>
                  </a:cubicBezTo>
                  <a:cubicBezTo>
                    <a:pt x="0" y="0"/>
                    <a:pt x="0" y="0"/>
                    <a:pt x="0" y="0"/>
                  </a:cubicBezTo>
                  <a:cubicBezTo>
                    <a:pt x="0" y="160"/>
                    <a:pt x="130" y="289"/>
                    <a:pt x="290" y="28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zh-CN" altLang="en-US" sz="1013">
                <a:solidFill>
                  <a:prstClr val="black"/>
                </a:solidFill>
                <a:latin typeface="+mn-ea"/>
              </a:endParaRPr>
            </a:p>
          </p:txBody>
        </p:sp>
      </p:grpSp>
      <p:sp>
        <p:nvSpPr>
          <p:cNvPr id="52" name="文本框 51"/>
          <p:cNvSpPr txBox="1"/>
          <p:nvPr/>
        </p:nvSpPr>
        <p:spPr>
          <a:xfrm>
            <a:off x="999450" y="2389328"/>
            <a:ext cx="629101" cy="507831"/>
          </a:xfrm>
          <a:prstGeom prst="rect">
            <a:avLst/>
          </a:prstGeom>
          <a:noFill/>
        </p:spPr>
        <p:txBody>
          <a:bodyPr wrap="square" rtlCol="0">
            <a:spAutoFit/>
          </a:bodyPr>
          <a:lstStyle/>
          <a:p>
            <a:pPr algn="ctr"/>
            <a:r>
              <a:rPr lang="en-US" altLang="zh-CN" sz="2700" b="1" dirty="0">
                <a:solidFill>
                  <a:prstClr val="white"/>
                </a:solidFill>
                <a:latin typeface="+mn-ea"/>
              </a:rPr>
              <a:t>01</a:t>
            </a:r>
            <a:endParaRPr lang="zh-CN" altLang="en-US" sz="2700" b="1" dirty="0">
              <a:solidFill>
                <a:prstClr val="white"/>
              </a:solidFill>
              <a:latin typeface="+mn-ea"/>
            </a:endParaRPr>
          </a:p>
        </p:txBody>
      </p:sp>
      <p:sp>
        <p:nvSpPr>
          <p:cNvPr id="53" name="文本框 52"/>
          <p:cNvSpPr txBox="1"/>
          <p:nvPr/>
        </p:nvSpPr>
        <p:spPr>
          <a:xfrm>
            <a:off x="2639533" y="3048004"/>
            <a:ext cx="629101" cy="507831"/>
          </a:xfrm>
          <a:prstGeom prst="rect">
            <a:avLst/>
          </a:prstGeom>
          <a:noFill/>
        </p:spPr>
        <p:txBody>
          <a:bodyPr wrap="square" rtlCol="0">
            <a:spAutoFit/>
          </a:bodyPr>
          <a:lstStyle/>
          <a:p>
            <a:pPr algn="ctr"/>
            <a:r>
              <a:rPr lang="en-US" altLang="zh-CN" sz="2700" b="1" dirty="0">
                <a:solidFill>
                  <a:prstClr val="white"/>
                </a:solidFill>
                <a:latin typeface="+mn-ea"/>
              </a:rPr>
              <a:t>02</a:t>
            </a:r>
            <a:endParaRPr lang="zh-CN" altLang="en-US" sz="2700" b="1" dirty="0">
              <a:solidFill>
                <a:prstClr val="white"/>
              </a:solidFill>
              <a:latin typeface="+mn-ea"/>
            </a:endParaRPr>
          </a:p>
        </p:txBody>
      </p:sp>
      <p:sp>
        <p:nvSpPr>
          <p:cNvPr id="54" name="文本框 53"/>
          <p:cNvSpPr txBox="1"/>
          <p:nvPr/>
        </p:nvSpPr>
        <p:spPr>
          <a:xfrm>
            <a:off x="4352250" y="2389328"/>
            <a:ext cx="629101" cy="507831"/>
          </a:xfrm>
          <a:prstGeom prst="rect">
            <a:avLst/>
          </a:prstGeom>
          <a:noFill/>
        </p:spPr>
        <p:txBody>
          <a:bodyPr wrap="square" rtlCol="0">
            <a:spAutoFit/>
          </a:bodyPr>
          <a:lstStyle/>
          <a:p>
            <a:pPr algn="ctr"/>
            <a:r>
              <a:rPr lang="en-US" altLang="zh-CN" sz="2700" b="1" dirty="0">
                <a:solidFill>
                  <a:prstClr val="white"/>
                </a:solidFill>
                <a:latin typeface="+mn-ea"/>
              </a:rPr>
              <a:t>03</a:t>
            </a:r>
            <a:endParaRPr lang="zh-CN" altLang="en-US" sz="2700" b="1" dirty="0">
              <a:solidFill>
                <a:prstClr val="white"/>
              </a:solidFill>
              <a:latin typeface="+mn-ea"/>
            </a:endParaRPr>
          </a:p>
        </p:txBody>
      </p:sp>
      <p:sp>
        <p:nvSpPr>
          <p:cNvPr id="55" name="文本框 54"/>
          <p:cNvSpPr txBox="1"/>
          <p:nvPr/>
        </p:nvSpPr>
        <p:spPr>
          <a:xfrm>
            <a:off x="5992333" y="3048004"/>
            <a:ext cx="629101" cy="507831"/>
          </a:xfrm>
          <a:prstGeom prst="rect">
            <a:avLst/>
          </a:prstGeom>
          <a:noFill/>
        </p:spPr>
        <p:txBody>
          <a:bodyPr wrap="square" rtlCol="0">
            <a:spAutoFit/>
          </a:bodyPr>
          <a:lstStyle/>
          <a:p>
            <a:pPr algn="ctr"/>
            <a:r>
              <a:rPr lang="en-US" altLang="zh-CN" sz="2700" b="1" dirty="0">
                <a:solidFill>
                  <a:prstClr val="white"/>
                </a:solidFill>
                <a:latin typeface="+mn-ea"/>
              </a:rPr>
              <a:t>04</a:t>
            </a:r>
            <a:endParaRPr lang="zh-CN" altLang="en-US" sz="2700" b="1" dirty="0">
              <a:solidFill>
                <a:prstClr val="white"/>
              </a:solidFill>
              <a:latin typeface="+mn-ea"/>
            </a:endParaRPr>
          </a:p>
        </p:txBody>
      </p:sp>
      <p:sp>
        <p:nvSpPr>
          <p:cNvPr id="56" name="文本框 55"/>
          <p:cNvSpPr txBox="1"/>
          <p:nvPr/>
        </p:nvSpPr>
        <p:spPr>
          <a:xfrm>
            <a:off x="7597296" y="2389328"/>
            <a:ext cx="629101" cy="507831"/>
          </a:xfrm>
          <a:prstGeom prst="rect">
            <a:avLst/>
          </a:prstGeom>
          <a:noFill/>
        </p:spPr>
        <p:txBody>
          <a:bodyPr wrap="square" rtlCol="0">
            <a:spAutoFit/>
          </a:bodyPr>
          <a:lstStyle/>
          <a:p>
            <a:pPr algn="ctr"/>
            <a:r>
              <a:rPr lang="en-US" altLang="zh-CN" sz="2700" b="1" dirty="0">
                <a:solidFill>
                  <a:prstClr val="white"/>
                </a:solidFill>
                <a:latin typeface="+mn-ea"/>
              </a:rPr>
              <a:t>05</a:t>
            </a:r>
            <a:endParaRPr lang="zh-CN" altLang="en-US" sz="2700" b="1" dirty="0">
              <a:solidFill>
                <a:prstClr val="white"/>
              </a:solidFill>
              <a:latin typeface="+mn-ea"/>
            </a:endParaRPr>
          </a:p>
        </p:txBody>
      </p:sp>
      <p:cxnSp>
        <p:nvCxnSpPr>
          <p:cNvPr id="57" name="直接连接符 56"/>
          <p:cNvCxnSpPr/>
          <p:nvPr/>
        </p:nvCxnSpPr>
        <p:spPr>
          <a:xfrm>
            <a:off x="1309236" y="1760093"/>
            <a:ext cx="0" cy="359220"/>
          </a:xfrm>
          <a:prstGeom prst="line">
            <a:avLst/>
          </a:prstGeom>
        </p:spPr>
        <p:style>
          <a:lnRef idx="1">
            <a:schemeClr val="accent1"/>
          </a:lnRef>
          <a:fillRef idx="0">
            <a:schemeClr val="accent1"/>
          </a:fillRef>
          <a:effectRef idx="0">
            <a:schemeClr val="accent1"/>
          </a:effectRef>
          <a:fontRef idx="minor">
            <a:schemeClr val="tx1"/>
          </a:fontRef>
        </p:style>
      </p:cxnSp>
      <p:sp>
        <p:nvSpPr>
          <p:cNvPr id="58" name="Rectangle 9"/>
          <p:cNvSpPr/>
          <p:nvPr/>
        </p:nvSpPr>
        <p:spPr>
          <a:xfrm>
            <a:off x="290513" y="1127322"/>
            <a:ext cx="2199978" cy="617477"/>
          </a:xfrm>
          <a:prstGeom prst="rect">
            <a:avLst/>
          </a:prstGeom>
        </p:spPr>
        <p:txBody>
          <a:bodyPr wrap="square">
            <a:spAutoFit/>
          </a:bodyPr>
          <a:lstStyle/>
          <a:p>
            <a:pPr algn="ctr">
              <a:lnSpc>
                <a:spcPct val="130000"/>
              </a:lnSpc>
            </a:pPr>
            <a:r>
              <a:rPr lang="zh-CN" altLang="en-US" sz="825" dirty="0">
                <a:solidFill>
                  <a:schemeClr val="tx1">
                    <a:lumMod val="65000"/>
                    <a:lumOff val="35000"/>
                  </a:schemeClr>
                </a:solidFill>
                <a:latin typeface="+mn-ea"/>
                <a:cs typeface="Open Sans" panose="020B0606030504020204" pitchFamily="34" charset="0"/>
              </a:rPr>
              <a:t>单击此处添加文字</a:t>
            </a:r>
            <a:endParaRPr lang="en-US" sz="825" dirty="0">
              <a:solidFill>
                <a:schemeClr val="tx1">
                  <a:lumMod val="65000"/>
                  <a:lumOff val="35000"/>
                </a:schemeClr>
              </a:solidFill>
              <a:latin typeface="+mn-ea"/>
              <a:cs typeface="Open Sans" panose="020B0606030504020204" pitchFamily="34" charset="0"/>
            </a:endParaRPr>
          </a:p>
          <a:p>
            <a:pPr algn="ctr">
              <a:lnSpc>
                <a:spcPct val="130000"/>
              </a:lnSpc>
            </a:pPr>
            <a:r>
              <a:rPr lang="zh-CN" altLang="en-US" sz="900" dirty="0">
                <a:solidFill>
                  <a:schemeClr val="tx1">
                    <a:lumMod val="65000"/>
                    <a:lumOff val="35000"/>
                  </a:schemeClr>
                </a:solidFill>
                <a:latin typeface="+mn-ea"/>
              </a:rPr>
              <a:t>此处添加详细文本描述，建议与标题相关并符合整体语言风格</a:t>
            </a:r>
            <a:endParaRPr lang="en-US" altLang="zh-CN" sz="825" dirty="0">
              <a:solidFill>
                <a:schemeClr val="tx1">
                  <a:lumMod val="65000"/>
                  <a:lumOff val="35000"/>
                </a:schemeClr>
              </a:solidFill>
              <a:latin typeface="+mn-ea"/>
            </a:endParaRPr>
          </a:p>
        </p:txBody>
      </p:sp>
      <p:cxnSp>
        <p:nvCxnSpPr>
          <p:cNvPr id="59" name="直接连接符 58"/>
          <p:cNvCxnSpPr/>
          <p:nvPr/>
        </p:nvCxnSpPr>
        <p:spPr>
          <a:xfrm>
            <a:off x="2954082" y="3730626"/>
            <a:ext cx="0" cy="359220"/>
          </a:xfrm>
          <a:prstGeom prst="line">
            <a:avLst/>
          </a:prstGeom>
        </p:spPr>
        <p:style>
          <a:lnRef idx="1">
            <a:schemeClr val="accent1"/>
          </a:lnRef>
          <a:fillRef idx="0">
            <a:schemeClr val="accent1"/>
          </a:fillRef>
          <a:effectRef idx="0">
            <a:schemeClr val="accent1"/>
          </a:effectRef>
          <a:fontRef idx="minor">
            <a:schemeClr val="tx1"/>
          </a:fontRef>
        </p:style>
      </p:cxnSp>
      <p:sp>
        <p:nvSpPr>
          <p:cNvPr id="60" name="Rectangle 9"/>
          <p:cNvSpPr/>
          <p:nvPr/>
        </p:nvSpPr>
        <p:spPr>
          <a:xfrm>
            <a:off x="1854093" y="4089846"/>
            <a:ext cx="2199978" cy="617477"/>
          </a:xfrm>
          <a:prstGeom prst="rect">
            <a:avLst/>
          </a:prstGeom>
        </p:spPr>
        <p:txBody>
          <a:bodyPr wrap="square">
            <a:spAutoFit/>
          </a:bodyPr>
          <a:lstStyle/>
          <a:p>
            <a:pPr algn="ctr">
              <a:lnSpc>
                <a:spcPct val="130000"/>
              </a:lnSpc>
            </a:pPr>
            <a:r>
              <a:rPr lang="zh-CN" altLang="en-US" sz="825" dirty="0">
                <a:solidFill>
                  <a:schemeClr val="tx1">
                    <a:lumMod val="65000"/>
                    <a:lumOff val="35000"/>
                  </a:schemeClr>
                </a:solidFill>
                <a:latin typeface="+mn-ea"/>
                <a:cs typeface="Open Sans" panose="020B0606030504020204" pitchFamily="34" charset="0"/>
              </a:rPr>
              <a:t>单击此处添加文字</a:t>
            </a:r>
            <a:endParaRPr lang="en-US" sz="825" dirty="0">
              <a:solidFill>
                <a:schemeClr val="tx1">
                  <a:lumMod val="65000"/>
                  <a:lumOff val="35000"/>
                </a:schemeClr>
              </a:solidFill>
              <a:latin typeface="+mn-ea"/>
              <a:cs typeface="Open Sans" panose="020B0606030504020204" pitchFamily="34" charset="0"/>
            </a:endParaRPr>
          </a:p>
          <a:p>
            <a:pPr algn="ctr">
              <a:lnSpc>
                <a:spcPct val="130000"/>
              </a:lnSpc>
            </a:pPr>
            <a:r>
              <a:rPr lang="zh-CN" altLang="en-US" sz="900" dirty="0">
                <a:solidFill>
                  <a:schemeClr val="tx1">
                    <a:lumMod val="65000"/>
                    <a:lumOff val="35000"/>
                  </a:schemeClr>
                </a:solidFill>
                <a:latin typeface="+mn-ea"/>
              </a:rPr>
              <a:t>此处添加详细文本描述，建议与标题相关并符合整体语言风格</a:t>
            </a:r>
            <a:endParaRPr lang="en-US" altLang="zh-CN" sz="825" dirty="0">
              <a:solidFill>
                <a:schemeClr val="tx1">
                  <a:lumMod val="65000"/>
                  <a:lumOff val="35000"/>
                </a:schemeClr>
              </a:solidFill>
              <a:latin typeface="+mn-ea"/>
            </a:endParaRPr>
          </a:p>
        </p:txBody>
      </p:sp>
      <p:cxnSp>
        <p:nvCxnSpPr>
          <p:cNvPr id="61" name="直接连接符 60"/>
          <p:cNvCxnSpPr/>
          <p:nvPr/>
        </p:nvCxnSpPr>
        <p:spPr>
          <a:xfrm>
            <a:off x="4609203" y="1760093"/>
            <a:ext cx="0" cy="359220"/>
          </a:xfrm>
          <a:prstGeom prst="line">
            <a:avLst/>
          </a:prstGeom>
        </p:spPr>
        <p:style>
          <a:lnRef idx="1">
            <a:schemeClr val="accent1"/>
          </a:lnRef>
          <a:fillRef idx="0">
            <a:schemeClr val="accent1"/>
          </a:fillRef>
          <a:effectRef idx="0">
            <a:schemeClr val="accent1"/>
          </a:effectRef>
          <a:fontRef idx="minor">
            <a:schemeClr val="tx1"/>
          </a:fontRef>
        </p:style>
      </p:cxnSp>
      <p:sp>
        <p:nvSpPr>
          <p:cNvPr id="62" name="Rectangle 9"/>
          <p:cNvSpPr/>
          <p:nvPr/>
        </p:nvSpPr>
        <p:spPr>
          <a:xfrm>
            <a:off x="3590480" y="1127322"/>
            <a:ext cx="2199978" cy="617477"/>
          </a:xfrm>
          <a:prstGeom prst="rect">
            <a:avLst/>
          </a:prstGeom>
        </p:spPr>
        <p:txBody>
          <a:bodyPr wrap="square">
            <a:spAutoFit/>
          </a:bodyPr>
          <a:lstStyle/>
          <a:p>
            <a:pPr algn="ctr">
              <a:lnSpc>
                <a:spcPct val="130000"/>
              </a:lnSpc>
            </a:pPr>
            <a:r>
              <a:rPr lang="zh-CN" altLang="en-US" sz="825" dirty="0">
                <a:solidFill>
                  <a:schemeClr val="tx1">
                    <a:lumMod val="65000"/>
                    <a:lumOff val="35000"/>
                  </a:schemeClr>
                </a:solidFill>
                <a:latin typeface="+mn-ea"/>
                <a:cs typeface="Open Sans" panose="020B0606030504020204" pitchFamily="34" charset="0"/>
              </a:rPr>
              <a:t>单击此处添加文字</a:t>
            </a:r>
            <a:endParaRPr lang="en-US" sz="825" dirty="0">
              <a:solidFill>
                <a:schemeClr val="tx1">
                  <a:lumMod val="65000"/>
                  <a:lumOff val="35000"/>
                </a:schemeClr>
              </a:solidFill>
              <a:latin typeface="+mn-ea"/>
              <a:cs typeface="Open Sans" panose="020B0606030504020204" pitchFamily="34" charset="0"/>
            </a:endParaRPr>
          </a:p>
          <a:p>
            <a:pPr algn="ctr">
              <a:lnSpc>
                <a:spcPct val="130000"/>
              </a:lnSpc>
            </a:pPr>
            <a:r>
              <a:rPr lang="zh-CN" altLang="en-US" sz="900" dirty="0">
                <a:solidFill>
                  <a:schemeClr val="tx1">
                    <a:lumMod val="65000"/>
                    <a:lumOff val="35000"/>
                  </a:schemeClr>
                </a:solidFill>
                <a:latin typeface="+mn-ea"/>
              </a:rPr>
              <a:t>此处添加详细文本描述，建议与标题相关并符合整体语言风格</a:t>
            </a:r>
            <a:endParaRPr lang="en-US" altLang="zh-CN" sz="825" dirty="0">
              <a:solidFill>
                <a:schemeClr val="tx1">
                  <a:lumMod val="65000"/>
                  <a:lumOff val="35000"/>
                </a:schemeClr>
              </a:solidFill>
              <a:latin typeface="+mn-ea"/>
            </a:endParaRPr>
          </a:p>
        </p:txBody>
      </p:sp>
      <p:cxnSp>
        <p:nvCxnSpPr>
          <p:cNvPr id="63" name="直接连接符 62"/>
          <p:cNvCxnSpPr/>
          <p:nvPr/>
        </p:nvCxnSpPr>
        <p:spPr>
          <a:xfrm>
            <a:off x="6254049" y="3730626"/>
            <a:ext cx="0" cy="359220"/>
          </a:xfrm>
          <a:prstGeom prst="line">
            <a:avLst/>
          </a:prstGeom>
        </p:spPr>
        <p:style>
          <a:lnRef idx="1">
            <a:schemeClr val="accent1"/>
          </a:lnRef>
          <a:fillRef idx="0">
            <a:schemeClr val="accent1"/>
          </a:fillRef>
          <a:effectRef idx="0">
            <a:schemeClr val="accent1"/>
          </a:effectRef>
          <a:fontRef idx="minor">
            <a:schemeClr val="tx1"/>
          </a:fontRef>
        </p:style>
      </p:cxnSp>
      <p:sp>
        <p:nvSpPr>
          <p:cNvPr id="64" name="Rectangle 9"/>
          <p:cNvSpPr/>
          <p:nvPr/>
        </p:nvSpPr>
        <p:spPr>
          <a:xfrm>
            <a:off x="5154060" y="4089846"/>
            <a:ext cx="2199978" cy="617477"/>
          </a:xfrm>
          <a:prstGeom prst="rect">
            <a:avLst/>
          </a:prstGeom>
        </p:spPr>
        <p:txBody>
          <a:bodyPr wrap="square">
            <a:spAutoFit/>
          </a:bodyPr>
          <a:lstStyle/>
          <a:p>
            <a:pPr algn="ctr">
              <a:lnSpc>
                <a:spcPct val="130000"/>
              </a:lnSpc>
            </a:pPr>
            <a:r>
              <a:rPr lang="zh-CN" altLang="en-US" sz="825" dirty="0">
                <a:solidFill>
                  <a:schemeClr val="tx1">
                    <a:lumMod val="65000"/>
                    <a:lumOff val="35000"/>
                  </a:schemeClr>
                </a:solidFill>
                <a:latin typeface="+mn-ea"/>
                <a:cs typeface="Open Sans" panose="020B0606030504020204" pitchFamily="34" charset="0"/>
              </a:rPr>
              <a:t>单击此处添加文字</a:t>
            </a:r>
            <a:endParaRPr lang="en-US" sz="825" dirty="0">
              <a:solidFill>
                <a:schemeClr val="tx1">
                  <a:lumMod val="65000"/>
                  <a:lumOff val="35000"/>
                </a:schemeClr>
              </a:solidFill>
              <a:latin typeface="+mn-ea"/>
              <a:cs typeface="Open Sans" panose="020B0606030504020204" pitchFamily="34" charset="0"/>
            </a:endParaRPr>
          </a:p>
          <a:p>
            <a:pPr algn="ctr">
              <a:lnSpc>
                <a:spcPct val="130000"/>
              </a:lnSpc>
            </a:pPr>
            <a:r>
              <a:rPr lang="zh-CN" altLang="en-US" sz="900" dirty="0">
                <a:solidFill>
                  <a:schemeClr val="tx1">
                    <a:lumMod val="65000"/>
                    <a:lumOff val="35000"/>
                  </a:schemeClr>
                </a:solidFill>
                <a:latin typeface="+mn-ea"/>
              </a:rPr>
              <a:t>此处添加详细文本描述，建议与标题相关并符合整体语言风格</a:t>
            </a:r>
            <a:endParaRPr lang="en-US" altLang="zh-CN" sz="825" dirty="0">
              <a:solidFill>
                <a:schemeClr val="tx1">
                  <a:lumMod val="65000"/>
                  <a:lumOff val="35000"/>
                </a:schemeClr>
              </a:solidFill>
              <a:latin typeface="+mn-ea"/>
            </a:endParaRPr>
          </a:p>
        </p:txBody>
      </p:sp>
      <p:cxnSp>
        <p:nvCxnSpPr>
          <p:cNvPr id="88" name="直接连接符 87"/>
          <p:cNvCxnSpPr/>
          <p:nvPr/>
        </p:nvCxnSpPr>
        <p:spPr>
          <a:xfrm>
            <a:off x="7871516" y="1831160"/>
            <a:ext cx="0" cy="359220"/>
          </a:xfrm>
          <a:prstGeom prst="line">
            <a:avLst/>
          </a:prstGeom>
        </p:spPr>
        <p:style>
          <a:lnRef idx="1">
            <a:schemeClr val="accent1"/>
          </a:lnRef>
          <a:fillRef idx="0">
            <a:schemeClr val="accent1"/>
          </a:fillRef>
          <a:effectRef idx="0">
            <a:schemeClr val="accent1"/>
          </a:effectRef>
          <a:fontRef idx="minor">
            <a:schemeClr val="tx1"/>
          </a:fontRef>
        </p:style>
      </p:cxnSp>
      <p:sp>
        <p:nvSpPr>
          <p:cNvPr id="89" name="Rectangle 9"/>
          <p:cNvSpPr/>
          <p:nvPr/>
        </p:nvSpPr>
        <p:spPr>
          <a:xfrm>
            <a:off x="6752780" y="1127322"/>
            <a:ext cx="2199978" cy="617477"/>
          </a:xfrm>
          <a:prstGeom prst="rect">
            <a:avLst/>
          </a:prstGeom>
        </p:spPr>
        <p:txBody>
          <a:bodyPr wrap="square">
            <a:spAutoFit/>
          </a:bodyPr>
          <a:lstStyle/>
          <a:p>
            <a:pPr algn="ctr">
              <a:lnSpc>
                <a:spcPct val="130000"/>
              </a:lnSpc>
            </a:pPr>
            <a:r>
              <a:rPr lang="zh-CN" altLang="en-US" sz="825" dirty="0">
                <a:solidFill>
                  <a:schemeClr val="tx1">
                    <a:lumMod val="65000"/>
                    <a:lumOff val="35000"/>
                  </a:schemeClr>
                </a:solidFill>
                <a:latin typeface="+mn-ea"/>
                <a:cs typeface="Open Sans" panose="020B0606030504020204" pitchFamily="34" charset="0"/>
              </a:rPr>
              <a:t>单击此处添加文字</a:t>
            </a:r>
            <a:endParaRPr lang="en-US" sz="825" dirty="0">
              <a:solidFill>
                <a:schemeClr val="tx1">
                  <a:lumMod val="65000"/>
                  <a:lumOff val="35000"/>
                </a:schemeClr>
              </a:solidFill>
              <a:latin typeface="+mn-ea"/>
              <a:cs typeface="Open Sans" panose="020B0606030504020204" pitchFamily="34" charset="0"/>
            </a:endParaRPr>
          </a:p>
          <a:p>
            <a:pPr algn="ctr">
              <a:lnSpc>
                <a:spcPct val="130000"/>
              </a:lnSpc>
            </a:pPr>
            <a:r>
              <a:rPr lang="zh-CN" altLang="en-US" sz="900" dirty="0">
                <a:solidFill>
                  <a:schemeClr val="tx1">
                    <a:lumMod val="65000"/>
                    <a:lumOff val="35000"/>
                  </a:schemeClr>
                </a:solidFill>
                <a:latin typeface="+mn-ea"/>
              </a:rPr>
              <a:t>此处添加详细文本描述，建议与标题相关并符合整体语言风格</a:t>
            </a:r>
            <a:endParaRPr lang="en-US" altLang="zh-CN" sz="825" dirty="0">
              <a:solidFill>
                <a:schemeClr val="tx1">
                  <a:lumMod val="65000"/>
                  <a:lumOff val="35000"/>
                </a:schemeClr>
              </a:solidFill>
              <a:latin typeface="+mn-ea"/>
            </a:endParaRPr>
          </a:p>
        </p:txBody>
      </p:sp>
    </p:spTree>
    <p:custDataLst>
      <p:tags r:id="rId1"/>
    </p:custDataLst>
    <p:extLst>
      <p:ext uri="{BB962C8B-B14F-4D97-AF65-F5344CB8AC3E}">
        <p14:creationId xmlns:p14="http://schemas.microsoft.com/office/powerpoint/2010/main" val="1887034190"/>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ppt_x"/>
                                          </p:val>
                                        </p:tav>
                                        <p:tav tm="100000">
                                          <p:val>
                                            <p:strVal val="#ppt_x"/>
                                          </p:val>
                                        </p:tav>
                                      </p:tavLst>
                                    </p:anim>
                                    <p:anim calcmode="lin" valueType="num">
                                      <p:cBhvr additive="base">
                                        <p:cTn id="19"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par>
                                <p:cTn id="27" presetID="2" presetClass="entr" presetSubtype="4"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ppt_x"/>
                                          </p:val>
                                        </p:tav>
                                        <p:tav tm="100000">
                                          <p:val>
                                            <p:strVal val="#ppt_x"/>
                                          </p:val>
                                        </p:tav>
                                      </p:tavLst>
                                    </p:anim>
                                    <p:anim calcmode="lin" valueType="num">
                                      <p:cBhvr additive="base">
                                        <p:cTn id="30" dur="500" fill="hold"/>
                                        <p:tgtEl>
                                          <p:spTgt spid="54"/>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p:cTn id="33" dur="500" fill="hold"/>
                                        <p:tgtEl>
                                          <p:spTgt spid="62"/>
                                        </p:tgtEl>
                                        <p:attrNameLst>
                                          <p:attrName>ppt_w</p:attrName>
                                        </p:attrNameLst>
                                      </p:cBhvr>
                                      <p:tavLst>
                                        <p:tav tm="0">
                                          <p:val>
                                            <p:fltVal val="0"/>
                                          </p:val>
                                        </p:tav>
                                        <p:tav tm="100000">
                                          <p:val>
                                            <p:strVal val="#ppt_w"/>
                                          </p:val>
                                        </p:tav>
                                      </p:tavLst>
                                    </p:anim>
                                    <p:anim calcmode="lin" valueType="num">
                                      <p:cBhvr>
                                        <p:cTn id="34" dur="500" fill="hold"/>
                                        <p:tgtEl>
                                          <p:spTgt spid="62"/>
                                        </p:tgtEl>
                                        <p:attrNameLst>
                                          <p:attrName>ppt_h</p:attrName>
                                        </p:attrNameLst>
                                      </p:cBhvr>
                                      <p:tavLst>
                                        <p:tav tm="0">
                                          <p:val>
                                            <p:fltVal val="0"/>
                                          </p:val>
                                        </p:tav>
                                        <p:tav tm="100000">
                                          <p:val>
                                            <p:strVal val="#ppt_h"/>
                                          </p:val>
                                        </p:tav>
                                      </p:tavLst>
                                    </p:anim>
                                    <p:animEffect transition="in" filter="fade">
                                      <p:cBhvr>
                                        <p:cTn id="35" dur="500"/>
                                        <p:tgtEl>
                                          <p:spTgt spid="62"/>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fill="hold"/>
                                        <p:tgtEl>
                                          <p:spTgt spid="55"/>
                                        </p:tgtEl>
                                        <p:attrNameLst>
                                          <p:attrName>ppt_x</p:attrName>
                                        </p:attrNameLst>
                                      </p:cBhvr>
                                      <p:tavLst>
                                        <p:tav tm="0">
                                          <p:val>
                                            <p:strVal val="#ppt_x"/>
                                          </p:val>
                                        </p:tav>
                                        <p:tav tm="100000">
                                          <p:val>
                                            <p:strVal val="#ppt_x"/>
                                          </p:val>
                                        </p:tav>
                                      </p:tavLst>
                                    </p:anim>
                                    <p:anim calcmode="lin" valueType="num">
                                      <p:cBhvr additive="base">
                                        <p:cTn id="39" dur="500" fill="hold"/>
                                        <p:tgtEl>
                                          <p:spTgt spid="55"/>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animEffect transition="in" filter="fade">
                                      <p:cBhvr>
                                        <p:cTn id="44" dur="500"/>
                                        <p:tgtEl>
                                          <p:spTgt spid="64"/>
                                        </p:tgtEl>
                                      </p:cBhvr>
                                    </p:animEffect>
                                  </p:childTnLst>
                                </p:cTn>
                              </p:par>
                              <p:par>
                                <p:cTn id="45" presetID="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p:cTn id="51" dur="500" fill="hold"/>
                                        <p:tgtEl>
                                          <p:spTgt spid="89"/>
                                        </p:tgtEl>
                                        <p:attrNameLst>
                                          <p:attrName>ppt_w</p:attrName>
                                        </p:attrNameLst>
                                      </p:cBhvr>
                                      <p:tavLst>
                                        <p:tav tm="0">
                                          <p:val>
                                            <p:fltVal val="0"/>
                                          </p:val>
                                        </p:tav>
                                        <p:tav tm="100000">
                                          <p:val>
                                            <p:strVal val="#ppt_w"/>
                                          </p:val>
                                        </p:tav>
                                      </p:tavLst>
                                    </p:anim>
                                    <p:anim calcmode="lin" valueType="num">
                                      <p:cBhvr>
                                        <p:cTn id="52" dur="500" fill="hold"/>
                                        <p:tgtEl>
                                          <p:spTgt spid="89"/>
                                        </p:tgtEl>
                                        <p:attrNameLst>
                                          <p:attrName>ppt_h</p:attrName>
                                        </p:attrNameLst>
                                      </p:cBhvr>
                                      <p:tavLst>
                                        <p:tav tm="0">
                                          <p:val>
                                            <p:fltVal val="0"/>
                                          </p:val>
                                        </p:tav>
                                        <p:tav tm="100000">
                                          <p:val>
                                            <p:strVal val="#ppt_h"/>
                                          </p:val>
                                        </p:tav>
                                      </p:tavLst>
                                    </p:anim>
                                    <p:animEffect transition="in" filter="fade">
                                      <p:cBhvr>
                                        <p:cTn id="53" dur="500"/>
                                        <p:tgtEl>
                                          <p:spTgt spid="89"/>
                                        </p:tgtEl>
                                      </p:cBhvr>
                                    </p:animEffect>
                                  </p:childTnLst>
                                </p:cTn>
                              </p:par>
                              <p:par>
                                <p:cTn id="54" presetID="2" presetClass="entr" presetSubtype="4" fill="hold" nodeType="with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additive="base">
                                        <p:cTn id="56" dur="500" fill="hold"/>
                                        <p:tgtEl>
                                          <p:spTgt spid="46"/>
                                        </p:tgtEl>
                                        <p:attrNameLst>
                                          <p:attrName>ppt_x</p:attrName>
                                        </p:attrNameLst>
                                      </p:cBhvr>
                                      <p:tavLst>
                                        <p:tav tm="0">
                                          <p:val>
                                            <p:strVal val="#ppt_x"/>
                                          </p:val>
                                        </p:tav>
                                        <p:tav tm="100000">
                                          <p:val>
                                            <p:strVal val="#ppt_x"/>
                                          </p:val>
                                        </p:tav>
                                      </p:tavLst>
                                    </p:anim>
                                    <p:anim calcmode="lin" valueType="num">
                                      <p:cBhvr additive="base">
                                        <p:cTn id="57" dur="500" fill="hold"/>
                                        <p:tgtEl>
                                          <p:spTgt spid="46"/>
                                        </p:tgtEl>
                                        <p:attrNameLst>
                                          <p:attrName>ppt_y</p:attrName>
                                        </p:attrNameLst>
                                      </p:cBhvr>
                                      <p:tavLst>
                                        <p:tav tm="0">
                                          <p:val>
                                            <p:strVal val="1+#ppt_h/2"/>
                                          </p:val>
                                        </p:tav>
                                        <p:tav tm="100000">
                                          <p:val>
                                            <p:strVal val="#ppt_y"/>
                                          </p:val>
                                        </p:tav>
                                      </p:tavLst>
                                    </p:anim>
                                  </p:childTnLst>
                                </p:cTn>
                              </p:par>
                              <p:par>
                                <p:cTn id="58" presetID="53" presetClass="entr" presetSubtype="16"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animEffect transition="in" filter="fade">
                                      <p:cBhvr>
                                        <p:cTn id="62" dur="500"/>
                                        <p:tgtEl>
                                          <p:spTgt spid="57"/>
                                        </p:tgtEl>
                                      </p:cBhvr>
                                    </p:animEffect>
                                  </p:childTnLst>
                                </p:cTn>
                              </p:par>
                              <p:par>
                                <p:cTn id="63" presetID="53" presetClass="entr" presetSubtype="16" fill="hold" nodeType="withEffect">
                                  <p:stCondLst>
                                    <p:cond delay="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par>
                                <p:cTn id="68" presetID="53" presetClass="entr" presetSubtype="16" fill="hold" nodeType="with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animEffect transition="in" filter="fade">
                                      <p:cBhvr>
                                        <p:cTn id="72" dur="500"/>
                                        <p:tgtEl>
                                          <p:spTgt spid="88"/>
                                        </p:tgtEl>
                                      </p:cBhvr>
                                    </p:animEffect>
                                  </p:childTnLst>
                                </p:cTn>
                              </p:par>
                              <p:par>
                                <p:cTn id="73" presetID="53" presetClass="entr" presetSubtype="16" fill="hold"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animEffect transition="in" filter="fade">
                                      <p:cBhvr>
                                        <p:cTn id="77" dur="500"/>
                                        <p:tgtEl>
                                          <p:spTgt spid="59"/>
                                        </p:tgtEl>
                                      </p:cBhvr>
                                    </p:animEffect>
                                  </p:childTnLst>
                                </p:cTn>
                              </p:par>
                              <p:par>
                                <p:cTn id="78" presetID="53" presetClass="entr" presetSubtype="16" fill="hold" nodeType="with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p:cTn id="80" dur="500" fill="hold"/>
                                        <p:tgtEl>
                                          <p:spTgt spid="63"/>
                                        </p:tgtEl>
                                        <p:attrNameLst>
                                          <p:attrName>ppt_w</p:attrName>
                                        </p:attrNameLst>
                                      </p:cBhvr>
                                      <p:tavLst>
                                        <p:tav tm="0">
                                          <p:val>
                                            <p:fltVal val="0"/>
                                          </p:val>
                                        </p:tav>
                                        <p:tav tm="100000">
                                          <p:val>
                                            <p:strVal val="#ppt_w"/>
                                          </p:val>
                                        </p:tav>
                                      </p:tavLst>
                                    </p:anim>
                                    <p:anim calcmode="lin" valueType="num">
                                      <p:cBhvr>
                                        <p:cTn id="81" dur="500" fill="hold"/>
                                        <p:tgtEl>
                                          <p:spTgt spid="63"/>
                                        </p:tgtEl>
                                        <p:attrNameLst>
                                          <p:attrName>ppt_h</p:attrName>
                                        </p:attrNameLst>
                                      </p:cBhvr>
                                      <p:tavLst>
                                        <p:tav tm="0">
                                          <p:val>
                                            <p:fltVal val="0"/>
                                          </p:val>
                                        </p:tav>
                                        <p:tav tm="100000">
                                          <p:val>
                                            <p:strVal val="#ppt_h"/>
                                          </p:val>
                                        </p:tav>
                                      </p:tavLst>
                                    </p:anim>
                                    <p:animEffect transition="in" filter="fade">
                                      <p:cBhvr>
                                        <p:cTn id="8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8" grpId="0"/>
      <p:bldP spid="60" grpId="0"/>
      <p:bldP spid="62" grpId="0"/>
      <p:bldP spid="64" grpId="0"/>
      <p:bldP spid="89" grpId="0"/>
    </p:bldLst>
  </p:timing>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二</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sp>
        <p:nvSpPr>
          <p:cNvPr id="24" name="任意多边形 23"/>
          <p:cNvSpPr>
            <a:spLocks noChangeAspect="1"/>
          </p:cNvSpPr>
          <p:nvPr/>
        </p:nvSpPr>
        <p:spPr>
          <a:xfrm rot="5400000">
            <a:off x="820217" y="1702037"/>
            <a:ext cx="1194428" cy="1200620"/>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5" name="任意多边形 24"/>
          <p:cNvSpPr>
            <a:spLocks noChangeAspect="1"/>
          </p:cNvSpPr>
          <p:nvPr/>
        </p:nvSpPr>
        <p:spPr>
          <a:xfrm rot="5400000">
            <a:off x="2914328" y="1702037"/>
            <a:ext cx="1194428" cy="1200620"/>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6" name="任意多边形 25"/>
          <p:cNvSpPr>
            <a:spLocks noChangeAspect="1"/>
          </p:cNvSpPr>
          <p:nvPr/>
        </p:nvSpPr>
        <p:spPr>
          <a:xfrm rot="5400000">
            <a:off x="5008534" y="1702036"/>
            <a:ext cx="1194428" cy="1200620"/>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任意多边形 26"/>
          <p:cNvSpPr>
            <a:spLocks noChangeAspect="1"/>
          </p:cNvSpPr>
          <p:nvPr/>
        </p:nvSpPr>
        <p:spPr>
          <a:xfrm rot="5400000">
            <a:off x="7102645" y="1702036"/>
            <a:ext cx="1194428" cy="1200620"/>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8" name="任意多边形 27"/>
          <p:cNvSpPr/>
          <p:nvPr/>
        </p:nvSpPr>
        <p:spPr>
          <a:xfrm rot="17056943" flipH="1">
            <a:off x="512599" y="1663756"/>
            <a:ext cx="1749127" cy="1519742"/>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9" name="任意多边形 28"/>
          <p:cNvSpPr/>
          <p:nvPr/>
        </p:nvSpPr>
        <p:spPr>
          <a:xfrm rot="17056943" flipH="1">
            <a:off x="2606710" y="1663756"/>
            <a:ext cx="1749127" cy="1519742"/>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0" name="任意多边形 29"/>
          <p:cNvSpPr/>
          <p:nvPr/>
        </p:nvSpPr>
        <p:spPr>
          <a:xfrm rot="17056943" flipH="1">
            <a:off x="4700916" y="1663756"/>
            <a:ext cx="1749127" cy="1519742"/>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任意多边形 30"/>
          <p:cNvSpPr/>
          <p:nvPr/>
        </p:nvSpPr>
        <p:spPr>
          <a:xfrm rot="17056943" flipH="1">
            <a:off x="6795027" y="1663755"/>
            <a:ext cx="1749127" cy="1519742"/>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364958" y="1963749"/>
            <a:ext cx="596501" cy="625324"/>
            <a:chOff x="7002627" y="828237"/>
            <a:chExt cx="444697" cy="466185"/>
          </a:xfrm>
          <a:solidFill>
            <a:schemeClr val="accent3"/>
          </a:solidFill>
        </p:grpSpPr>
        <p:sp>
          <p:nvSpPr>
            <p:cNvPr id="33"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4"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5"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6"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7"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8"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9"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0"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41" name="组合 40"/>
          <p:cNvGrpSpPr>
            <a:grpSpLocks noChangeAspect="1"/>
          </p:cNvGrpSpPr>
          <p:nvPr/>
        </p:nvGrpSpPr>
        <p:grpSpPr>
          <a:xfrm>
            <a:off x="3299135" y="2039985"/>
            <a:ext cx="490988" cy="549087"/>
            <a:chOff x="5999255" y="3275006"/>
            <a:chExt cx="402656" cy="450303"/>
          </a:xfrm>
          <a:solidFill>
            <a:schemeClr val="accent2"/>
          </a:solidFill>
        </p:grpSpPr>
        <p:sp>
          <p:nvSpPr>
            <p:cNvPr id="4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4"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45"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6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7512640" y="2069082"/>
            <a:ext cx="450319" cy="445675"/>
            <a:chOff x="6967126" y="4092464"/>
            <a:chExt cx="453105" cy="448433"/>
          </a:xfrm>
          <a:solidFill>
            <a:schemeClr val="accent4"/>
          </a:solidFill>
        </p:grpSpPr>
        <p:sp>
          <p:nvSpPr>
            <p:cNvPr id="6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6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212397" y="2039985"/>
            <a:ext cx="469048" cy="504768"/>
            <a:chOff x="7005429" y="4859473"/>
            <a:chExt cx="466184" cy="501686"/>
          </a:xfrm>
          <a:solidFill>
            <a:schemeClr val="accent1"/>
          </a:solidFill>
        </p:grpSpPr>
        <p:sp>
          <p:nvSpPr>
            <p:cNvPr id="70"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1"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2"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3"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74"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609982" y="3793473"/>
            <a:ext cx="1722965" cy="369332"/>
          </a:xfrm>
          <a:prstGeom prst="rect">
            <a:avLst/>
          </a:prstGeom>
          <a:noFill/>
        </p:spPr>
        <p:txBody>
          <a:bodyPr wrap="square" rtlCol="0">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76" name="文本框 75"/>
          <p:cNvSpPr txBox="1"/>
          <p:nvPr/>
        </p:nvSpPr>
        <p:spPr>
          <a:xfrm>
            <a:off x="2730473" y="3792891"/>
            <a:ext cx="1722965" cy="369332"/>
          </a:xfrm>
          <a:prstGeom prst="rect">
            <a:avLst/>
          </a:prstGeom>
          <a:noFill/>
        </p:spPr>
        <p:txBody>
          <a:bodyPr wrap="square" rtlCol="0">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77" name="文本框 76"/>
          <p:cNvSpPr txBox="1"/>
          <p:nvPr/>
        </p:nvSpPr>
        <p:spPr>
          <a:xfrm>
            <a:off x="4850964" y="3792891"/>
            <a:ext cx="1722965" cy="369332"/>
          </a:xfrm>
          <a:prstGeom prst="rect">
            <a:avLst/>
          </a:prstGeom>
          <a:noFill/>
        </p:spPr>
        <p:txBody>
          <a:bodyPr wrap="square" rtlCol="0">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78" name="文本框 77"/>
          <p:cNvSpPr txBox="1"/>
          <p:nvPr/>
        </p:nvSpPr>
        <p:spPr>
          <a:xfrm>
            <a:off x="6971454" y="3823221"/>
            <a:ext cx="1722965" cy="369332"/>
          </a:xfrm>
          <a:prstGeom prst="rect">
            <a:avLst/>
          </a:prstGeom>
          <a:noFill/>
        </p:spPr>
        <p:txBody>
          <a:bodyPr wrap="square" rtlCol="0">
            <a:spAutoFit/>
          </a:bodyPr>
          <a:lstStyle/>
          <a:p>
            <a:pPr algn="ct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79" name="矩形 78"/>
          <p:cNvSpPr/>
          <p:nvPr/>
        </p:nvSpPr>
        <p:spPr>
          <a:xfrm>
            <a:off x="866826" y="3464134"/>
            <a:ext cx="1209276"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
        <p:nvSpPr>
          <p:cNvPr id="80" name="矩形 79"/>
          <p:cNvSpPr/>
          <p:nvPr/>
        </p:nvSpPr>
        <p:spPr>
          <a:xfrm>
            <a:off x="2987317" y="3464134"/>
            <a:ext cx="1209276"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
        <p:nvSpPr>
          <p:cNvPr id="81" name="矩形 80"/>
          <p:cNvSpPr/>
          <p:nvPr/>
        </p:nvSpPr>
        <p:spPr>
          <a:xfrm>
            <a:off x="5107808" y="3470904"/>
            <a:ext cx="1209276"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
        <p:nvSpPr>
          <p:cNvPr id="82" name="矩形 81"/>
          <p:cNvSpPr/>
          <p:nvPr/>
        </p:nvSpPr>
        <p:spPr>
          <a:xfrm>
            <a:off x="7228298" y="3464134"/>
            <a:ext cx="1209276"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Tree>
    <p:custDataLst>
      <p:tags r:id="rId1"/>
    </p:custDataLst>
    <p:extLst>
      <p:ext uri="{BB962C8B-B14F-4D97-AF65-F5344CB8AC3E}">
        <p14:creationId xmlns:p14="http://schemas.microsoft.com/office/powerpoint/2010/main" val="69150268"/>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anim calcmode="lin" valueType="num">
                                      <p:cBhvr>
                                        <p:cTn id="23" dur="1000" fill="hold"/>
                                        <p:tgtEl>
                                          <p:spTgt spid="75"/>
                                        </p:tgtEl>
                                        <p:attrNameLst>
                                          <p:attrName>ppt_x</p:attrName>
                                        </p:attrNameLst>
                                      </p:cBhvr>
                                      <p:tavLst>
                                        <p:tav tm="0">
                                          <p:val>
                                            <p:strVal val="#ppt_x"/>
                                          </p:val>
                                        </p:tav>
                                        <p:tav tm="100000">
                                          <p:val>
                                            <p:strVal val="#ppt_x"/>
                                          </p:val>
                                        </p:tav>
                                      </p:tavLst>
                                    </p:anim>
                                    <p:anim calcmode="lin" valueType="num">
                                      <p:cBhvr>
                                        <p:cTn id="24" dur="1000" fill="hold"/>
                                        <p:tgtEl>
                                          <p:spTgt spid="7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1000"/>
                                        <p:tgtEl>
                                          <p:spTgt spid="79"/>
                                        </p:tgtEl>
                                      </p:cBhvr>
                                    </p:animEffect>
                                    <p:anim calcmode="lin" valueType="num">
                                      <p:cBhvr>
                                        <p:cTn id="28" dur="1000" fill="hold"/>
                                        <p:tgtEl>
                                          <p:spTgt spid="79"/>
                                        </p:tgtEl>
                                        <p:attrNameLst>
                                          <p:attrName>ppt_x</p:attrName>
                                        </p:attrNameLst>
                                      </p:cBhvr>
                                      <p:tavLst>
                                        <p:tav tm="0">
                                          <p:val>
                                            <p:strVal val="#ppt_x"/>
                                          </p:val>
                                        </p:tav>
                                        <p:tav tm="100000">
                                          <p:val>
                                            <p:strVal val="#ppt_x"/>
                                          </p:val>
                                        </p:tav>
                                      </p:tavLst>
                                    </p:anim>
                                    <p:anim calcmode="lin" valueType="num">
                                      <p:cBhvr>
                                        <p:cTn id="29"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nodePh="1">
                                  <p:stCondLst>
                                    <p:cond delay="0"/>
                                  </p:stCondLst>
                                  <p:endCondLst>
                                    <p:cond evt="begin" delay="0">
                                      <p:tn val="32"/>
                                    </p:cond>
                                  </p:end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1000"/>
                                        <p:tgtEl>
                                          <p:spTgt spid="41"/>
                                        </p:tgtEl>
                                      </p:cBhvr>
                                    </p:animEffect>
                                    <p:anim calcmode="lin" valueType="num">
                                      <p:cBhvr>
                                        <p:cTn id="45" dur="1000" fill="hold"/>
                                        <p:tgtEl>
                                          <p:spTgt spid="41"/>
                                        </p:tgtEl>
                                        <p:attrNameLst>
                                          <p:attrName>ppt_x</p:attrName>
                                        </p:attrNameLst>
                                      </p:cBhvr>
                                      <p:tavLst>
                                        <p:tav tm="0">
                                          <p:val>
                                            <p:strVal val="#ppt_x"/>
                                          </p:val>
                                        </p:tav>
                                        <p:tav tm="100000">
                                          <p:val>
                                            <p:strVal val="#ppt_x"/>
                                          </p:val>
                                        </p:tav>
                                      </p:tavLst>
                                    </p:anim>
                                    <p:anim calcmode="lin" valueType="num">
                                      <p:cBhvr>
                                        <p:cTn id="46" dur="1000" fill="hold"/>
                                        <p:tgtEl>
                                          <p:spTgt spid="4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1000"/>
                                        <p:tgtEl>
                                          <p:spTgt spid="76"/>
                                        </p:tgtEl>
                                      </p:cBhvr>
                                    </p:animEffect>
                                    <p:anim calcmode="lin" valueType="num">
                                      <p:cBhvr>
                                        <p:cTn id="50" dur="1000" fill="hold"/>
                                        <p:tgtEl>
                                          <p:spTgt spid="76"/>
                                        </p:tgtEl>
                                        <p:attrNameLst>
                                          <p:attrName>ppt_x</p:attrName>
                                        </p:attrNameLst>
                                      </p:cBhvr>
                                      <p:tavLst>
                                        <p:tav tm="0">
                                          <p:val>
                                            <p:strVal val="#ppt_x"/>
                                          </p:val>
                                        </p:tav>
                                        <p:tav tm="100000">
                                          <p:val>
                                            <p:strVal val="#ppt_x"/>
                                          </p:val>
                                        </p:tav>
                                      </p:tavLst>
                                    </p:anim>
                                    <p:anim calcmode="lin" valueType="num">
                                      <p:cBhvr>
                                        <p:cTn id="51" dur="10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1000"/>
                                        <p:tgtEl>
                                          <p:spTgt spid="80"/>
                                        </p:tgtEl>
                                      </p:cBhvr>
                                    </p:animEffect>
                                    <p:anim calcmode="lin" valueType="num">
                                      <p:cBhvr>
                                        <p:cTn id="55" dur="1000" fill="hold"/>
                                        <p:tgtEl>
                                          <p:spTgt spid="80"/>
                                        </p:tgtEl>
                                        <p:attrNameLst>
                                          <p:attrName>ppt_x</p:attrName>
                                        </p:attrNameLst>
                                      </p:cBhvr>
                                      <p:tavLst>
                                        <p:tav tm="0">
                                          <p:val>
                                            <p:strVal val="#ppt_x"/>
                                          </p:val>
                                        </p:tav>
                                        <p:tav tm="100000">
                                          <p:val>
                                            <p:strVal val="#ppt_x"/>
                                          </p:val>
                                        </p:tav>
                                      </p:tavLst>
                                    </p:anim>
                                    <p:anim calcmode="lin" valueType="num">
                                      <p:cBhvr>
                                        <p:cTn id="56"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nodePh="1">
                                  <p:stCondLst>
                                    <p:cond delay="0"/>
                                  </p:stCondLst>
                                  <p:endCondLst>
                                    <p:cond evt="begin" delay="0">
                                      <p:tn val="59"/>
                                    </p:cond>
                                  </p:end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1000"/>
                                        <p:tgtEl>
                                          <p:spTgt spid="30"/>
                                        </p:tgtEl>
                                      </p:cBhvr>
                                    </p:animEffect>
                                    <p:anim calcmode="lin" valueType="num">
                                      <p:cBhvr>
                                        <p:cTn id="67" dur="1000" fill="hold"/>
                                        <p:tgtEl>
                                          <p:spTgt spid="30"/>
                                        </p:tgtEl>
                                        <p:attrNameLst>
                                          <p:attrName>ppt_x</p:attrName>
                                        </p:attrNameLst>
                                      </p:cBhvr>
                                      <p:tavLst>
                                        <p:tav tm="0">
                                          <p:val>
                                            <p:strVal val="#ppt_x"/>
                                          </p:val>
                                        </p:tav>
                                        <p:tav tm="100000">
                                          <p:val>
                                            <p:strVal val="#ppt_x"/>
                                          </p:val>
                                        </p:tav>
                                      </p:tavLst>
                                    </p:anim>
                                    <p:anim calcmode="lin" valueType="num">
                                      <p:cBhvr>
                                        <p:cTn id="68" dur="1000" fill="hold"/>
                                        <p:tgtEl>
                                          <p:spTgt spid="30"/>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1000"/>
                                        <p:tgtEl>
                                          <p:spTgt spid="81"/>
                                        </p:tgtEl>
                                      </p:cBhvr>
                                    </p:animEffect>
                                    <p:anim calcmode="lin" valueType="num">
                                      <p:cBhvr>
                                        <p:cTn id="82" dur="1000" fill="hold"/>
                                        <p:tgtEl>
                                          <p:spTgt spid="81"/>
                                        </p:tgtEl>
                                        <p:attrNameLst>
                                          <p:attrName>ppt_x</p:attrName>
                                        </p:attrNameLst>
                                      </p:cBhvr>
                                      <p:tavLst>
                                        <p:tav tm="0">
                                          <p:val>
                                            <p:strVal val="#ppt_x"/>
                                          </p:val>
                                        </p:tav>
                                        <p:tav tm="100000">
                                          <p:val>
                                            <p:strVal val="#ppt_x"/>
                                          </p:val>
                                        </p:tav>
                                      </p:tavLst>
                                    </p:anim>
                                    <p:anim calcmode="lin" valueType="num">
                                      <p:cBhvr>
                                        <p:cTn id="83"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nodePh="1">
                                  <p:stCondLst>
                                    <p:cond delay="0"/>
                                  </p:stCondLst>
                                  <p:endCondLst>
                                    <p:cond evt="begin" delay="0">
                                      <p:tn val="86"/>
                                    </p:cond>
                                  </p:end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1000" fill="hold"/>
                                        <p:tgtEl>
                                          <p:spTgt spid="31"/>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66"/>
                                        </p:tgtEl>
                                        <p:attrNameLst>
                                          <p:attrName>style.visibility</p:attrName>
                                        </p:attrNameLst>
                                      </p:cBhvr>
                                      <p:to>
                                        <p:strVal val="visible"/>
                                      </p:to>
                                    </p:set>
                                    <p:animEffect transition="in" filter="fade">
                                      <p:cBhvr>
                                        <p:cTn id="98" dur="1000"/>
                                        <p:tgtEl>
                                          <p:spTgt spid="66"/>
                                        </p:tgtEl>
                                      </p:cBhvr>
                                    </p:animEffect>
                                    <p:anim calcmode="lin" valueType="num">
                                      <p:cBhvr>
                                        <p:cTn id="99" dur="1000" fill="hold"/>
                                        <p:tgtEl>
                                          <p:spTgt spid="66"/>
                                        </p:tgtEl>
                                        <p:attrNameLst>
                                          <p:attrName>ppt_x</p:attrName>
                                        </p:attrNameLst>
                                      </p:cBhvr>
                                      <p:tavLst>
                                        <p:tav tm="0">
                                          <p:val>
                                            <p:strVal val="#ppt_x"/>
                                          </p:val>
                                        </p:tav>
                                        <p:tav tm="100000">
                                          <p:val>
                                            <p:strVal val="#ppt_x"/>
                                          </p:val>
                                        </p:tav>
                                      </p:tavLst>
                                    </p:anim>
                                    <p:anim calcmode="lin" valueType="num">
                                      <p:cBhvr>
                                        <p:cTn id="100" dur="1000" fill="hold"/>
                                        <p:tgtEl>
                                          <p:spTgt spid="6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1000"/>
                                        <p:tgtEl>
                                          <p:spTgt spid="78"/>
                                        </p:tgtEl>
                                      </p:cBhvr>
                                    </p:animEffect>
                                    <p:anim calcmode="lin" valueType="num">
                                      <p:cBhvr>
                                        <p:cTn id="104" dur="1000" fill="hold"/>
                                        <p:tgtEl>
                                          <p:spTgt spid="78"/>
                                        </p:tgtEl>
                                        <p:attrNameLst>
                                          <p:attrName>ppt_x</p:attrName>
                                        </p:attrNameLst>
                                      </p:cBhvr>
                                      <p:tavLst>
                                        <p:tav tm="0">
                                          <p:val>
                                            <p:strVal val="#ppt_x"/>
                                          </p:val>
                                        </p:tav>
                                        <p:tav tm="100000">
                                          <p:val>
                                            <p:strVal val="#ppt_x"/>
                                          </p:val>
                                        </p:tav>
                                      </p:tavLst>
                                    </p:anim>
                                    <p:anim calcmode="lin" valueType="num">
                                      <p:cBhvr>
                                        <p:cTn id="105" dur="1000" fill="hold"/>
                                        <p:tgtEl>
                                          <p:spTgt spid="7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0"/>
                                        <p:tgtEl>
                                          <p:spTgt spid="82"/>
                                        </p:tgtEl>
                                      </p:cBhvr>
                                    </p:animEffect>
                                    <p:anim calcmode="lin" valueType="num">
                                      <p:cBhvr>
                                        <p:cTn id="109" dur="1000" fill="hold"/>
                                        <p:tgtEl>
                                          <p:spTgt spid="82"/>
                                        </p:tgtEl>
                                        <p:attrNameLst>
                                          <p:attrName>ppt_x</p:attrName>
                                        </p:attrNameLst>
                                      </p:cBhvr>
                                      <p:tavLst>
                                        <p:tav tm="0">
                                          <p:val>
                                            <p:strVal val="#ppt_x"/>
                                          </p:val>
                                        </p:tav>
                                        <p:tav tm="100000">
                                          <p:val>
                                            <p:strVal val="#ppt_x"/>
                                          </p:val>
                                        </p:tav>
                                      </p:tavLst>
                                    </p:anim>
                                    <p:anim calcmode="lin" valueType="num">
                                      <p:cBhvr>
                                        <p:cTn id="11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animBg="1"/>
      <p:bldP spid="29" grpId="0" animBg="1"/>
      <p:bldP spid="30" grpId="0" animBg="1"/>
      <p:bldP spid="31" grpId="0" animBg="1"/>
      <p:bldP spid="75" grpId="0"/>
      <p:bldP spid="76" grpId="0"/>
      <p:bldP spid="77" grpId="0"/>
      <p:bldP spid="78" grpId="0"/>
      <p:bldP spid="79" grpId="0"/>
      <p:bldP spid="80" grpId="0"/>
      <p:bldP spid="81" grpId="0"/>
      <p:bldP spid="82" grpId="0"/>
    </p:bld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09F58718-801B-4C18-A568-AB54CB3BCD92}"/>
              </a:ext>
            </a:extLst>
          </p:cNvPr>
          <p:cNvSpPr txBox="1"/>
          <p:nvPr/>
        </p:nvSpPr>
        <p:spPr>
          <a:xfrm>
            <a:off x="2375756" y="2715766"/>
            <a:ext cx="4392488" cy="523220"/>
          </a:xfrm>
          <a:prstGeom prst="rect">
            <a:avLst/>
          </a:prstGeom>
          <a:noFill/>
        </p:spPr>
        <p:txBody>
          <a:bodyPr wrap="square" rtlCol="0">
            <a:spAutoFit/>
          </a:bodyPr>
          <a:lstStyle/>
          <a:p>
            <a:pPr algn="ctr"/>
            <a:r>
              <a:rPr lang="zh-CN" altLang="en-US" sz="2800" spc="225" dirty="0" smtClean="0">
                <a:latin typeface="+mn-ea"/>
                <a:cs typeface="+mn-ea"/>
                <a:sym typeface="+mn-lt"/>
              </a:rPr>
              <a:t>输入章节标题</a:t>
            </a:r>
            <a:endParaRPr lang="zh-CN" altLang="en-US" sz="2800" spc="225" dirty="0">
              <a:latin typeface="+mn-ea"/>
              <a:cs typeface="+mn-ea"/>
              <a:sym typeface="+mn-lt"/>
            </a:endParaRPr>
          </a:p>
        </p:txBody>
      </p:sp>
      <p:sp>
        <p:nvSpPr>
          <p:cNvPr id="43" name="文本框 42">
            <a:extLst>
              <a:ext uri="{FF2B5EF4-FFF2-40B4-BE49-F238E27FC236}">
                <a16:creationId xmlns="" xmlns:a16="http://schemas.microsoft.com/office/drawing/2014/main" id="{35D6F113-5426-49FA-906E-613E4263ADE9}"/>
              </a:ext>
            </a:extLst>
          </p:cNvPr>
          <p:cNvSpPr txBox="1"/>
          <p:nvPr/>
        </p:nvSpPr>
        <p:spPr>
          <a:xfrm>
            <a:off x="1563416" y="3180184"/>
            <a:ext cx="6017168" cy="529440"/>
          </a:xfrm>
          <a:prstGeom prst="rect">
            <a:avLst/>
          </a:prstGeom>
          <a:noFill/>
        </p:spPr>
        <p:txBody>
          <a:bodyPr wrap="square" rtlCol="0">
            <a:spAutoFit/>
          </a:bodyPr>
          <a:lstStyle/>
          <a:p>
            <a:pPr algn="ctr">
              <a:lnSpc>
                <a:spcPct val="140000"/>
              </a:lnSpc>
            </a:pPr>
            <a:r>
              <a:rPr lang="zh-CN" altLang="en-US" sz="700" spc="225" dirty="0">
                <a:solidFill>
                  <a:schemeClr val="tx1">
                    <a:lumMod val="65000"/>
                    <a:lumOff val="35000"/>
                  </a:schemeClr>
                </a:solidFill>
                <a:latin typeface="+mn-ea"/>
                <a:cs typeface="+mn-ea"/>
              </a:rPr>
              <a:t>点击添加相关标题文字，点击添加相关标题文字，点击添加相关标题文字。点击添加</a:t>
            </a:r>
            <a:r>
              <a:rPr lang="zh-CN" altLang="en-US" sz="700" spc="225" dirty="0" smtClean="0">
                <a:solidFill>
                  <a:schemeClr val="tx1">
                    <a:lumMod val="65000"/>
                    <a:lumOff val="35000"/>
                  </a:schemeClr>
                </a:solidFill>
                <a:latin typeface="+mn-ea"/>
                <a:cs typeface="+mn-ea"/>
              </a:rPr>
              <a:t>相</a:t>
            </a:r>
            <a:endParaRPr lang="en-US" altLang="zh-CN" sz="700" spc="225" dirty="0" smtClean="0">
              <a:solidFill>
                <a:schemeClr val="tx1">
                  <a:lumMod val="65000"/>
                  <a:lumOff val="35000"/>
                </a:schemeClr>
              </a:solidFill>
              <a:latin typeface="+mn-ea"/>
              <a:cs typeface="+mn-ea"/>
            </a:endParaRPr>
          </a:p>
          <a:p>
            <a:pPr algn="ctr">
              <a:lnSpc>
                <a:spcPct val="140000"/>
              </a:lnSpc>
            </a:pPr>
            <a:r>
              <a:rPr lang="zh-CN" altLang="en-US" sz="700" spc="225" dirty="0" smtClean="0">
                <a:solidFill>
                  <a:schemeClr val="tx1">
                    <a:lumMod val="65000"/>
                    <a:lumOff val="35000"/>
                  </a:schemeClr>
                </a:solidFill>
                <a:latin typeface="+mn-ea"/>
                <a:cs typeface="+mn-ea"/>
              </a:rPr>
              <a:t>关</a:t>
            </a:r>
            <a:r>
              <a:rPr lang="zh-CN" altLang="en-US" sz="700" spc="225" dirty="0">
                <a:solidFill>
                  <a:schemeClr val="tx1">
                    <a:lumMod val="65000"/>
                    <a:lumOff val="35000"/>
                  </a:schemeClr>
                </a:solidFill>
                <a:latin typeface="+mn-ea"/>
                <a:cs typeface="+mn-ea"/>
              </a:rPr>
              <a:t>标题文字，点击添加相关标题文字，点击添加相关标题文字</a:t>
            </a:r>
            <a:r>
              <a:rPr lang="zh-CN" altLang="en-US" sz="700" spc="225" dirty="0">
                <a:solidFill>
                  <a:schemeClr val="tx1">
                    <a:lumMod val="65000"/>
                    <a:lumOff val="35000"/>
                  </a:schemeClr>
                </a:solidFill>
                <a:latin typeface="+mn-ea"/>
                <a:cs typeface="+mn-ea"/>
              </a:rPr>
              <a:t>。点击添加相关</a:t>
            </a:r>
            <a:r>
              <a:rPr lang="zh-CN" altLang="en-US" sz="700" spc="225" dirty="0" smtClean="0">
                <a:solidFill>
                  <a:schemeClr val="tx1">
                    <a:lumMod val="65000"/>
                    <a:lumOff val="35000"/>
                  </a:schemeClr>
                </a:solidFill>
                <a:latin typeface="+mn-ea"/>
                <a:cs typeface="+mn-ea"/>
              </a:rPr>
              <a:t>标题</a:t>
            </a:r>
            <a:r>
              <a:rPr lang="zh-CN" altLang="en-US" sz="700" spc="225" dirty="0">
                <a:solidFill>
                  <a:schemeClr val="tx1">
                    <a:lumMod val="65000"/>
                    <a:lumOff val="35000"/>
                  </a:schemeClr>
                </a:solidFill>
                <a:latin typeface="+mn-ea"/>
                <a:cs typeface="+mn-ea"/>
              </a:rPr>
              <a:t>文字，点击添加</a:t>
            </a:r>
            <a:r>
              <a:rPr lang="zh-CN" altLang="en-US" sz="700" spc="225" dirty="0" smtClean="0">
                <a:solidFill>
                  <a:schemeClr val="tx1">
                    <a:lumMod val="65000"/>
                    <a:lumOff val="35000"/>
                  </a:schemeClr>
                </a:solidFill>
                <a:latin typeface="+mn-ea"/>
                <a:cs typeface="+mn-ea"/>
              </a:rPr>
              <a:t>相关标题</a:t>
            </a:r>
            <a:r>
              <a:rPr lang="zh-CN" altLang="en-US" sz="700" spc="225" dirty="0">
                <a:solidFill>
                  <a:schemeClr val="tx1">
                    <a:lumMod val="65000"/>
                    <a:lumOff val="35000"/>
                  </a:schemeClr>
                </a:solidFill>
                <a:latin typeface="+mn-ea"/>
                <a:cs typeface="+mn-ea"/>
              </a:rPr>
              <a:t>文字，点击添加相关标题文字。点击添加相关</a:t>
            </a:r>
            <a:r>
              <a:rPr lang="zh-CN" altLang="en-US" sz="700" spc="225" dirty="0" smtClean="0">
                <a:solidFill>
                  <a:schemeClr val="tx1">
                    <a:lumMod val="65000"/>
                    <a:lumOff val="35000"/>
                  </a:schemeClr>
                </a:solidFill>
                <a:latin typeface="+mn-ea"/>
                <a:cs typeface="+mn-ea"/>
              </a:rPr>
              <a:t>标题文字</a:t>
            </a:r>
            <a:r>
              <a:rPr lang="zh-CN" altLang="en-US" sz="700" spc="225" dirty="0">
                <a:solidFill>
                  <a:schemeClr val="tx1">
                    <a:lumMod val="65000"/>
                    <a:lumOff val="35000"/>
                  </a:schemeClr>
                </a:solidFill>
                <a:latin typeface="+mn-ea"/>
                <a:cs typeface="+mn-ea"/>
              </a:rPr>
              <a:t>，点击添加</a:t>
            </a:r>
            <a:r>
              <a:rPr lang="zh-CN" altLang="en-US" sz="700" spc="225" dirty="0" smtClean="0">
                <a:solidFill>
                  <a:schemeClr val="tx1">
                    <a:lumMod val="65000"/>
                    <a:lumOff val="35000"/>
                  </a:schemeClr>
                </a:solidFill>
                <a:latin typeface="+mn-ea"/>
                <a:cs typeface="+mn-ea"/>
              </a:rPr>
              <a:t>相关</a:t>
            </a:r>
            <a:r>
              <a:rPr lang="zh-CN" altLang="en-US" sz="700" spc="225" dirty="0">
                <a:solidFill>
                  <a:schemeClr val="tx1">
                    <a:lumMod val="65000"/>
                    <a:lumOff val="35000"/>
                  </a:schemeClr>
                </a:solidFill>
                <a:latin typeface="+mn-ea"/>
                <a:cs typeface="+mn-ea"/>
              </a:rPr>
              <a:t>标题文字，点击添加相关标题文字</a:t>
            </a:r>
            <a:r>
              <a:rPr lang="zh-CN" altLang="en-US" sz="700" spc="225" dirty="0" smtClean="0">
                <a:solidFill>
                  <a:schemeClr val="tx1">
                    <a:lumMod val="65000"/>
                    <a:lumOff val="35000"/>
                  </a:schemeClr>
                </a:solidFill>
                <a:latin typeface="+mn-ea"/>
                <a:cs typeface="+mn-ea"/>
              </a:rPr>
              <a:t>。</a:t>
            </a:r>
            <a:endParaRPr lang="zh-CN" altLang="en-US" sz="700" spc="225" dirty="0">
              <a:solidFill>
                <a:schemeClr val="tx1">
                  <a:lumMod val="65000"/>
                  <a:lumOff val="35000"/>
                </a:schemeClr>
              </a:solidFill>
              <a:latin typeface="+mn-ea"/>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2126" y="1131590"/>
            <a:ext cx="1139749" cy="1662006"/>
          </a:xfrm>
          <a:prstGeom prst="rect">
            <a:avLst/>
          </a:prstGeom>
        </p:spPr>
      </p:pic>
    </p:spTree>
    <p:extLst>
      <p:ext uri="{BB962C8B-B14F-4D97-AF65-F5344CB8AC3E}">
        <p14:creationId xmlns:p14="http://schemas.microsoft.com/office/powerpoint/2010/main" val="3408902296"/>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三</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sp>
        <p:nvSpPr>
          <p:cNvPr id="46" name="弧形 45"/>
          <p:cNvSpPr/>
          <p:nvPr/>
        </p:nvSpPr>
        <p:spPr>
          <a:xfrm>
            <a:off x="691493" y="1522061"/>
            <a:ext cx="2667702" cy="2667702"/>
          </a:xfrm>
          <a:prstGeom prst="arc">
            <a:avLst>
              <a:gd name="adj1" fmla="val 19586620"/>
              <a:gd name="adj2" fmla="val 2375803"/>
            </a:avLst>
          </a:prstGeom>
          <a:ln w="19050">
            <a:solidFill>
              <a:schemeClr val="bg2">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latin typeface="+mn-ea"/>
              <a:cs typeface="+mn-ea"/>
            </a:endParaRPr>
          </a:p>
        </p:txBody>
      </p:sp>
      <p:cxnSp>
        <p:nvCxnSpPr>
          <p:cNvPr id="47" name="直接连接符 46"/>
          <p:cNvCxnSpPr/>
          <p:nvPr/>
        </p:nvCxnSpPr>
        <p:spPr>
          <a:xfrm flipV="1">
            <a:off x="3278232" y="1839917"/>
            <a:ext cx="1207932" cy="587371"/>
          </a:xfrm>
          <a:prstGeom prst="line">
            <a:avLst/>
          </a:prstGeom>
          <a:ln w="19050">
            <a:solidFill>
              <a:schemeClr val="bg2">
                <a:lumMod val="6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359194" y="2855912"/>
            <a:ext cx="1126970" cy="0"/>
          </a:xfrm>
          <a:prstGeom prst="line">
            <a:avLst/>
          </a:prstGeom>
          <a:ln w="19050">
            <a:solidFill>
              <a:schemeClr val="bg2">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4588428" y="2574133"/>
            <a:ext cx="590550" cy="5905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cs typeface="+mn-ea"/>
              </a:rPr>
              <a:t>2</a:t>
            </a:r>
            <a:endParaRPr lang="zh-CN" altLang="en-US" sz="2400" dirty="0">
              <a:latin typeface="+mn-ea"/>
              <a:cs typeface="+mn-ea"/>
            </a:endParaRPr>
          </a:p>
        </p:txBody>
      </p:sp>
      <p:sp>
        <p:nvSpPr>
          <p:cNvPr id="50" name="椭圆 49"/>
          <p:cNvSpPr/>
          <p:nvPr/>
        </p:nvSpPr>
        <p:spPr>
          <a:xfrm>
            <a:off x="4588428" y="1408910"/>
            <a:ext cx="590550" cy="5905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cs typeface="+mn-ea"/>
              </a:rPr>
              <a:t>1</a:t>
            </a:r>
            <a:endParaRPr lang="zh-CN" altLang="en-US" sz="2400" dirty="0">
              <a:latin typeface="+mn-ea"/>
              <a:cs typeface="+mn-ea"/>
            </a:endParaRPr>
          </a:p>
        </p:txBody>
      </p:sp>
      <p:sp>
        <p:nvSpPr>
          <p:cNvPr id="51" name="椭圆 50"/>
          <p:cNvSpPr/>
          <p:nvPr/>
        </p:nvSpPr>
        <p:spPr>
          <a:xfrm>
            <a:off x="4588428" y="3739356"/>
            <a:ext cx="590550" cy="5905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cs typeface="+mn-ea"/>
              </a:rPr>
              <a:t>3</a:t>
            </a:r>
            <a:endParaRPr lang="zh-CN" altLang="en-US" sz="2400" dirty="0">
              <a:latin typeface="+mn-ea"/>
              <a:cs typeface="+mn-ea"/>
            </a:endParaRPr>
          </a:p>
        </p:txBody>
      </p:sp>
      <p:cxnSp>
        <p:nvCxnSpPr>
          <p:cNvPr id="52" name="直接连接符 51"/>
          <p:cNvCxnSpPr/>
          <p:nvPr/>
        </p:nvCxnSpPr>
        <p:spPr>
          <a:xfrm>
            <a:off x="3240132" y="3350416"/>
            <a:ext cx="1246032" cy="609993"/>
          </a:xfrm>
          <a:prstGeom prst="line">
            <a:avLst/>
          </a:prstGeom>
          <a:ln w="19050">
            <a:solidFill>
              <a:schemeClr val="bg2">
                <a:lumMod val="65000"/>
              </a:schemeClr>
            </a:solidFill>
            <a:tailEnd type="stealth"/>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29969" y="1760537"/>
            <a:ext cx="2190750" cy="2190750"/>
            <a:chOff x="1219638" y="2278743"/>
            <a:chExt cx="2921000" cy="2921000"/>
          </a:xfrm>
          <a:solidFill>
            <a:srgbClr val="0070C0"/>
          </a:solidFill>
        </p:grpSpPr>
        <p:sp>
          <p:nvSpPr>
            <p:cNvPr id="54" name="椭圆 53"/>
            <p:cNvSpPr/>
            <p:nvPr/>
          </p:nvSpPr>
          <p:spPr>
            <a:xfrm>
              <a:off x="1219638" y="2278743"/>
              <a:ext cx="2921000" cy="2921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55" name="TextBox 34"/>
            <p:cNvSpPr txBox="1"/>
            <p:nvPr/>
          </p:nvSpPr>
          <p:spPr>
            <a:xfrm>
              <a:off x="1722611" y="3451986"/>
              <a:ext cx="1915055" cy="574516"/>
            </a:xfrm>
            <a:prstGeom prst="rect">
              <a:avLst/>
            </a:prstGeom>
            <a:noFill/>
          </p:spPr>
          <p:txBody>
            <a:bodyPr wrap="none" lIns="0" tIns="0" rIns="0" bIns="0" rtlCol="0">
              <a:spAutoFit/>
            </a:bodyPr>
            <a:lstStyle/>
            <a:p>
              <a:pPr algn="ctr"/>
              <a:r>
                <a:rPr lang="zh-CN" altLang="en-US" sz="2800" dirty="0">
                  <a:solidFill>
                    <a:schemeClr val="bg1"/>
                  </a:solidFill>
                  <a:latin typeface="+mn-ea"/>
                  <a:cs typeface="+mn-ea"/>
                </a:rPr>
                <a:t>添加标题</a:t>
              </a:r>
            </a:p>
          </p:txBody>
        </p:sp>
        <p:sp>
          <p:nvSpPr>
            <p:cNvPr id="56" name="TextBox 34"/>
            <p:cNvSpPr txBox="1"/>
            <p:nvPr/>
          </p:nvSpPr>
          <p:spPr>
            <a:xfrm>
              <a:off x="1706191" y="3427031"/>
              <a:ext cx="87" cy="738664"/>
            </a:xfrm>
            <a:prstGeom prst="rect">
              <a:avLst/>
            </a:prstGeom>
            <a:noFill/>
          </p:spPr>
          <p:txBody>
            <a:bodyPr wrap="none" lIns="0" tIns="0" rIns="0" bIns="0" rtlCol="0">
              <a:spAutoFit/>
            </a:bodyPr>
            <a:lstStyle/>
            <a:p>
              <a:endParaRPr lang="zh-CN" altLang="en-US" sz="3600" dirty="0">
                <a:solidFill>
                  <a:schemeClr val="bg1"/>
                </a:solidFill>
                <a:latin typeface="+mn-ea"/>
                <a:cs typeface="+mn-ea"/>
              </a:endParaRPr>
            </a:p>
          </p:txBody>
        </p:sp>
        <p:sp>
          <p:nvSpPr>
            <p:cNvPr id="57" name="TextBox 34"/>
            <p:cNvSpPr txBox="1"/>
            <p:nvPr/>
          </p:nvSpPr>
          <p:spPr>
            <a:xfrm>
              <a:off x="2441970" y="4197882"/>
              <a:ext cx="87" cy="553997"/>
            </a:xfrm>
            <a:prstGeom prst="rect">
              <a:avLst/>
            </a:prstGeom>
            <a:noFill/>
          </p:spPr>
          <p:txBody>
            <a:bodyPr wrap="none" lIns="0" tIns="0" rIns="0" bIns="0" rtlCol="0">
              <a:spAutoFit/>
            </a:bodyPr>
            <a:lstStyle/>
            <a:p>
              <a:endParaRPr lang="zh-CN" altLang="en-US" sz="2700" dirty="0">
                <a:solidFill>
                  <a:schemeClr val="bg1"/>
                </a:solidFill>
                <a:latin typeface="+mn-ea"/>
                <a:cs typeface="+mn-ea"/>
              </a:endParaRPr>
            </a:p>
          </p:txBody>
        </p:sp>
      </p:grpSp>
      <p:grpSp>
        <p:nvGrpSpPr>
          <p:cNvPr id="58" name="组合 57"/>
          <p:cNvGrpSpPr/>
          <p:nvPr/>
        </p:nvGrpSpPr>
        <p:grpSpPr>
          <a:xfrm>
            <a:off x="5268424" y="1339486"/>
            <a:ext cx="3186355" cy="692742"/>
            <a:chOff x="8051941" y="2110814"/>
            <a:chExt cx="3190667" cy="839687"/>
          </a:xfrm>
        </p:grpSpPr>
        <p:sp>
          <p:nvSpPr>
            <p:cNvPr id="59" name="文本框 58"/>
            <p:cNvSpPr txBox="1"/>
            <p:nvPr/>
          </p:nvSpPr>
          <p:spPr>
            <a:xfrm flipH="1">
              <a:off x="8051941" y="2110814"/>
              <a:ext cx="2271322" cy="414099"/>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a:ea typeface="微软雅黑"/>
                </a:defRPr>
              </a:lvl1pPr>
            </a:lstStyle>
            <a:p>
              <a:pPr algn="l"/>
              <a:r>
                <a:rPr lang="zh-CN" altLang="en-US" sz="1350" dirty="0">
                  <a:solidFill>
                    <a:schemeClr val="tx1">
                      <a:lumMod val="65000"/>
                      <a:lumOff val="35000"/>
                    </a:schemeClr>
                  </a:solidFill>
                  <a:latin typeface="+mn-ea"/>
                  <a:ea typeface="+mn-ea"/>
                  <a:cs typeface="+mn-ea"/>
                  <a:sym typeface="Arial" panose="020B0604020202020204" pitchFamily="34" charset="0"/>
                </a:rPr>
                <a:t>单击添加标题</a:t>
              </a:r>
            </a:p>
          </p:txBody>
        </p:sp>
        <p:sp>
          <p:nvSpPr>
            <p:cNvPr id="60" name="矩形 59"/>
            <p:cNvSpPr/>
            <p:nvPr/>
          </p:nvSpPr>
          <p:spPr>
            <a:xfrm flipH="1">
              <a:off x="8051941" y="2402099"/>
              <a:ext cx="3190667" cy="548402"/>
            </a:xfrm>
            <a:prstGeom prst="rect">
              <a:avLst/>
            </a:prstGeom>
          </p:spPr>
          <p:txBody>
            <a:bodyPr wrap="square">
              <a:spAutoFit/>
            </a:bodyPr>
            <a:lstStyle/>
            <a:p>
              <a:pPr>
                <a:lnSpc>
                  <a:spcPct val="130000"/>
                </a:lnSpc>
              </a:pPr>
              <a:r>
                <a:rPr lang="zh-CN" altLang="en-US" sz="900" dirty="0">
                  <a:solidFill>
                    <a:schemeClr val="tx1">
                      <a:lumMod val="65000"/>
                      <a:lumOff val="35000"/>
                    </a:schemeClr>
                  </a:solidFill>
                  <a:latin typeface="+mn-ea"/>
                  <a:cs typeface="+mn-ea"/>
                </a:rPr>
                <a:t>您的内容打在这里，或者通过复制您的文本后，在此框中选择粘贴，并选择只保留文字。您的内容打在这里。</a:t>
              </a:r>
            </a:p>
          </p:txBody>
        </p:sp>
      </p:grpSp>
      <p:grpSp>
        <p:nvGrpSpPr>
          <p:cNvPr id="61" name="组合 60"/>
          <p:cNvGrpSpPr/>
          <p:nvPr/>
        </p:nvGrpSpPr>
        <p:grpSpPr>
          <a:xfrm>
            <a:off x="5279854" y="2573926"/>
            <a:ext cx="3186355" cy="692742"/>
            <a:chOff x="8051941" y="2110814"/>
            <a:chExt cx="3190667" cy="839687"/>
          </a:xfrm>
        </p:grpSpPr>
        <p:sp>
          <p:nvSpPr>
            <p:cNvPr id="62" name="文本框 61"/>
            <p:cNvSpPr txBox="1"/>
            <p:nvPr/>
          </p:nvSpPr>
          <p:spPr>
            <a:xfrm flipH="1">
              <a:off x="8051941" y="2110814"/>
              <a:ext cx="2271322" cy="414099"/>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a:ea typeface="微软雅黑"/>
                </a:defRPr>
              </a:lvl1pPr>
            </a:lstStyle>
            <a:p>
              <a:pPr algn="l"/>
              <a:r>
                <a:rPr lang="zh-CN" altLang="en-US" sz="1350" dirty="0">
                  <a:solidFill>
                    <a:schemeClr val="tx1">
                      <a:lumMod val="65000"/>
                      <a:lumOff val="35000"/>
                    </a:schemeClr>
                  </a:solidFill>
                  <a:latin typeface="+mn-ea"/>
                  <a:ea typeface="+mn-ea"/>
                  <a:cs typeface="+mn-ea"/>
                  <a:sym typeface="Arial" panose="020B0604020202020204" pitchFamily="34" charset="0"/>
                </a:rPr>
                <a:t>单击添加标题</a:t>
              </a:r>
            </a:p>
          </p:txBody>
        </p:sp>
        <p:sp>
          <p:nvSpPr>
            <p:cNvPr id="63" name="矩形 62"/>
            <p:cNvSpPr/>
            <p:nvPr/>
          </p:nvSpPr>
          <p:spPr>
            <a:xfrm flipH="1">
              <a:off x="8051941" y="2402099"/>
              <a:ext cx="3190667" cy="548402"/>
            </a:xfrm>
            <a:prstGeom prst="rect">
              <a:avLst/>
            </a:prstGeom>
          </p:spPr>
          <p:txBody>
            <a:bodyPr wrap="square">
              <a:spAutoFit/>
            </a:bodyPr>
            <a:lstStyle/>
            <a:p>
              <a:pPr>
                <a:lnSpc>
                  <a:spcPct val="130000"/>
                </a:lnSpc>
              </a:pPr>
              <a:r>
                <a:rPr lang="zh-CN" altLang="en-US" sz="900" dirty="0">
                  <a:solidFill>
                    <a:schemeClr val="tx1">
                      <a:lumMod val="65000"/>
                      <a:lumOff val="35000"/>
                    </a:schemeClr>
                  </a:solidFill>
                  <a:latin typeface="+mn-ea"/>
                  <a:cs typeface="+mn-ea"/>
                </a:rPr>
                <a:t>您的内容打在这里，或者通过复制您的文本后，在此框中选择粘贴，并选择只保留文字。您的内容打在这里。</a:t>
              </a:r>
            </a:p>
          </p:txBody>
        </p:sp>
      </p:grpSp>
      <p:grpSp>
        <p:nvGrpSpPr>
          <p:cNvPr id="64" name="组合 63"/>
          <p:cNvGrpSpPr/>
          <p:nvPr/>
        </p:nvGrpSpPr>
        <p:grpSpPr>
          <a:xfrm>
            <a:off x="5302714" y="3751216"/>
            <a:ext cx="3186355" cy="692742"/>
            <a:chOff x="8051941" y="2110814"/>
            <a:chExt cx="3190667" cy="839687"/>
          </a:xfrm>
        </p:grpSpPr>
        <p:sp>
          <p:nvSpPr>
            <p:cNvPr id="83" name="文本框 82"/>
            <p:cNvSpPr txBox="1"/>
            <p:nvPr/>
          </p:nvSpPr>
          <p:spPr>
            <a:xfrm flipH="1">
              <a:off x="8051941" y="2110814"/>
              <a:ext cx="2271322" cy="414099"/>
            </a:xfrm>
            <a:prstGeom prst="rect">
              <a:avLst/>
            </a:prstGeom>
            <a:noFill/>
          </p:spPr>
          <p:txBody>
            <a:bodyPr wrap="square" rtlCol="0">
              <a:spAutoFit/>
            </a:bodyPr>
            <a:lstStyle>
              <a:defPPr>
                <a:defRPr lang="zh-CN"/>
              </a:defPPr>
              <a:lvl1pPr algn="ctr">
                <a:lnSpc>
                  <a:spcPct val="120000"/>
                </a:lnSpc>
                <a:defRPr sz="1400" spc="80">
                  <a:solidFill>
                    <a:schemeClr val="tx1">
                      <a:lumMod val="75000"/>
                      <a:lumOff val="25000"/>
                    </a:schemeClr>
                  </a:solidFill>
                  <a:latin typeface="微软雅黑"/>
                  <a:ea typeface="微软雅黑"/>
                </a:defRPr>
              </a:lvl1pPr>
            </a:lstStyle>
            <a:p>
              <a:pPr algn="l"/>
              <a:r>
                <a:rPr lang="zh-CN" altLang="en-US" sz="1350" dirty="0">
                  <a:solidFill>
                    <a:schemeClr val="tx1">
                      <a:lumMod val="65000"/>
                      <a:lumOff val="35000"/>
                    </a:schemeClr>
                  </a:solidFill>
                  <a:latin typeface="+mn-ea"/>
                  <a:ea typeface="+mn-ea"/>
                  <a:cs typeface="+mn-ea"/>
                  <a:sym typeface="Arial" panose="020B0604020202020204" pitchFamily="34" charset="0"/>
                </a:rPr>
                <a:t>单击添加标题</a:t>
              </a:r>
            </a:p>
          </p:txBody>
        </p:sp>
        <p:sp>
          <p:nvSpPr>
            <p:cNvPr id="84" name="矩形 83"/>
            <p:cNvSpPr/>
            <p:nvPr/>
          </p:nvSpPr>
          <p:spPr>
            <a:xfrm flipH="1">
              <a:off x="8051941" y="2402099"/>
              <a:ext cx="3190667" cy="548402"/>
            </a:xfrm>
            <a:prstGeom prst="rect">
              <a:avLst/>
            </a:prstGeom>
          </p:spPr>
          <p:txBody>
            <a:bodyPr wrap="square">
              <a:spAutoFit/>
            </a:bodyPr>
            <a:lstStyle/>
            <a:p>
              <a:pPr>
                <a:lnSpc>
                  <a:spcPct val="130000"/>
                </a:lnSpc>
              </a:pPr>
              <a:r>
                <a:rPr lang="zh-CN" altLang="en-US" sz="900" dirty="0">
                  <a:solidFill>
                    <a:schemeClr val="tx1">
                      <a:lumMod val="65000"/>
                      <a:lumOff val="35000"/>
                    </a:schemeClr>
                  </a:solidFill>
                  <a:latin typeface="+mn-ea"/>
                  <a:cs typeface="+mn-ea"/>
                </a:rPr>
                <a:t>您的内容打在这里，或者通过复制您的文本后，在此框中选择粘贴，并选择只保留文字。您的内容打在这里。</a:t>
              </a:r>
            </a:p>
          </p:txBody>
        </p:sp>
      </p:grpSp>
    </p:spTree>
    <p:custDataLst>
      <p:tags r:id="rId1"/>
    </p:custDataLst>
    <p:extLst>
      <p:ext uri="{BB962C8B-B14F-4D97-AF65-F5344CB8AC3E}">
        <p14:creationId xmlns:p14="http://schemas.microsoft.com/office/powerpoint/2010/main" val="2535517467"/>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900" decel="100000" fill="hold"/>
                                        <p:tgtEl>
                                          <p:spTgt spid="5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11" presetID="16" presetClass="entr" presetSubtype="21"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arn(inVertical)">
                                      <p:cBhvr>
                                        <p:cTn id="13" dur="500"/>
                                        <p:tgtEl>
                                          <p:spTgt spid="4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par>
                                <p:cTn id="18" presetID="22" presetClass="entr" presetSubtype="8"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par>
                                <p:cTn id="21" presetID="22" presetClass="entr" presetSubtype="8"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1500"/>
                            </p:stCondLst>
                            <p:childTnLst>
                              <p:par>
                                <p:cTn id="25" presetID="23" presetClass="entr" presetSubtype="28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strVal val="4/3*#ppt_w"/>
                                          </p:val>
                                        </p:tav>
                                        <p:tav tm="100000">
                                          <p:val>
                                            <p:strVal val="#ppt_w"/>
                                          </p:val>
                                        </p:tav>
                                      </p:tavLst>
                                    </p:anim>
                                    <p:anim calcmode="lin" valueType="num">
                                      <p:cBhvr>
                                        <p:cTn id="28" dur="500" fill="hold"/>
                                        <p:tgtEl>
                                          <p:spTgt spid="50"/>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25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strVal val="4/3*#ppt_w"/>
                                          </p:val>
                                        </p:tav>
                                        <p:tav tm="100000">
                                          <p:val>
                                            <p:strVal val="#ppt_w"/>
                                          </p:val>
                                        </p:tav>
                                      </p:tavLst>
                                    </p:anim>
                                    <p:anim calcmode="lin" valueType="num">
                                      <p:cBhvr>
                                        <p:cTn id="32" dur="500" fill="hold"/>
                                        <p:tgtEl>
                                          <p:spTgt spid="49"/>
                                        </p:tgtEl>
                                        <p:attrNameLst>
                                          <p:attrName>ppt_h</p:attrName>
                                        </p:attrNameLst>
                                      </p:cBhvr>
                                      <p:tavLst>
                                        <p:tav tm="0">
                                          <p:val>
                                            <p:strVal val="4/3*#ppt_h"/>
                                          </p:val>
                                        </p:tav>
                                        <p:tav tm="100000">
                                          <p:val>
                                            <p:strVal val="#ppt_h"/>
                                          </p:val>
                                        </p:tav>
                                      </p:tavLst>
                                    </p:anim>
                                  </p:childTnLst>
                                </p:cTn>
                              </p:par>
                              <p:par>
                                <p:cTn id="33" presetID="23" presetClass="entr" presetSubtype="288" fill="hold" grpId="0" nodeType="withEffect">
                                  <p:stCondLst>
                                    <p:cond delay="50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strVal val="4/3*#ppt_w"/>
                                          </p:val>
                                        </p:tav>
                                        <p:tav tm="100000">
                                          <p:val>
                                            <p:strVal val="#ppt_w"/>
                                          </p:val>
                                        </p:tav>
                                      </p:tavLst>
                                    </p:anim>
                                    <p:anim calcmode="lin" valueType="num">
                                      <p:cBhvr>
                                        <p:cTn id="36" dur="500" fill="hold"/>
                                        <p:tgtEl>
                                          <p:spTgt spid="51"/>
                                        </p:tgtEl>
                                        <p:attrNameLst>
                                          <p:attrName>ppt_h</p:attrName>
                                        </p:attrNameLst>
                                      </p:cBhvr>
                                      <p:tavLst>
                                        <p:tav tm="0">
                                          <p:val>
                                            <p:strVal val="4/3*#ppt_h"/>
                                          </p:val>
                                        </p:tav>
                                        <p:tav tm="100000">
                                          <p:val>
                                            <p:strVal val="#ppt_h"/>
                                          </p:val>
                                        </p:tav>
                                      </p:tavLst>
                                    </p:anim>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left)">
                                      <p:cBhvr>
                                        <p:cTn id="4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9" grpId="0" animBg="1"/>
      <p:bldP spid="50" grpId="0" animBg="1"/>
      <p:bldP spid="51" grpId="0" animBg="1"/>
    </p:bldLst>
  </p:timing>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三</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grpSp>
        <p:nvGrpSpPr>
          <p:cNvPr id="24" name="组合 7"/>
          <p:cNvGrpSpPr/>
          <p:nvPr/>
        </p:nvGrpSpPr>
        <p:grpSpPr>
          <a:xfrm>
            <a:off x="4860032" y="1738398"/>
            <a:ext cx="915761" cy="915761"/>
            <a:chOff x="5257800" y="1619250"/>
            <a:chExt cx="1676400" cy="1676400"/>
          </a:xfrm>
        </p:grpSpPr>
        <p:sp>
          <p:nvSpPr>
            <p:cNvPr id="25" name="椭圆 24"/>
            <p:cNvSpPr/>
            <p:nvPr/>
          </p:nvSpPr>
          <p:spPr>
            <a:xfrm>
              <a:off x="5257800" y="1619250"/>
              <a:ext cx="1676400" cy="16764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endParaRPr>
            </a:p>
          </p:txBody>
        </p:sp>
        <p:sp>
          <p:nvSpPr>
            <p:cNvPr id="26" name="椭圆 21"/>
            <p:cNvSpPr/>
            <p:nvPr/>
          </p:nvSpPr>
          <p:spPr>
            <a:xfrm>
              <a:off x="5657850" y="2023493"/>
              <a:ext cx="876300" cy="867914"/>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endParaRPr>
            </a:p>
          </p:txBody>
        </p:sp>
      </p:grpSp>
      <p:grpSp>
        <p:nvGrpSpPr>
          <p:cNvPr id="27" name="组合 10"/>
          <p:cNvGrpSpPr/>
          <p:nvPr/>
        </p:nvGrpSpPr>
        <p:grpSpPr>
          <a:xfrm>
            <a:off x="4860032" y="3131770"/>
            <a:ext cx="915761" cy="915761"/>
            <a:chOff x="5257800" y="1619250"/>
            <a:chExt cx="1676400" cy="1676400"/>
          </a:xfrm>
        </p:grpSpPr>
        <p:sp>
          <p:nvSpPr>
            <p:cNvPr id="28" name="椭圆 27"/>
            <p:cNvSpPr/>
            <p:nvPr/>
          </p:nvSpPr>
          <p:spPr>
            <a:xfrm>
              <a:off x="5257800" y="1619250"/>
              <a:ext cx="1676400" cy="16764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cs typeface="+mn-ea"/>
              </a:endParaRPr>
            </a:p>
          </p:txBody>
        </p:sp>
        <p:sp>
          <p:nvSpPr>
            <p:cNvPr id="29" name="椭圆 24"/>
            <p:cNvSpPr/>
            <p:nvPr/>
          </p:nvSpPr>
          <p:spPr>
            <a:xfrm>
              <a:off x="5657850" y="2132438"/>
              <a:ext cx="876300" cy="650024"/>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endParaRPr>
            </a:p>
          </p:txBody>
        </p:sp>
      </p:grpSp>
      <p:grpSp>
        <p:nvGrpSpPr>
          <p:cNvPr id="30" name="组合 13"/>
          <p:cNvGrpSpPr/>
          <p:nvPr/>
        </p:nvGrpSpPr>
        <p:grpSpPr>
          <a:xfrm>
            <a:off x="5855622" y="1789290"/>
            <a:ext cx="2614386" cy="813977"/>
            <a:chOff x="5133155" y="1649255"/>
            <a:chExt cx="3485848" cy="1085302"/>
          </a:xfrm>
        </p:grpSpPr>
        <p:sp>
          <p:nvSpPr>
            <p:cNvPr id="31" name="矩形 30"/>
            <p:cNvSpPr/>
            <p:nvPr/>
          </p:nvSpPr>
          <p:spPr>
            <a:xfrm>
              <a:off x="5133155" y="2001879"/>
              <a:ext cx="3485848" cy="732678"/>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050" dirty="0">
                  <a:solidFill>
                    <a:schemeClr val="tx1">
                      <a:lumMod val="65000"/>
                      <a:lumOff val="35000"/>
                    </a:schemeClr>
                  </a:solidFill>
                  <a:cs typeface="+mn-ea"/>
                </a:rPr>
                <a:t>用户可以在投影仪或者计算机上进行演示也可以将演示文稿打印出来制作成胶片</a:t>
              </a:r>
            </a:p>
          </p:txBody>
        </p:sp>
        <p:sp>
          <p:nvSpPr>
            <p:cNvPr id="32" name="矩形 31"/>
            <p:cNvSpPr/>
            <p:nvPr/>
          </p:nvSpPr>
          <p:spPr>
            <a:xfrm>
              <a:off x="5133155" y="1649255"/>
              <a:ext cx="2241975" cy="428408"/>
            </a:xfrm>
            <a:prstGeom prst="rect">
              <a:avLst/>
            </a:prstGeom>
          </p:spPr>
          <p:txBody>
            <a:bodyPr wrap="square">
              <a:spAutoFit/>
              <a:scene3d>
                <a:camera prst="orthographicFront"/>
                <a:lightRig rig="threePt" dir="t"/>
              </a:scene3d>
              <a:sp3d contourW="12700"/>
            </a:bodyPr>
            <a:lstStyle/>
            <a:p>
              <a:pPr>
                <a:lnSpc>
                  <a:spcPct val="120000"/>
                </a:lnSpc>
              </a:pPr>
              <a:r>
                <a:rPr lang="zh-CN" altLang="en-US" sz="1350" dirty="0">
                  <a:solidFill>
                    <a:schemeClr val="tx1">
                      <a:lumMod val="65000"/>
                      <a:lumOff val="35000"/>
                    </a:schemeClr>
                  </a:solidFill>
                  <a:latin typeface="+mn-ea"/>
                  <a:cs typeface="+mn-ea"/>
                </a:rPr>
                <a:t>标题文字添加</a:t>
              </a:r>
            </a:p>
          </p:txBody>
        </p:sp>
      </p:grpSp>
      <p:grpSp>
        <p:nvGrpSpPr>
          <p:cNvPr id="33" name="组合 16"/>
          <p:cNvGrpSpPr/>
          <p:nvPr/>
        </p:nvGrpSpPr>
        <p:grpSpPr>
          <a:xfrm>
            <a:off x="5855622" y="3182662"/>
            <a:ext cx="2614386" cy="813977"/>
            <a:chOff x="5133155" y="1649255"/>
            <a:chExt cx="3485848" cy="1085302"/>
          </a:xfrm>
        </p:grpSpPr>
        <p:sp>
          <p:nvSpPr>
            <p:cNvPr id="34" name="矩形 33"/>
            <p:cNvSpPr/>
            <p:nvPr/>
          </p:nvSpPr>
          <p:spPr>
            <a:xfrm>
              <a:off x="5133155" y="2001879"/>
              <a:ext cx="3485848" cy="732678"/>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050" dirty="0">
                  <a:solidFill>
                    <a:schemeClr val="tx1">
                      <a:lumMod val="65000"/>
                      <a:lumOff val="35000"/>
                    </a:schemeClr>
                  </a:solidFill>
                  <a:cs typeface="+mn-ea"/>
                </a:rPr>
                <a:t>用户可以在投影仪或者计算机上进行演示也可以将演示文稿打印出来制作成胶片</a:t>
              </a:r>
            </a:p>
          </p:txBody>
        </p:sp>
        <p:sp>
          <p:nvSpPr>
            <p:cNvPr id="35" name="矩形 34"/>
            <p:cNvSpPr/>
            <p:nvPr/>
          </p:nvSpPr>
          <p:spPr>
            <a:xfrm>
              <a:off x="5133155" y="1649255"/>
              <a:ext cx="2241975" cy="428408"/>
            </a:xfrm>
            <a:prstGeom prst="rect">
              <a:avLst/>
            </a:prstGeom>
          </p:spPr>
          <p:txBody>
            <a:bodyPr wrap="square">
              <a:spAutoFit/>
              <a:scene3d>
                <a:camera prst="orthographicFront"/>
                <a:lightRig rig="threePt" dir="t"/>
              </a:scene3d>
              <a:sp3d contourW="12700"/>
            </a:bodyPr>
            <a:lstStyle/>
            <a:p>
              <a:pPr>
                <a:lnSpc>
                  <a:spcPct val="120000"/>
                </a:lnSpc>
              </a:pPr>
              <a:r>
                <a:rPr lang="zh-CN" altLang="en-US" sz="1350" dirty="0">
                  <a:solidFill>
                    <a:schemeClr val="tx1">
                      <a:lumMod val="65000"/>
                      <a:lumOff val="35000"/>
                    </a:schemeClr>
                  </a:solidFill>
                  <a:latin typeface="+mn-ea"/>
                  <a:cs typeface="+mn-ea"/>
                </a:rPr>
                <a:t>标题文字添加</a:t>
              </a:r>
            </a:p>
          </p:txBody>
        </p:sp>
      </p:grpSp>
      <p:sp>
        <p:nvSpPr>
          <p:cNvPr id="36" name="矩形 35"/>
          <p:cNvSpPr/>
          <p:nvPr/>
        </p:nvSpPr>
        <p:spPr>
          <a:xfrm>
            <a:off x="755576" y="1275606"/>
            <a:ext cx="3672408" cy="3240360"/>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zh-CN" altLang="en-US" sz="1799">
              <a:cs typeface="+mn-ea"/>
            </a:endParaRPr>
          </a:p>
        </p:txBody>
      </p:sp>
    </p:spTree>
    <p:custDataLst>
      <p:tags r:id="rId1"/>
    </p:custDataLst>
    <p:extLst>
      <p:ext uri="{BB962C8B-B14F-4D97-AF65-F5344CB8AC3E}">
        <p14:creationId xmlns:p14="http://schemas.microsoft.com/office/powerpoint/2010/main" val="4170235768"/>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三</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grpSp>
        <p:nvGrpSpPr>
          <p:cNvPr id="16" name="组合 15"/>
          <p:cNvGrpSpPr/>
          <p:nvPr/>
        </p:nvGrpSpPr>
        <p:grpSpPr>
          <a:xfrm>
            <a:off x="6463387" y="1077995"/>
            <a:ext cx="1023937" cy="2614612"/>
            <a:chOff x="6518260" y="1252165"/>
            <a:chExt cx="1023937" cy="2614612"/>
          </a:xfrm>
          <a:solidFill>
            <a:schemeClr val="accent2"/>
          </a:solidFill>
        </p:grpSpPr>
        <p:sp>
          <p:nvSpPr>
            <p:cNvPr id="17"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sp>
          <p:nvSpPr>
            <p:cNvPr id="18" name="Oval 6"/>
            <p:cNvSpPr>
              <a:spLocks noChangeArrowheads="1"/>
            </p:cNvSpPr>
            <p:nvPr/>
          </p:nvSpPr>
          <p:spPr bwMode="auto">
            <a:xfrm>
              <a:off x="6826235" y="1252165"/>
              <a:ext cx="407987" cy="412750"/>
            </a:xfrm>
            <a:prstGeom prst="ellipse">
              <a:avLst/>
            </a:prstGeom>
            <a:grp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grpSp>
      <p:grpSp>
        <p:nvGrpSpPr>
          <p:cNvPr id="19" name="组合 18"/>
          <p:cNvGrpSpPr/>
          <p:nvPr/>
        </p:nvGrpSpPr>
        <p:grpSpPr>
          <a:xfrm>
            <a:off x="3333967" y="1077995"/>
            <a:ext cx="1023937" cy="2614612"/>
            <a:chOff x="3435335" y="1252165"/>
            <a:chExt cx="1023937" cy="2614612"/>
          </a:xfrm>
        </p:grpSpPr>
        <p:sp>
          <p:nvSpPr>
            <p:cNvPr id="20"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21"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chemeClr val="accent2"/>
            </a:solid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sp>
          <p:nvSpPr>
            <p:cNvPr id="22"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23"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37"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grpSp>
      <p:grpSp>
        <p:nvGrpSpPr>
          <p:cNvPr id="38" name="组合 37"/>
          <p:cNvGrpSpPr/>
          <p:nvPr/>
        </p:nvGrpSpPr>
        <p:grpSpPr>
          <a:xfrm>
            <a:off x="4898676" y="1077995"/>
            <a:ext cx="1023938" cy="2614612"/>
            <a:chOff x="4976797" y="1252165"/>
            <a:chExt cx="1023938" cy="2614612"/>
          </a:xfrm>
        </p:grpSpPr>
        <p:sp>
          <p:nvSpPr>
            <p:cNvPr id="39"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40"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chemeClr val="accent1"/>
            </a:solid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sp>
          <p:nvSpPr>
            <p:cNvPr id="41"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grpSp>
      <p:grpSp>
        <p:nvGrpSpPr>
          <p:cNvPr id="42" name="组合 41"/>
          <p:cNvGrpSpPr/>
          <p:nvPr/>
        </p:nvGrpSpPr>
        <p:grpSpPr>
          <a:xfrm>
            <a:off x="1769257" y="1077995"/>
            <a:ext cx="1023938" cy="2614612"/>
            <a:chOff x="1893872" y="1252165"/>
            <a:chExt cx="1023938" cy="2614612"/>
          </a:xfrm>
        </p:grpSpPr>
        <p:sp>
          <p:nvSpPr>
            <p:cNvPr id="43" name="Rectangle 17"/>
            <p:cNvSpPr>
              <a:spLocks noChangeArrowheads="1"/>
            </p:cNvSpPr>
            <p:nvPr/>
          </p:nvSpPr>
          <p:spPr bwMode="auto">
            <a:xfrm>
              <a:off x="2374885" y="2798390"/>
              <a:ext cx="58737" cy="415925"/>
            </a:xfrm>
            <a:prstGeom prst="rect">
              <a:avLst/>
            </a:prstGeom>
            <a:no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44"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chemeClr val="accent1"/>
            </a:solid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sp>
          <p:nvSpPr>
            <p:cNvPr id="45"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chemeClr val="accent1"/>
            </a:solidFill>
            <a:ln>
              <a:noFill/>
            </a:ln>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ea typeface="+mn-ea"/>
                <a:cs typeface="+mn-ea"/>
                <a:sym typeface="宋体" pitchFamily="2" charset="-122"/>
              </a:endParaRPr>
            </a:p>
          </p:txBody>
        </p:sp>
        <p:sp>
          <p:nvSpPr>
            <p:cNvPr id="46"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sp>
          <p:nvSpPr>
            <p:cNvPr id="47"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ea typeface="+mn-ea"/>
                <a:cs typeface="+mn-ea"/>
                <a:sym typeface="宋体" pitchFamily="2" charset="-122"/>
              </a:endParaRPr>
            </a:p>
          </p:txBody>
        </p:sp>
      </p:grpSp>
      <p:sp>
        <p:nvSpPr>
          <p:cNvPr id="48" name="TextBox 10"/>
          <p:cNvSpPr txBox="1"/>
          <p:nvPr/>
        </p:nvSpPr>
        <p:spPr>
          <a:xfrm>
            <a:off x="1842645" y="3764614"/>
            <a:ext cx="877163" cy="300082"/>
          </a:xfrm>
          <a:prstGeom prst="rect">
            <a:avLst/>
          </a:prstGeom>
          <a:noFill/>
        </p:spPr>
        <p:txBody>
          <a:bodyPr wrap="none" rtlCol="0">
            <a:spAutoFit/>
          </a:bodyPr>
          <a:lstStyle/>
          <a:p>
            <a:pPr algn="ctr"/>
            <a:r>
              <a:rPr lang="zh-CN" altLang="en-US" sz="1350" dirty="0">
                <a:solidFill>
                  <a:schemeClr val="tx1">
                    <a:lumMod val="65000"/>
                    <a:lumOff val="35000"/>
                  </a:schemeClr>
                </a:solidFill>
                <a:latin typeface="+mn-ea"/>
                <a:cs typeface="+mn-ea"/>
              </a:rPr>
              <a:t>添加标题</a:t>
            </a:r>
          </a:p>
        </p:txBody>
      </p:sp>
      <p:sp>
        <p:nvSpPr>
          <p:cNvPr id="49" name="TextBox 15"/>
          <p:cNvSpPr>
            <a:spLocks noChangeArrowheads="1"/>
          </p:cNvSpPr>
          <p:nvPr/>
        </p:nvSpPr>
        <p:spPr bwMode="auto">
          <a:xfrm>
            <a:off x="1525675" y="4000179"/>
            <a:ext cx="15111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900" dirty="0">
                <a:solidFill>
                  <a:schemeClr val="tx1">
                    <a:lumMod val="65000"/>
                    <a:lumOff val="35000"/>
                  </a:schemeClr>
                </a:solidFill>
                <a:latin typeface="+mn-ea"/>
                <a:cs typeface="+mn-ea"/>
                <a:sym typeface="宋体" pitchFamily="2" charset="-122"/>
              </a:rPr>
              <a:t>此处添加详细文本描述，建议与标题相关并符合整体语言风格，建议与标题相关并符合整体语言风格</a:t>
            </a:r>
          </a:p>
        </p:txBody>
      </p:sp>
      <p:sp>
        <p:nvSpPr>
          <p:cNvPr id="50" name="TextBox 177"/>
          <p:cNvSpPr txBox="1"/>
          <p:nvPr/>
        </p:nvSpPr>
        <p:spPr>
          <a:xfrm>
            <a:off x="3407355" y="3764614"/>
            <a:ext cx="877163" cy="300082"/>
          </a:xfrm>
          <a:prstGeom prst="rect">
            <a:avLst/>
          </a:prstGeom>
          <a:noFill/>
        </p:spPr>
        <p:txBody>
          <a:bodyPr wrap="none" rtlCol="0">
            <a:spAutoFit/>
          </a:bodyPr>
          <a:lstStyle/>
          <a:p>
            <a:pPr algn="ctr"/>
            <a:r>
              <a:rPr lang="zh-CN" altLang="en-US" sz="1350" dirty="0">
                <a:solidFill>
                  <a:schemeClr val="tx1">
                    <a:lumMod val="65000"/>
                    <a:lumOff val="35000"/>
                  </a:schemeClr>
                </a:solidFill>
                <a:latin typeface="+mn-ea"/>
                <a:cs typeface="+mn-ea"/>
              </a:rPr>
              <a:t>添加标题</a:t>
            </a:r>
          </a:p>
        </p:txBody>
      </p:sp>
      <p:sp>
        <p:nvSpPr>
          <p:cNvPr id="51" name="TextBox 15"/>
          <p:cNvSpPr>
            <a:spLocks noChangeArrowheads="1"/>
          </p:cNvSpPr>
          <p:nvPr/>
        </p:nvSpPr>
        <p:spPr bwMode="auto">
          <a:xfrm>
            <a:off x="3090385" y="4000179"/>
            <a:ext cx="15111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900" dirty="0">
                <a:solidFill>
                  <a:schemeClr val="tx1">
                    <a:lumMod val="65000"/>
                    <a:lumOff val="35000"/>
                  </a:schemeClr>
                </a:solidFill>
                <a:latin typeface="+mn-ea"/>
                <a:cs typeface="+mn-ea"/>
                <a:sym typeface="宋体" pitchFamily="2" charset="-122"/>
              </a:rPr>
              <a:t>此处添加详细文本描述，建议与标题相关并符合整体语言风格，建议与标题相关并符合整体语言风格</a:t>
            </a:r>
          </a:p>
        </p:txBody>
      </p:sp>
      <p:sp>
        <p:nvSpPr>
          <p:cNvPr id="52" name="TextBox 179"/>
          <p:cNvSpPr txBox="1"/>
          <p:nvPr/>
        </p:nvSpPr>
        <p:spPr>
          <a:xfrm>
            <a:off x="4972065" y="3764614"/>
            <a:ext cx="877163" cy="300082"/>
          </a:xfrm>
          <a:prstGeom prst="rect">
            <a:avLst/>
          </a:prstGeom>
          <a:noFill/>
        </p:spPr>
        <p:txBody>
          <a:bodyPr wrap="none" rtlCol="0">
            <a:spAutoFit/>
          </a:bodyPr>
          <a:lstStyle/>
          <a:p>
            <a:pPr algn="ctr"/>
            <a:r>
              <a:rPr lang="zh-CN" altLang="en-US" sz="1350" dirty="0">
                <a:solidFill>
                  <a:schemeClr val="tx1">
                    <a:lumMod val="65000"/>
                    <a:lumOff val="35000"/>
                  </a:schemeClr>
                </a:solidFill>
                <a:latin typeface="+mn-ea"/>
                <a:cs typeface="+mn-ea"/>
              </a:rPr>
              <a:t>添加标题</a:t>
            </a:r>
          </a:p>
        </p:txBody>
      </p:sp>
      <p:sp>
        <p:nvSpPr>
          <p:cNvPr id="53" name="TextBox 15"/>
          <p:cNvSpPr>
            <a:spLocks noChangeArrowheads="1"/>
          </p:cNvSpPr>
          <p:nvPr/>
        </p:nvSpPr>
        <p:spPr bwMode="auto">
          <a:xfrm>
            <a:off x="4655095" y="4000179"/>
            <a:ext cx="15111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900" dirty="0">
                <a:solidFill>
                  <a:schemeClr val="tx1">
                    <a:lumMod val="65000"/>
                    <a:lumOff val="35000"/>
                  </a:schemeClr>
                </a:solidFill>
                <a:latin typeface="+mn-ea"/>
                <a:cs typeface="+mn-ea"/>
                <a:sym typeface="宋体" pitchFamily="2" charset="-122"/>
              </a:rPr>
              <a:t>此处添加详细文本描述，建议与标题相关并符合整体语言风格，建议与标题相关并符合整体语言风格</a:t>
            </a:r>
          </a:p>
        </p:txBody>
      </p:sp>
      <p:sp>
        <p:nvSpPr>
          <p:cNvPr id="54" name="TextBox 181"/>
          <p:cNvSpPr txBox="1"/>
          <p:nvPr/>
        </p:nvSpPr>
        <p:spPr>
          <a:xfrm>
            <a:off x="6536774" y="3764614"/>
            <a:ext cx="877163" cy="300082"/>
          </a:xfrm>
          <a:prstGeom prst="rect">
            <a:avLst/>
          </a:prstGeom>
          <a:noFill/>
        </p:spPr>
        <p:txBody>
          <a:bodyPr wrap="none" rtlCol="0">
            <a:spAutoFit/>
          </a:bodyPr>
          <a:lstStyle/>
          <a:p>
            <a:pPr algn="ctr"/>
            <a:r>
              <a:rPr lang="zh-CN" altLang="en-US" sz="1350" dirty="0">
                <a:solidFill>
                  <a:schemeClr val="tx1">
                    <a:lumMod val="65000"/>
                    <a:lumOff val="35000"/>
                  </a:schemeClr>
                </a:solidFill>
                <a:latin typeface="+mn-ea"/>
                <a:cs typeface="+mn-ea"/>
              </a:rPr>
              <a:t>添加标题</a:t>
            </a:r>
          </a:p>
        </p:txBody>
      </p:sp>
      <p:sp>
        <p:nvSpPr>
          <p:cNvPr id="55" name="TextBox 15"/>
          <p:cNvSpPr>
            <a:spLocks noChangeArrowheads="1"/>
          </p:cNvSpPr>
          <p:nvPr/>
        </p:nvSpPr>
        <p:spPr bwMode="auto">
          <a:xfrm>
            <a:off x="6219804" y="4000179"/>
            <a:ext cx="15111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900" dirty="0">
                <a:solidFill>
                  <a:schemeClr val="tx1">
                    <a:lumMod val="65000"/>
                    <a:lumOff val="35000"/>
                  </a:schemeClr>
                </a:solidFill>
                <a:latin typeface="+mn-ea"/>
                <a:cs typeface="+mn-ea"/>
                <a:sym typeface="宋体" pitchFamily="2" charset="-122"/>
              </a:rPr>
              <a:t>此处添加详细文本描述，建议与标题相关并符合整体语言风格，建议与标题相关并符合整体语言风格</a:t>
            </a:r>
          </a:p>
        </p:txBody>
      </p:sp>
    </p:spTree>
    <p:custDataLst>
      <p:tags r:id="rId1"/>
    </p:custDataLst>
    <p:extLst>
      <p:ext uri="{BB962C8B-B14F-4D97-AF65-F5344CB8AC3E}">
        <p14:creationId xmlns:p14="http://schemas.microsoft.com/office/powerpoint/2010/main" val="3031713376"/>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38"/>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9 -2.46914E-7 L 3.88889E-6 -2.46914E-7 " pathEditMode="relative" rAng="0" ptsTypes="AA">
                                      <p:cBhvr>
                                        <p:cTn id="18" dur="500" fill="hold"/>
                                        <p:tgtEl>
                                          <p:spTgt spid="19"/>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6 -2.46914E-7 L 3.33333E-6 -2.46914E-7 " pathEditMode="relative" rAng="0" ptsTypes="AA">
                                      <p:cBhvr>
                                        <p:cTn id="20" dur="500" fill="hold"/>
                                        <p:tgtEl>
                                          <p:spTgt spid="38"/>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2.46914E-7 L -3.61111E-6 -2.46914E-7 " pathEditMode="relative" rAng="0" ptsTypes="AA">
                                      <p:cBhvr>
                                        <p:cTn id="22" dur="500" fill="hold"/>
                                        <p:tgtEl>
                                          <p:spTgt spid="1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250" fill="hold"/>
                                        <p:tgtEl>
                                          <p:spTgt spid="48"/>
                                        </p:tgtEl>
                                        <p:attrNameLst>
                                          <p:attrName>ppt_x</p:attrName>
                                        </p:attrNameLst>
                                      </p:cBhvr>
                                      <p:tavLst>
                                        <p:tav tm="0">
                                          <p:val>
                                            <p:strVal val="#ppt_x"/>
                                          </p:val>
                                        </p:tav>
                                        <p:tav tm="100000">
                                          <p:val>
                                            <p:strVal val="#ppt_x"/>
                                          </p:val>
                                        </p:tav>
                                      </p:tavLst>
                                    </p:anim>
                                    <p:anim calcmode="lin" valueType="num">
                                      <p:cBhvr additive="base">
                                        <p:cTn id="27" dur="250" fill="hold"/>
                                        <p:tgtEl>
                                          <p:spTgt spid="4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250" fill="hold"/>
                                        <p:tgtEl>
                                          <p:spTgt spid="50"/>
                                        </p:tgtEl>
                                        <p:attrNameLst>
                                          <p:attrName>ppt_x</p:attrName>
                                        </p:attrNameLst>
                                      </p:cBhvr>
                                      <p:tavLst>
                                        <p:tav tm="0">
                                          <p:val>
                                            <p:strVal val="#ppt_x"/>
                                          </p:val>
                                        </p:tav>
                                        <p:tav tm="100000">
                                          <p:val>
                                            <p:strVal val="#ppt_x"/>
                                          </p:val>
                                        </p:tav>
                                      </p:tavLst>
                                    </p:anim>
                                    <p:anim calcmode="lin" valueType="num">
                                      <p:cBhvr additive="base">
                                        <p:cTn id="31" dur="250" fill="hold"/>
                                        <p:tgtEl>
                                          <p:spTgt spid="5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250" fill="hold"/>
                                        <p:tgtEl>
                                          <p:spTgt spid="52"/>
                                        </p:tgtEl>
                                        <p:attrNameLst>
                                          <p:attrName>ppt_x</p:attrName>
                                        </p:attrNameLst>
                                      </p:cBhvr>
                                      <p:tavLst>
                                        <p:tav tm="0">
                                          <p:val>
                                            <p:strVal val="#ppt_x"/>
                                          </p:val>
                                        </p:tav>
                                        <p:tav tm="100000">
                                          <p:val>
                                            <p:strVal val="#ppt_x"/>
                                          </p:val>
                                        </p:tav>
                                      </p:tavLst>
                                    </p:anim>
                                    <p:anim calcmode="lin" valueType="num">
                                      <p:cBhvr additive="base">
                                        <p:cTn id="35" dur="250" fill="hold"/>
                                        <p:tgtEl>
                                          <p:spTgt spid="5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250" fill="hold"/>
                                        <p:tgtEl>
                                          <p:spTgt spid="54"/>
                                        </p:tgtEl>
                                        <p:attrNameLst>
                                          <p:attrName>ppt_x</p:attrName>
                                        </p:attrNameLst>
                                      </p:cBhvr>
                                      <p:tavLst>
                                        <p:tav tm="0">
                                          <p:val>
                                            <p:strVal val="#ppt_x"/>
                                          </p:val>
                                        </p:tav>
                                        <p:tav tm="100000">
                                          <p:val>
                                            <p:strVal val="#ppt_x"/>
                                          </p:val>
                                        </p:tav>
                                      </p:tavLst>
                                    </p:anim>
                                    <p:anim calcmode="lin" valueType="num">
                                      <p:cBhvr additive="base">
                                        <p:cTn id="39" dur="250" fill="hold"/>
                                        <p:tgtEl>
                                          <p:spTgt spid="54"/>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ppt_x</p:attrName>
                                        </p:attrNameLst>
                                      </p:cBhvr>
                                      <p:tavLst>
                                        <p:tav tm="0">
                                          <p:val>
                                            <p:strVal val="#ppt_x"/>
                                          </p:val>
                                        </p:tav>
                                        <p:tav tm="100000">
                                          <p:val>
                                            <p:strVal val="#ppt_x"/>
                                          </p:val>
                                        </p:tav>
                                      </p:tavLst>
                                    </p:anim>
                                    <p:anim calcmode="lin" valueType="num">
                                      <p:cBhvr>
                                        <p:cTn id="44" dur="500" fill="hold"/>
                                        <p:tgtEl>
                                          <p:spTgt spid="4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ppt_x</p:attrName>
                                        </p:attrNameLst>
                                      </p:cBhvr>
                                      <p:tavLst>
                                        <p:tav tm="0">
                                          <p:val>
                                            <p:strVal val="#ppt_x"/>
                                          </p:val>
                                        </p:tav>
                                        <p:tav tm="100000">
                                          <p:val>
                                            <p:strVal val="#ppt_x"/>
                                          </p:val>
                                        </p:tav>
                                      </p:tavLst>
                                    </p:anim>
                                    <p:anim calcmode="lin" valueType="num">
                                      <p:cBhvr>
                                        <p:cTn id="49" dur="500" fill="hold"/>
                                        <p:tgtEl>
                                          <p:spTgt spid="51"/>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ppt_x</p:attrName>
                                        </p:attrNameLst>
                                      </p:cBhvr>
                                      <p:tavLst>
                                        <p:tav tm="0">
                                          <p:val>
                                            <p:strVal val="#ppt_x"/>
                                          </p:val>
                                        </p:tav>
                                        <p:tav tm="100000">
                                          <p:val>
                                            <p:strVal val="#ppt_x"/>
                                          </p:val>
                                        </p:tav>
                                      </p:tavLst>
                                    </p:anim>
                                    <p:anim calcmode="lin" valueType="num">
                                      <p:cBhvr>
                                        <p:cTn id="54" dur="500" fill="hold"/>
                                        <p:tgtEl>
                                          <p:spTgt spid="53"/>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bldLvl="0" autoUpdateAnimBg="0"/>
      <p:bldP spid="50" grpId="0"/>
      <p:bldP spid="51" grpId="0" bldLvl="0" autoUpdateAnimBg="0"/>
      <p:bldP spid="52" grpId="0"/>
      <p:bldP spid="53" grpId="0" bldLvl="0" autoUpdateAnimBg="0"/>
      <p:bldP spid="54" grpId="0"/>
      <p:bldP spid="55" grpId="0" bldLvl="0" autoUpdateAnimBg="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三</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cxnSp>
        <p:nvCxnSpPr>
          <p:cNvPr id="30" name="直接连接符 19"/>
          <p:cNvCxnSpPr/>
          <p:nvPr/>
        </p:nvCxnSpPr>
        <p:spPr>
          <a:xfrm>
            <a:off x="2330194" y="2355726"/>
            <a:ext cx="1060133" cy="729139"/>
          </a:xfrm>
          <a:prstGeom prst="line">
            <a:avLst/>
          </a:prstGeom>
          <a:ln w="9525" cap="flat" cmpd="sng">
            <a:solidFill>
              <a:schemeClr val="bg1">
                <a:lumMod val="65000"/>
              </a:schemeClr>
            </a:solidFill>
            <a:prstDash val="dash"/>
            <a:headEnd type="none" w="med" len="med"/>
            <a:tailEnd type="none" w="med" len="med"/>
          </a:ln>
        </p:spPr>
      </p:cxnSp>
      <p:cxnSp>
        <p:nvCxnSpPr>
          <p:cNvPr id="31" name="直接连接符 21"/>
          <p:cNvCxnSpPr/>
          <p:nvPr/>
        </p:nvCxnSpPr>
        <p:spPr>
          <a:xfrm flipH="1">
            <a:off x="4003852" y="2368823"/>
            <a:ext cx="1084421" cy="683419"/>
          </a:xfrm>
          <a:prstGeom prst="line">
            <a:avLst/>
          </a:prstGeom>
          <a:ln w="9525" cap="flat" cmpd="sng">
            <a:solidFill>
              <a:schemeClr val="bg1">
                <a:lumMod val="65000"/>
              </a:schemeClr>
            </a:solidFill>
            <a:prstDash val="dash"/>
            <a:headEnd type="none" w="med" len="med"/>
            <a:tailEnd type="none" w="med" len="med"/>
          </a:ln>
        </p:spPr>
      </p:cxnSp>
      <p:cxnSp>
        <p:nvCxnSpPr>
          <p:cNvPr id="32" name="直接连接符 24"/>
          <p:cNvCxnSpPr/>
          <p:nvPr/>
        </p:nvCxnSpPr>
        <p:spPr>
          <a:xfrm flipH="1" flipV="1">
            <a:off x="5701798" y="2375852"/>
            <a:ext cx="1072039" cy="683419"/>
          </a:xfrm>
          <a:prstGeom prst="line">
            <a:avLst/>
          </a:prstGeom>
          <a:ln w="9525" cap="flat" cmpd="sng">
            <a:solidFill>
              <a:schemeClr val="bg1">
                <a:lumMod val="65000"/>
              </a:schemeClr>
            </a:solidFill>
            <a:prstDash val="dash"/>
            <a:headEnd type="none" w="med" len="med"/>
            <a:tailEnd type="none" w="med" len="med"/>
          </a:ln>
        </p:spPr>
      </p:cxnSp>
      <p:grpSp>
        <p:nvGrpSpPr>
          <p:cNvPr id="33" name="组合 32"/>
          <p:cNvGrpSpPr/>
          <p:nvPr/>
        </p:nvGrpSpPr>
        <p:grpSpPr>
          <a:xfrm>
            <a:off x="1573603" y="1713665"/>
            <a:ext cx="849383" cy="849383"/>
            <a:chOff x="2107564" y="2477861"/>
            <a:chExt cx="1132510" cy="1132510"/>
          </a:xfrm>
        </p:grpSpPr>
        <p:grpSp>
          <p:nvGrpSpPr>
            <p:cNvPr id="34" name="组合 33"/>
            <p:cNvGrpSpPr/>
            <p:nvPr/>
          </p:nvGrpSpPr>
          <p:grpSpPr>
            <a:xfrm>
              <a:off x="2107564" y="2477861"/>
              <a:ext cx="1132510" cy="1132510"/>
              <a:chOff x="2107564" y="2477861"/>
              <a:chExt cx="1132510" cy="1132510"/>
            </a:xfrm>
          </p:grpSpPr>
          <p:sp>
            <p:nvSpPr>
              <p:cNvPr id="36" name="正五边形 5"/>
              <p:cNvSpPr/>
              <p:nvPr/>
            </p:nvSpPr>
            <p:spPr>
              <a:xfrm>
                <a:off x="2107564" y="2477861"/>
                <a:ext cx="1132510" cy="1132510"/>
              </a:xfrm>
              <a:prstGeom prst="roundRect">
                <a:avLst/>
              </a:prstGeom>
              <a:solidFill>
                <a:schemeClr val="accent1"/>
              </a:solidFill>
              <a:ln>
                <a:noFill/>
              </a:ln>
              <a:effectLst/>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56" name="正五边形 5"/>
              <p:cNvSpPr/>
              <p:nvPr/>
            </p:nvSpPr>
            <p:spPr>
              <a:xfrm>
                <a:off x="2294889" y="266518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grpSp>
        <p:sp>
          <p:nvSpPr>
            <p:cNvPr id="35" name="Freeform 72"/>
            <p:cNvSpPr>
              <a:spLocks noEditPoints="1"/>
            </p:cNvSpPr>
            <p:nvPr/>
          </p:nvSpPr>
          <p:spPr>
            <a:xfrm>
              <a:off x="2465854" y="2829233"/>
              <a:ext cx="415929" cy="415809"/>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tx1">
                <a:lumMod val="65000"/>
                <a:lumOff val="35000"/>
              </a:schemeClr>
            </a:solidFill>
            <a:ln w="9525">
              <a:noFill/>
            </a:ln>
          </p:spPr>
          <p:txBody>
            <a:bodyPr/>
            <a:lstStyle/>
            <a:p>
              <a:endParaRPr lang="zh-CN" altLang="en-US" sz="1350">
                <a:solidFill>
                  <a:schemeClr val="tx1">
                    <a:lumMod val="65000"/>
                    <a:lumOff val="35000"/>
                  </a:schemeClr>
                </a:solidFill>
              </a:endParaRPr>
            </a:p>
          </p:txBody>
        </p:sp>
      </p:grpSp>
      <p:grpSp>
        <p:nvGrpSpPr>
          <p:cNvPr id="57" name="组合 56"/>
          <p:cNvGrpSpPr/>
          <p:nvPr/>
        </p:nvGrpSpPr>
        <p:grpSpPr>
          <a:xfrm>
            <a:off x="6658320" y="2826785"/>
            <a:ext cx="849383" cy="849383"/>
            <a:chOff x="8887187" y="3962021"/>
            <a:chExt cx="1132510" cy="1132510"/>
          </a:xfrm>
        </p:grpSpPr>
        <p:sp>
          <p:nvSpPr>
            <p:cNvPr id="58" name="正五边形 5"/>
            <p:cNvSpPr/>
            <p:nvPr/>
          </p:nvSpPr>
          <p:spPr>
            <a:xfrm>
              <a:off x="8887187" y="3962021"/>
              <a:ext cx="1132510" cy="1132510"/>
            </a:xfrm>
            <a:prstGeom prst="roundRect">
              <a:avLst/>
            </a:prstGeom>
            <a:solidFill>
              <a:schemeClr val="accent2"/>
            </a:solidFill>
            <a:ln>
              <a:noFill/>
            </a:ln>
            <a:effectLst/>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59" name="正五边形 5"/>
            <p:cNvSpPr/>
            <p:nvPr/>
          </p:nvSpPr>
          <p:spPr>
            <a:xfrm>
              <a:off x="9074512" y="414934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60" name="Freeform 13"/>
            <p:cNvSpPr>
              <a:spLocks noEditPoints="1"/>
            </p:cNvSpPr>
            <p:nvPr/>
          </p:nvSpPr>
          <p:spPr>
            <a:xfrm>
              <a:off x="9353490" y="4322556"/>
              <a:ext cx="225303" cy="414427"/>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lumMod val="65000"/>
                <a:lumOff val="35000"/>
              </a:schemeClr>
            </a:solidFill>
            <a:ln w="9525">
              <a:noFill/>
            </a:ln>
            <a:effectLst/>
          </p:spPr>
          <p:txBody>
            <a:bodyPr/>
            <a:lstStyle/>
            <a:p>
              <a:endParaRPr lang="zh-CN" altLang="en-US" sz="1350">
                <a:solidFill>
                  <a:schemeClr val="tx1">
                    <a:lumMod val="65000"/>
                    <a:lumOff val="35000"/>
                  </a:schemeClr>
                </a:solidFill>
              </a:endParaRPr>
            </a:p>
          </p:txBody>
        </p:sp>
      </p:grpSp>
      <p:grpSp>
        <p:nvGrpSpPr>
          <p:cNvPr id="61" name="组合 60"/>
          <p:cNvGrpSpPr/>
          <p:nvPr/>
        </p:nvGrpSpPr>
        <p:grpSpPr>
          <a:xfrm>
            <a:off x="4963414" y="1713665"/>
            <a:ext cx="849383" cy="849383"/>
            <a:chOff x="6627312" y="2477861"/>
            <a:chExt cx="1132510" cy="1132510"/>
          </a:xfrm>
        </p:grpSpPr>
        <p:sp>
          <p:nvSpPr>
            <p:cNvPr id="62" name="正五边形 5"/>
            <p:cNvSpPr/>
            <p:nvPr/>
          </p:nvSpPr>
          <p:spPr>
            <a:xfrm>
              <a:off x="6627312" y="2477861"/>
              <a:ext cx="1132510" cy="1132510"/>
            </a:xfrm>
            <a:prstGeom prst="roundRect">
              <a:avLst/>
            </a:prstGeom>
            <a:solidFill>
              <a:schemeClr val="accent1"/>
            </a:solidFill>
            <a:ln>
              <a:noFill/>
            </a:ln>
            <a:effectLst/>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63" name="正五边形 5"/>
            <p:cNvSpPr/>
            <p:nvPr/>
          </p:nvSpPr>
          <p:spPr>
            <a:xfrm>
              <a:off x="6814637" y="2665186"/>
              <a:ext cx="757860" cy="757860"/>
            </a:xfrm>
            <a:prstGeom prst="ellipse">
              <a:avLst/>
            </a:prstGeom>
            <a:solidFill>
              <a:schemeClr val="bg1"/>
            </a:solidFill>
            <a:ln w="25400" cap="flat" cmpd="sng">
              <a:noFill/>
              <a:prstDash val="solid"/>
              <a:miter/>
              <a:headEnd type="none" w="med" len="med"/>
              <a:tailEnd type="none" w="med" len="med"/>
            </a:ln>
            <a:effectLst/>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64" name="Freeform 78"/>
            <p:cNvSpPr>
              <a:spLocks noEditPoints="1"/>
            </p:cNvSpPr>
            <p:nvPr/>
          </p:nvSpPr>
          <p:spPr>
            <a:xfrm>
              <a:off x="7017942" y="2868487"/>
              <a:ext cx="351248" cy="351256"/>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tx1">
                <a:lumMod val="65000"/>
                <a:lumOff val="35000"/>
              </a:schemeClr>
            </a:solidFill>
            <a:ln w="9525">
              <a:noFill/>
            </a:ln>
          </p:spPr>
          <p:txBody>
            <a:bodyPr/>
            <a:lstStyle/>
            <a:p>
              <a:endParaRPr lang="zh-CN" altLang="en-US" sz="1350">
                <a:solidFill>
                  <a:schemeClr val="tx1">
                    <a:lumMod val="65000"/>
                    <a:lumOff val="35000"/>
                  </a:schemeClr>
                </a:solidFill>
              </a:endParaRPr>
            </a:p>
          </p:txBody>
        </p:sp>
      </p:grpSp>
      <p:grpSp>
        <p:nvGrpSpPr>
          <p:cNvPr id="65" name="组合 64"/>
          <p:cNvGrpSpPr/>
          <p:nvPr/>
        </p:nvGrpSpPr>
        <p:grpSpPr>
          <a:xfrm>
            <a:off x="3268508" y="2826785"/>
            <a:ext cx="849383" cy="849383"/>
            <a:chOff x="4367438" y="3962021"/>
            <a:chExt cx="1132510" cy="1132510"/>
          </a:xfrm>
        </p:grpSpPr>
        <p:sp>
          <p:nvSpPr>
            <p:cNvPr id="66" name="正五边形 5"/>
            <p:cNvSpPr/>
            <p:nvPr/>
          </p:nvSpPr>
          <p:spPr>
            <a:xfrm>
              <a:off x="4367438" y="3962021"/>
              <a:ext cx="1132510" cy="1132510"/>
            </a:xfrm>
            <a:prstGeom prst="roundRect">
              <a:avLst/>
            </a:prstGeom>
            <a:solidFill>
              <a:schemeClr val="accent2"/>
            </a:solidFill>
            <a:ln>
              <a:noFill/>
            </a:ln>
            <a:effectLst/>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67" name="正五边形 5"/>
            <p:cNvSpPr/>
            <p:nvPr/>
          </p:nvSpPr>
          <p:spPr>
            <a:xfrm>
              <a:off x="4554763" y="414934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50" dirty="0">
                <a:solidFill>
                  <a:schemeClr val="tx1">
                    <a:lumMod val="65000"/>
                    <a:lumOff val="35000"/>
                  </a:schemeClr>
                </a:solidFill>
                <a:latin typeface="宋体" pitchFamily="2" charset="-122"/>
                <a:sym typeface="宋体" pitchFamily="2" charset="-122"/>
              </a:endParaRPr>
            </a:p>
          </p:txBody>
        </p:sp>
        <p:sp>
          <p:nvSpPr>
            <p:cNvPr id="68" name="Freeform 77"/>
            <p:cNvSpPr>
              <a:spLocks noEditPoints="1"/>
            </p:cNvSpPr>
            <p:nvPr/>
          </p:nvSpPr>
          <p:spPr>
            <a:xfrm>
              <a:off x="4737571" y="4386822"/>
              <a:ext cx="417643" cy="28589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tx1">
                <a:lumMod val="65000"/>
                <a:lumOff val="35000"/>
              </a:schemeClr>
            </a:solidFill>
            <a:ln w="9525">
              <a:noFill/>
            </a:ln>
          </p:spPr>
          <p:txBody>
            <a:bodyPr/>
            <a:lstStyle/>
            <a:p>
              <a:endParaRPr lang="zh-CN" altLang="en-US" sz="1350">
                <a:solidFill>
                  <a:schemeClr val="tx1">
                    <a:lumMod val="65000"/>
                    <a:lumOff val="35000"/>
                  </a:schemeClr>
                </a:solidFill>
              </a:endParaRPr>
            </a:p>
          </p:txBody>
        </p:sp>
      </p:grpSp>
      <p:grpSp>
        <p:nvGrpSpPr>
          <p:cNvPr id="69" name="组合 68"/>
          <p:cNvGrpSpPr/>
          <p:nvPr/>
        </p:nvGrpSpPr>
        <p:grpSpPr>
          <a:xfrm>
            <a:off x="1406308" y="2784866"/>
            <a:ext cx="1183971" cy="771822"/>
            <a:chOff x="1671560" y="3516983"/>
            <a:chExt cx="2050552" cy="1029096"/>
          </a:xfrm>
        </p:grpSpPr>
        <p:sp>
          <p:nvSpPr>
            <p:cNvPr id="70" name="矩形 69"/>
            <p:cNvSpPr/>
            <p:nvPr/>
          </p:nvSpPr>
          <p:spPr>
            <a:xfrm>
              <a:off x="1671560" y="351698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71" name="矩形 70"/>
            <p:cNvSpPr/>
            <p:nvPr/>
          </p:nvSpPr>
          <p:spPr>
            <a:xfrm>
              <a:off x="1671560" y="382224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72" name="矩形 71"/>
            <p:cNvSpPr/>
            <p:nvPr/>
          </p:nvSpPr>
          <p:spPr>
            <a:xfrm>
              <a:off x="1671560" y="412750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grpSp>
      <p:grpSp>
        <p:nvGrpSpPr>
          <p:cNvPr id="73" name="组合 72"/>
          <p:cNvGrpSpPr/>
          <p:nvPr/>
        </p:nvGrpSpPr>
        <p:grpSpPr>
          <a:xfrm>
            <a:off x="3113829" y="1814867"/>
            <a:ext cx="1183971" cy="771822"/>
            <a:chOff x="1671560" y="3516983"/>
            <a:chExt cx="2050552" cy="1029096"/>
          </a:xfrm>
        </p:grpSpPr>
        <p:sp>
          <p:nvSpPr>
            <p:cNvPr id="74" name="矩形 73"/>
            <p:cNvSpPr/>
            <p:nvPr/>
          </p:nvSpPr>
          <p:spPr>
            <a:xfrm>
              <a:off x="1671560" y="351698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75" name="矩形 74"/>
            <p:cNvSpPr/>
            <p:nvPr/>
          </p:nvSpPr>
          <p:spPr>
            <a:xfrm>
              <a:off x="1671560" y="382224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76" name="矩形 75"/>
            <p:cNvSpPr/>
            <p:nvPr/>
          </p:nvSpPr>
          <p:spPr>
            <a:xfrm>
              <a:off x="1671560" y="412750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grpSp>
      <p:grpSp>
        <p:nvGrpSpPr>
          <p:cNvPr id="77" name="组合 76"/>
          <p:cNvGrpSpPr/>
          <p:nvPr/>
        </p:nvGrpSpPr>
        <p:grpSpPr>
          <a:xfrm>
            <a:off x="6491026" y="1814867"/>
            <a:ext cx="1183971" cy="771822"/>
            <a:chOff x="1671560" y="3516983"/>
            <a:chExt cx="2050552" cy="1029096"/>
          </a:xfrm>
        </p:grpSpPr>
        <p:sp>
          <p:nvSpPr>
            <p:cNvPr id="78" name="矩形 77"/>
            <p:cNvSpPr/>
            <p:nvPr/>
          </p:nvSpPr>
          <p:spPr>
            <a:xfrm>
              <a:off x="1671560" y="351698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79" name="矩形 78"/>
            <p:cNvSpPr/>
            <p:nvPr/>
          </p:nvSpPr>
          <p:spPr>
            <a:xfrm>
              <a:off x="1671560" y="382224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80" name="矩形 79"/>
            <p:cNvSpPr/>
            <p:nvPr/>
          </p:nvSpPr>
          <p:spPr>
            <a:xfrm>
              <a:off x="1671560" y="412750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grpSp>
      <p:grpSp>
        <p:nvGrpSpPr>
          <p:cNvPr id="81" name="组合 80"/>
          <p:cNvGrpSpPr/>
          <p:nvPr/>
        </p:nvGrpSpPr>
        <p:grpSpPr>
          <a:xfrm>
            <a:off x="4858249" y="2784866"/>
            <a:ext cx="1183971" cy="771822"/>
            <a:chOff x="1671560" y="3516983"/>
            <a:chExt cx="2050552" cy="1029096"/>
          </a:xfrm>
        </p:grpSpPr>
        <p:sp>
          <p:nvSpPr>
            <p:cNvPr id="82" name="矩形 81"/>
            <p:cNvSpPr/>
            <p:nvPr/>
          </p:nvSpPr>
          <p:spPr>
            <a:xfrm>
              <a:off x="1671560" y="351698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83" name="矩形 82"/>
            <p:cNvSpPr/>
            <p:nvPr/>
          </p:nvSpPr>
          <p:spPr>
            <a:xfrm>
              <a:off x="1671560" y="382224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sp>
          <p:nvSpPr>
            <p:cNvPr id="84" name="矩形 83"/>
            <p:cNvSpPr/>
            <p:nvPr/>
          </p:nvSpPr>
          <p:spPr>
            <a:xfrm>
              <a:off x="1671560" y="4127503"/>
              <a:ext cx="2050552" cy="41857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标题文字添加</a:t>
              </a:r>
            </a:p>
          </p:txBody>
        </p:sp>
      </p:grpSp>
    </p:spTree>
    <p:custDataLst>
      <p:tags r:id="rId1"/>
    </p:custDataLst>
    <p:extLst>
      <p:ext uri="{BB962C8B-B14F-4D97-AF65-F5344CB8AC3E}">
        <p14:creationId xmlns:p14="http://schemas.microsoft.com/office/powerpoint/2010/main" val="2822341039"/>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1+#ppt_w/2"/>
                                          </p:val>
                                        </p:tav>
                                        <p:tav tm="100000">
                                          <p:val>
                                            <p:strVal val="#ppt_x"/>
                                          </p:val>
                                        </p:tav>
                                      </p:tavLst>
                                    </p:anim>
                                    <p:anim calcmode="lin" valueType="num">
                                      <p:cBhvr additive="base">
                                        <p:cTn id="12" dur="5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1+#ppt_w/2"/>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1+#ppt_w/2"/>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22" presetClass="entr" presetSubtype="8"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par>
                          <p:cTn id="31" fill="hold">
                            <p:stCondLst>
                              <p:cond delay="1000"/>
                            </p:stCondLst>
                            <p:childTnLst>
                              <p:par>
                                <p:cTn id="32" presetID="14" presetClass="entr" presetSubtype="10" fill="hold"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randombar(horizontal)">
                                      <p:cBhvr>
                                        <p:cTn id="34" dur="500"/>
                                        <p:tgtEl>
                                          <p:spTgt spid="69"/>
                                        </p:tgtEl>
                                      </p:cBhvr>
                                    </p:animEffect>
                                  </p:childTnLst>
                                </p:cTn>
                              </p:par>
                            </p:childTnLst>
                          </p:cTn>
                        </p:par>
                        <p:par>
                          <p:cTn id="35" fill="hold">
                            <p:stCondLst>
                              <p:cond delay="1500"/>
                            </p:stCondLst>
                            <p:childTnLst>
                              <p:par>
                                <p:cTn id="36" presetID="14" presetClass="entr" presetSubtype="10"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randombar(horizontal)">
                                      <p:cBhvr>
                                        <p:cTn id="38" dur="500"/>
                                        <p:tgtEl>
                                          <p:spTgt spid="73"/>
                                        </p:tgtEl>
                                      </p:cBhvr>
                                    </p:animEffect>
                                  </p:childTnLst>
                                </p:cTn>
                              </p:par>
                            </p:childTnLst>
                          </p:cTn>
                        </p:par>
                        <p:par>
                          <p:cTn id="39" fill="hold">
                            <p:stCondLst>
                              <p:cond delay="2000"/>
                            </p:stCondLst>
                            <p:childTnLst>
                              <p:par>
                                <p:cTn id="40" presetID="14" presetClass="entr" presetSubtype="10" fill="hold" nodeType="after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randombar(horizontal)">
                                      <p:cBhvr>
                                        <p:cTn id="42" dur="500"/>
                                        <p:tgtEl>
                                          <p:spTgt spid="81"/>
                                        </p:tgtEl>
                                      </p:cBhvr>
                                    </p:animEffect>
                                  </p:childTnLst>
                                </p:cTn>
                              </p:par>
                            </p:childTnLst>
                          </p:cTn>
                        </p:par>
                        <p:par>
                          <p:cTn id="43" fill="hold">
                            <p:stCondLst>
                              <p:cond delay="2500"/>
                            </p:stCondLst>
                            <p:childTnLst>
                              <p:par>
                                <p:cTn id="44" presetID="14" presetClass="entr" presetSubtype="1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randombar(horizontal)">
                                      <p:cBhvr>
                                        <p:cTn id="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09F58718-801B-4C18-A568-AB54CB3BCD92}"/>
              </a:ext>
            </a:extLst>
          </p:cNvPr>
          <p:cNvSpPr txBox="1"/>
          <p:nvPr/>
        </p:nvSpPr>
        <p:spPr>
          <a:xfrm>
            <a:off x="2375756" y="2715766"/>
            <a:ext cx="4392488" cy="523220"/>
          </a:xfrm>
          <a:prstGeom prst="rect">
            <a:avLst/>
          </a:prstGeom>
          <a:noFill/>
        </p:spPr>
        <p:txBody>
          <a:bodyPr wrap="square" rtlCol="0">
            <a:spAutoFit/>
          </a:bodyPr>
          <a:lstStyle/>
          <a:p>
            <a:pPr algn="ctr"/>
            <a:r>
              <a:rPr lang="zh-CN" altLang="en-US" sz="2800" spc="225" dirty="0" smtClean="0">
                <a:latin typeface="+mn-ea"/>
                <a:cs typeface="+mn-ea"/>
                <a:sym typeface="+mn-lt"/>
              </a:rPr>
              <a:t>输入章节标题</a:t>
            </a:r>
            <a:endParaRPr lang="zh-CN" altLang="en-US" sz="2800" spc="225" dirty="0">
              <a:latin typeface="+mn-ea"/>
              <a:cs typeface="+mn-ea"/>
              <a:sym typeface="+mn-lt"/>
            </a:endParaRPr>
          </a:p>
        </p:txBody>
      </p:sp>
      <p:sp>
        <p:nvSpPr>
          <p:cNvPr id="43" name="文本框 42">
            <a:extLst>
              <a:ext uri="{FF2B5EF4-FFF2-40B4-BE49-F238E27FC236}">
                <a16:creationId xmlns="" xmlns:a16="http://schemas.microsoft.com/office/drawing/2014/main" id="{35D6F113-5426-49FA-906E-613E4263ADE9}"/>
              </a:ext>
            </a:extLst>
          </p:cNvPr>
          <p:cNvSpPr txBox="1"/>
          <p:nvPr/>
        </p:nvSpPr>
        <p:spPr>
          <a:xfrm>
            <a:off x="1563416" y="3180184"/>
            <a:ext cx="6017168" cy="529440"/>
          </a:xfrm>
          <a:prstGeom prst="rect">
            <a:avLst/>
          </a:prstGeom>
          <a:noFill/>
        </p:spPr>
        <p:txBody>
          <a:bodyPr wrap="square" rtlCol="0">
            <a:spAutoFit/>
          </a:bodyPr>
          <a:lstStyle/>
          <a:p>
            <a:pPr algn="ctr">
              <a:lnSpc>
                <a:spcPct val="140000"/>
              </a:lnSpc>
            </a:pPr>
            <a:r>
              <a:rPr lang="zh-CN" altLang="en-US" sz="700" spc="225" dirty="0">
                <a:solidFill>
                  <a:schemeClr val="tx1">
                    <a:lumMod val="65000"/>
                    <a:lumOff val="35000"/>
                  </a:schemeClr>
                </a:solidFill>
                <a:latin typeface="+mn-ea"/>
                <a:cs typeface="+mn-ea"/>
              </a:rPr>
              <a:t>点击添加相关标题文字，点击添加相关标题文字，点击添加相关标题文字。点击添加</a:t>
            </a:r>
            <a:r>
              <a:rPr lang="zh-CN" altLang="en-US" sz="700" spc="225" dirty="0" smtClean="0">
                <a:solidFill>
                  <a:schemeClr val="tx1">
                    <a:lumMod val="65000"/>
                    <a:lumOff val="35000"/>
                  </a:schemeClr>
                </a:solidFill>
                <a:latin typeface="+mn-ea"/>
                <a:cs typeface="+mn-ea"/>
              </a:rPr>
              <a:t>相</a:t>
            </a:r>
            <a:endParaRPr lang="en-US" altLang="zh-CN" sz="700" spc="225" dirty="0" smtClean="0">
              <a:solidFill>
                <a:schemeClr val="tx1">
                  <a:lumMod val="65000"/>
                  <a:lumOff val="35000"/>
                </a:schemeClr>
              </a:solidFill>
              <a:latin typeface="+mn-ea"/>
              <a:cs typeface="+mn-ea"/>
            </a:endParaRPr>
          </a:p>
          <a:p>
            <a:pPr algn="ctr">
              <a:lnSpc>
                <a:spcPct val="140000"/>
              </a:lnSpc>
            </a:pPr>
            <a:r>
              <a:rPr lang="zh-CN" altLang="en-US" sz="700" spc="225" dirty="0" smtClean="0">
                <a:solidFill>
                  <a:schemeClr val="tx1">
                    <a:lumMod val="65000"/>
                    <a:lumOff val="35000"/>
                  </a:schemeClr>
                </a:solidFill>
                <a:latin typeface="+mn-ea"/>
                <a:cs typeface="+mn-ea"/>
              </a:rPr>
              <a:t>关</a:t>
            </a:r>
            <a:r>
              <a:rPr lang="zh-CN" altLang="en-US" sz="700" spc="225" dirty="0">
                <a:solidFill>
                  <a:schemeClr val="tx1">
                    <a:lumMod val="65000"/>
                    <a:lumOff val="35000"/>
                  </a:schemeClr>
                </a:solidFill>
                <a:latin typeface="+mn-ea"/>
                <a:cs typeface="+mn-ea"/>
              </a:rPr>
              <a:t>标题文字，点击添加相关标题文字，点击添加相关标题文字</a:t>
            </a:r>
            <a:r>
              <a:rPr lang="zh-CN" altLang="en-US" sz="700" spc="225" dirty="0">
                <a:solidFill>
                  <a:schemeClr val="tx1">
                    <a:lumMod val="65000"/>
                    <a:lumOff val="35000"/>
                  </a:schemeClr>
                </a:solidFill>
                <a:latin typeface="+mn-ea"/>
                <a:cs typeface="+mn-ea"/>
              </a:rPr>
              <a:t>。点击添加相关</a:t>
            </a:r>
            <a:r>
              <a:rPr lang="zh-CN" altLang="en-US" sz="700" spc="225" dirty="0" smtClean="0">
                <a:solidFill>
                  <a:schemeClr val="tx1">
                    <a:lumMod val="65000"/>
                    <a:lumOff val="35000"/>
                  </a:schemeClr>
                </a:solidFill>
                <a:latin typeface="+mn-ea"/>
                <a:cs typeface="+mn-ea"/>
              </a:rPr>
              <a:t>标题</a:t>
            </a:r>
            <a:r>
              <a:rPr lang="zh-CN" altLang="en-US" sz="700" spc="225" dirty="0">
                <a:solidFill>
                  <a:schemeClr val="tx1">
                    <a:lumMod val="65000"/>
                    <a:lumOff val="35000"/>
                  </a:schemeClr>
                </a:solidFill>
                <a:latin typeface="+mn-ea"/>
                <a:cs typeface="+mn-ea"/>
              </a:rPr>
              <a:t>文字，点击添加</a:t>
            </a:r>
            <a:r>
              <a:rPr lang="zh-CN" altLang="en-US" sz="700" spc="225" dirty="0" smtClean="0">
                <a:solidFill>
                  <a:schemeClr val="tx1">
                    <a:lumMod val="65000"/>
                    <a:lumOff val="35000"/>
                  </a:schemeClr>
                </a:solidFill>
                <a:latin typeface="+mn-ea"/>
                <a:cs typeface="+mn-ea"/>
              </a:rPr>
              <a:t>相关标题</a:t>
            </a:r>
            <a:r>
              <a:rPr lang="zh-CN" altLang="en-US" sz="700" spc="225" dirty="0">
                <a:solidFill>
                  <a:schemeClr val="tx1">
                    <a:lumMod val="65000"/>
                    <a:lumOff val="35000"/>
                  </a:schemeClr>
                </a:solidFill>
                <a:latin typeface="+mn-ea"/>
                <a:cs typeface="+mn-ea"/>
              </a:rPr>
              <a:t>文字，点击添加相关标题文字。点击添加相关</a:t>
            </a:r>
            <a:r>
              <a:rPr lang="zh-CN" altLang="en-US" sz="700" spc="225" dirty="0" smtClean="0">
                <a:solidFill>
                  <a:schemeClr val="tx1">
                    <a:lumMod val="65000"/>
                    <a:lumOff val="35000"/>
                  </a:schemeClr>
                </a:solidFill>
                <a:latin typeface="+mn-ea"/>
                <a:cs typeface="+mn-ea"/>
              </a:rPr>
              <a:t>标题文字</a:t>
            </a:r>
            <a:r>
              <a:rPr lang="zh-CN" altLang="en-US" sz="700" spc="225" dirty="0">
                <a:solidFill>
                  <a:schemeClr val="tx1">
                    <a:lumMod val="65000"/>
                    <a:lumOff val="35000"/>
                  </a:schemeClr>
                </a:solidFill>
                <a:latin typeface="+mn-ea"/>
                <a:cs typeface="+mn-ea"/>
              </a:rPr>
              <a:t>，点击添加</a:t>
            </a:r>
            <a:r>
              <a:rPr lang="zh-CN" altLang="en-US" sz="700" spc="225" dirty="0" smtClean="0">
                <a:solidFill>
                  <a:schemeClr val="tx1">
                    <a:lumMod val="65000"/>
                    <a:lumOff val="35000"/>
                  </a:schemeClr>
                </a:solidFill>
                <a:latin typeface="+mn-ea"/>
                <a:cs typeface="+mn-ea"/>
              </a:rPr>
              <a:t>相关</a:t>
            </a:r>
            <a:r>
              <a:rPr lang="zh-CN" altLang="en-US" sz="700" spc="225" dirty="0">
                <a:solidFill>
                  <a:schemeClr val="tx1">
                    <a:lumMod val="65000"/>
                    <a:lumOff val="35000"/>
                  </a:schemeClr>
                </a:solidFill>
                <a:latin typeface="+mn-ea"/>
                <a:cs typeface="+mn-ea"/>
              </a:rPr>
              <a:t>标题文字，点击添加相关标题文字</a:t>
            </a:r>
            <a:r>
              <a:rPr lang="zh-CN" altLang="en-US" sz="700" spc="225" dirty="0" smtClean="0">
                <a:solidFill>
                  <a:schemeClr val="tx1">
                    <a:lumMod val="65000"/>
                    <a:lumOff val="35000"/>
                  </a:schemeClr>
                </a:solidFill>
                <a:latin typeface="+mn-ea"/>
                <a:cs typeface="+mn-ea"/>
              </a:rPr>
              <a:t>。</a:t>
            </a:r>
            <a:endParaRPr lang="zh-CN" altLang="en-US" sz="700" spc="225" dirty="0">
              <a:solidFill>
                <a:schemeClr val="tx1">
                  <a:lumMod val="65000"/>
                  <a:lumOff val="35000"/>
                </a:schemeClr>
              </a:solidFill>
              <a:latin typeface="+mn-ea"/>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2126" y="1131590"/>
            <a:ext cx="1139749" cy="1662006"/>
          </a:xfrm>
          <a:prstGeom prst="rect">
            <a:avLst/>
          </a:prstGeom>
        </p:spPr>
      </p:pic>
    </p:spTree>
    <p:extLst>
      <p:ext uri="{BB962C8B-B14F-4D97-AF65-F5344CB8AC3E}">
        <p14:creationId xmlns:p14="http://schemas.microsoft.com/office/powerpoint/2010/main" val="369465802"/>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四</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grpSp>
        <p:nvGrpSpPr>
          <p:cNvPr id="39" name="组合 38"/>
          <p:cNvGrpSpPr/>
          <p:nvPr/>
        </p:nvGrpSpPr>
        <p:grpSpPr>
          <a:xfrm>
            <a:off x="5229417" y="1203598"/>
            <a:ext cx="2526138" cy="646939"/>
            <a:chOff x="7483989" y="3236385"/>
            <a:chExt cx="3368184" cy="862585"/>
          </a:xfrm>
        </p:grpSpPr>
        <p:sp>
          <p:nvSpPr>
            <p:cNvPr id="40" name="矩形 39"/>
            <p:cNvSpPr/>
            <p:nvPr/>
          </p:nvSpPr>
          <p:spPr>
            <a:xfrm>
              <a:off x="7483989" y="3615761"/>
              <a:ext cx="3368184" cy="483209"/>
            </a:xfrm>
            <a:prstGeom prst="rect">
              <a:avLst/>
            </a:prstGeom>
          </p:spPr>
          <p:txBody>
            <a:bodyPr wrap="square">
              <a:spAutoFit/>
              <a:scene3d>
                <a:camera prst="orthographicFront"/>
                <a:lightRig rig="threePt" dir="t"/>
              </a:scene3d>
              <a:sp3d contourW="12700"/>
            </a:bodyPr>
            <a:lstStyle/>
            <a:p>
              <a:pPr algn="just" defTabSz="685800">
                <a:lnSpc>
                  <a:spcPct val="130000"/>
                </a:lnSpc>
                <a:defRPr/>
              </a:pPr>
              <a:r>
                <a:rPr lang="zh-CN" altLang="en-US" sz="675"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41" name="矩形 40"/>
            <p:cNvSpPr/>
            <p:nvPr/>
          </p:nvSpPr>
          <p:spPr>
            <a:xfrm>
              <a:off x="7483989" y="3236385"/>
              <a:ext cx="2050552" cy="492442"/>
            </a:xfrm>
            <a:prstGeom prst="rect">
              <a:avLst/>
            </a:prstGeom>
          </p:spPr>
          <p:txBody>
            <a:bodyPr wrap="square">
              <a:spAutoFit/>
              <a:scene3d>
                <a:camera prst="orthographicFront"/>
                <a:lightRig rig="threePt" dir="t"/>
              </a:scene3d>
              <a:sp3d contourW="12700"/>
            </a:bodyPr>
            <a:lstStyle/>
            <a:p>
              <a:pPr>
                <a:lnSpc>
                  <a:spcPct val="120000"/>
                </a:lnSpc>
                <a:defRPr/>
              </a:pPr>
              <a:r>
                <a:rPr lang="zh-CN" altLang="en-US" sz="1500" dirty="0">
                  <a:solidFill>
                    <a:schemeClr val="tx1">
                      <a:lumMod val="65000"/>
                      <a:lumOff val="35000"/>
                    </a:schemeClr>
                  </a:solidFill>
                  <a:latin typeface="+mn-ea"/>
                </a:rPr>
                <a:t>标题文字添加</a:t>
              </a:r>
            </a:p>
          </p:txBody>
        </p:sp>
      </p:grpSp>
      <p:grpSp>
        <p:nvGrpSpPr>
          <p:cNvPr id="42" name="组合 41"/>
          <p:cNvGrpSpPr/>
          <p:nvPr/>
        </p:nvGrpSpPr>
        <p:grpSpPr>
          <a:xfrm>
            <a:off x="3187724" y="1368126"/>
            <a:ext cx="2736959" cy="2654166"/>
            <a:chOff x="4271360" y="2019301"/>
            <a:chExt cx="3649278" cy="3538888"/>
          </a:xfrm>
        </p:grpSpPr>
        <p:grpSp>
          <p:nvGrpSpPr>
            <p:cNvPr id="43" name="组合 42"/>
            <p:cNvGrpSpPr/>
            <p:nvPr/>
          </p:nvGrpSpPr>
          <p:grpSpPr>
            <a:xfrm>
              <a:off x="4271360" y="2019301"/>
              <a:ext cx="3649278" cy="3538888"/>
              <a:chOff x="4038896" y="1793868"/>
              <a:chExt cx="4114206" cy="3989753"/>
            </a:xfrm>
          </p:grpSpPr>
          <p:sp>
            <p:nvSpPr>
              <p:cNvPr id="47" name="任意多边形 46"/>
              <p:cNvSpPr/>
              <p:nvPr/>
            </p:nvSpPr>
            <p:spPr>
              <a:xfrm>
                <a:off x="6567934" y="1822415"/>
                <a:ext cx="988144" cy="988144"/>
              </a:xfrm>
              <a:custGeom>
                <a:avLst/>
                <a:gdLst>
                  <a:gd name="connsiteX0" fmla="*/ 0 w 988144"/>
                  <a:gd name="connsiteY0" fmla="*/ 0 h 988144"/>
                  <a:gd name="connsiteX1" fmla="*/ 988144 w 988144"/>
                  <a:gd name="connsiteY1" fmla="*/ 0 h 988144"/>
                  <a:gd name="connsiteX2" fmla="*/ 988144 w 988144"/>
                  <a:gd name="connsiteY2" fmla="*/ 988144 h 988144"/>
                  <a:gd name="connsiteX3" fmla="*/ 0 w 988144"/>
                  <a:gd name="connsiteY3" fmla="*/ 988144 h 988144"/>
                  <a:gd name="connsiteX4" fmla="*/ 0 w 988144"/>
                  <a:gd name="connsiteY4" fmla="*/ 0 h 9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44" h="988144">
                    <a:moveTo>
                      <a:pt x="0" y="0"/>
                    </a:moveTo>
                    <a:lnTo>
                      <a:pt x="988144" y="0"/>
                    </a:lnTo>
                    <a:lnTo>
                      <a:pt x="988144" y="988144"/>
                    </a:lnTo>
                    <a:lnTo>
                      <a:pt x="0" y="988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528" tIns="29528" rIns="29528" bIns="29528" numCol="1" spcCol="1270" anchor="ctr" anchorCtr="0">
                <a:noAutofit/>
              </a:bodyPr>
              <a:lstStyle/>
              <a:p>
                <a:pPr algn="ctr" defTabSz="1033463">
                  <a:lnSpc>
                    <a:spcPct val="90000"/>
                  </a:lnSpc>
                  <a:spcBef>
                    <a:spcPct val="0"/>
                  </a:spcBef>
                  <a:spcAft>
                    <a:spcPct val="35000"/>
                  </a:spcAft>
                </a:pPr>
                <a:endParaRPr lang="zh-CN" altLang="en-US" sz="2325">
                  <a:solidFill>
                    <a:schemeClr val="tx1">
                      <a:lumMod val="65000"/>
                      <a:lumOff val="35000"/>
                    </a:schemeClr>
                  </a:solidFill>
                  <a:latin typeface="+mn-ea"/>
                </a:endParaRPr>
              </a:p>
            </p:txBody>
          </p:sp>
          <p:sp>
            <p:nvSpPr>
              <p:cNvPr id="48" name="环形箭头 47"/>
              <p:cNvSpPr/>
              <p:nvPr/>
            </p:nvSpPr>
            <p:spPr>
              <a:xfrm>
                <a:off x="4243786" y="1793868"/>
                <a:ext cx="3704427" cy="3704427"/>
              </a:xfrm>
              <a:prstGeom prst="circularArrow">
                <a:avLst>
                  <a:gd name="adj1" fmla="val 5202"/>
                  <a:gd name="adj2" fmla="val 336016"/>
                  <a:gd name="adj3" fmla="val 21292825"/>
                  <a:gd name="adj4" fmla="val 19766605"/>
                  <a:gd name="adj5" fmla="val 6068"/>
                </a:avLst>
              </a:prstGeom>
              <a:solidFill>
                <a:schemeClr val="accent2"/>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9" name="任意多边形 48"/>
              <p:cNvSpPr/>
              <p:nvPr/>
            </p:nvSpPr>
            <p:spPr>
              <a:xfrm>
                <a:off x="7164958" y="3659869"/>
                <a:ext cx="988144" cy="988144"/>
              </a:xfrm>
              <a:custGeom>
                <a:avLst/>
                <a:gdLst>
                  <a:gd name="connsiteX0" fmla="*/ 0 w 988144"/>
                  <a:gd name="connsiteY0" fmla="*/ 0 h 988144"/>
                  <a:gd name="connsiteX1" fmla="*/ 988144 w 988144"/>
                  <a:gd name="connsiteY1" fmla="*/ 0 h 988144"/>
                  <a:gd name="connsiteX2" fmla="*/ 988144 w 988144"/>
                  <a:gd name="connsiteY2" fmla="*/ 988144 h 988144"/>
                  <a:gd name="connsiteX3" fmla="*/ 0 w 988144"/>
                  <a:gd name="connsiteY3" fmla="*/ 988144 h 988144"/>
                  <a:gd name="connsiteX4" fmla="*/ 0 w 988144"/>
                  <a:gd name="connsiteY4" fmla="*/ 0 h 9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44" h="988144">
                    <a:moveTo>
                      <a:pt x="0" y="0"/>
                    </a:moveTo>
                    <a:lnTo>
                      <a:pt x="988144" y="0"/>
                    </a:lnTo>
                    <a:lnTo>
                      <a:pt x="988144" y="988144"/>
                    </a:lnTo>
                    <a:lnTo>
                      <a:pt x="0" y="988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528" tIns="29528" rIns="29528" bIns="29528" numCol="1" spcCol="1270" anchor="ctr" anchorCtr="0">
                <a:noAutofit/>
              </a:bodyPr>
              <a:lstStyle/>
              <a:p>
                <a:pPr algn="ctr" defTabSz="1033463">
                  <a:lnSpc>
                    <a:spcPct val="90000"/>
                  </a:lnSpc>
                  <a:spcBef>
                    <a:spcPct val="0"/>
                  </a:spcBef>
                  <a:spcAft>
                    <a:spcPct val="35000"/>
                  </a:spcAft>
                </a:pPr>
                <a:endParaRPr lang="zh-CN" altLang="en-US" sz="2325">
                  <a:solidFill>
                    <a:schemeClr val="tx1">
                      <a:lumMod val="65000"/>
                      <a:lumOff val="35000"/>
                    </a:schemeClr>
                  </a:solidFill>
                  <a:latin typeface="+mn-ea"/>
                </a:endParaRPr>
              </a:p>
            </p:txBody>
          </p:sp>
          <p:sp>
            <p:nvSpPr>
              <p:cNvPr id="50" name="环形箭头 49"/>
              <p:cNvSpPr/>
              <p:nvPr/>
            </p:nvSpPr>
            <p:spPr>
              <a:xfrm>
                <a:off x="4243786" y="1793868"/>
                <a:ext cx="3704427" cy="3704427"/>
              </a:xfrm>
              <a:prstGeom prst="circularArrow">
                <a:avLst>
                  <a:gd name="adj1" fmla="val 5202"/>
                  <a:gd name="adj2" fmla="val 336016"/>
                  <a:gd name="adj3" fmla="val 4014265"/>
                  <a:gd name="adj4" fmla="val 2253830"/>
                  <a:gd name="adj5" fmla="val 6068"/>
                </a:avLst>
              </a:prstGeom>
              <a:solidFill>
                <a:schemeClr val="accent2"/>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任意多边形 50"/>
              <p:cNvSpPr/>
              <p:nvPr/>
            </p:nvSpPr>
            <p:spPr>
              <a:xfrm>
                <a:off x="5601927" y="4795477"/>
                <a:ext cx="988144" cy="988144"/>
              </a:xfrm>
              <a:custGeom>
                <a:avLst/>
                <a:gdLst>
                  <a:gd name="connsiteX0" fmla="*/ 0 w 988144"/>
                  <a:gd name="connsiteY0" fmla="*/ 0 h 988144"/>
                  <a:gd name="connsiteX1" fmla="*/ 988144 w 988144"/>
                  <a:gd name="connsiteY1" fmla="*/ 0 h 988144"/>
                  <a:gd name="connsiteX2" fmla="*/ 988144 w 988144"/>
                  <a:gd name="connsiteY2" fmla="*/ 988144 h 988144"/>
                  <a:gd name="connsiteX3" fmla="*/ 0 w 988144"/>
                  <a:gd name="connsiteY3" fmla="*/ 988144 h 988144"/>
                  <a:gd name="connsiteX4" fmla="*/ 0 w 988144"/>
                  <a:gd name="connsiteY4" fmla="*/ 0 h 9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44" h="988144">
                    <a:moveTo>
                      <a:pt x="0" y="0"/>
                    </a:moveTo>
                    <a:lnTo>
                      <a:pt x="988144" y="0"/>
                    </a:lnTo>
                    <a:lnTo>
                      <a:pt x="988144" y="988144"/>
                    </a:lnTo>
                    <a:lnTo>
                      <a:pt x="0" y="988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528" tIns="29528" rIns="29528" bIns="29528" numCol="1" spcCol="1270" anchor="ctr" anchorCtr="0">
                <a:noAutofit/>
              </a:bodyPr>
              <a:lstStyle/>
              <a:p>
                <a:pPr algn="ctr" defTabSz="1033463">
                  <a:lnSpc>
                    <a:spcPct val="90000"/>
                  </a:lnSpc>
                  <a:spcBef>
                    <a:spcPct val="0"/>
                  </a:spcBef>
                  <a:spcAft>
                    <a:spcPct val="35000"/>
                  </a:spcAft>
                </a:pPr>
                <a:endParaRPr lang="zh-CN" altLang="en-US" sz="2325">
                  <a:solidFill>
                    <a:schemeClr val="tx1">
                      <a:lumMod val="65000"/>
                      <a:lumOff val="35000"/>
                    </a:schemeClr>
                  </a:solidFill>
                  <a:latin typeface="+mn-ea"/>
                </a:endParaRPr>
              </a:p>
            </p:txBody>
          </p:sp>
          <p:sp>
            <p:nvSpPr>
              <p:cNvPr id="52" name="环形箭头 51"/>
              <p:cNvSpPr/>
              <p:nvPr/>
            </p:nvSpPr>
            <p:spPr>
              <a:xfrm>
                <a:off x="4243786" y="1793868"/>
                <a:ext cx="3704427" cy="3704427"/>
              </a:xfrm>
              <a:prstGeom prst="circularArrow">
                <a:avLst>
                  <a:gd name="adj1" fmla="val 5202"/>
                  <a:gd name="adj2" fmla="val 336016"/>
                  <a:gd name="adj3" fmla="val 8210155"/>
                  <a:gd name="adj4" fmla="val 6449719"/>
                  <a:gd name="adj5" fmla="val 6068"/>
                </a:avLst>
              </a:prstGeom>
              <a:solidFill>
                <a:schemeClr val="accent2"/>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任意多边形 52"/>
              <p:cNvSpPr/>
              <p:nvPr/>
            </p:nvSpPr>
            <p:spPr>
              <a:xfrm>
                <a:off x="4038896" y="3659869"/>
                <a:ext cx="988144" cy="988144"/>
              </a:xfrm>
              <a:custGeom>
                <a:avLst/>
                <a:gdLst>
                  <a:gd name="connsiteX0" fmla="*/ 0 w 988144"/>
                  <a:gd name="connsiteY0" fmla="*/ 0 h 988144"/>
                  <a:gd name="connsiteX1" fmla="*/ 988144 w 988144"/>
                  <a:gd name="connsiteY1" fmla="*/ 0 h 988144"/>
                  <a:gd name="connsiteX2" fmla="*/ 988144 w 988144"/>
                  <a:gd name="connsiteY2" fmla="*/ 988144 h 988144"/>
                  <a:gd name="connsiteX3" fmla="*/ 0 w 988144"/>
                  <a:gd name="connsiteY3" fmla="*/ 988144 h 988144"/>
                  <a:gd name="connsiteX4" fmla="*/ 0 w 988144"/>
                  <a:gd name="connsiteY4" fmla="*/ 0 h 9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44" h="988144">
                    <a:moveTo>
                      <a:pt x="0" y="0"/>
                    </a:moveTo>
                    <a:lnTo>
                      <a:pt x="988144" y="0"/>
                    </a:lnTo>
                    <a:lnTo>
                      <a:pt x="988144" y="988144"/>
                    </a:lnTo>
                    <a:lnTo>
                      <a:pt x="0" y="988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528" tIns="29528" rIns="29528" bIns="29528" numCol="1" spcCol="1270" anchor="ctr" anchorCtr="0">
                <a:noAutofit/>
              </a:bodyPr>
              <a:lstStyle/>
              <a:p>
                <a:pPr algn="ctr" defTabSz="1033463">
                  <a:lnSpc>
                    <a:spcPct val="90000"/>
                  </a:lnSpc>
                  <a:spcBef>
                    <a:spcPct val="0"/>
                  </a:spcBef>
                  <a:spcAft>
                    <a:spcPct val="35000"/>
                  </a:spcAft>
                </a:pPr>
                <a:endParaRPr lang="zh-CN" altLang="en-US" sz="2325">
                  <a:solidFill>
                    <a:schemeClr val="tx1">
                      <a:lumMod val="65000"/>
                      <a:lumOff val="35000"/>
                    </a:schemeClr>
                  </a:solidFill>
                  <a:latin typeface="+mn-ea"/>
                </a:endParaRPr>
              </a:p>
            </p:txBody>
          </p:sp>
          <p:sp>
            <p:nvSpPr>
              <p:cNvPr id="54" name="环形箭头 53"/>
              <p:cNvSpPr/>
              <p:nvPr/>
            </p:nvSpPr>
            <p:spPr>
              <a:xfrm>
                <a:off x="4243786" y="1793868"/>
                <a:ext cx="3704427" cy="3704427"/>
              </a:xfrm>
              <a:prstGeom prst="circularArrow">
                <a:avLst>
                  <a:gd name="adj1" fmla="val 5202"/>
                  <a:gd name="adj2" fmla="val 336016"/>
                  <a:gd name="adj3" fmla="val 12297380"/>
                  <a:gd name="adj4" fmla="val 10771160"/>
                  <a:gd name="adj5" fmla="val 6068"/>
                </a:avLst>
              </a:prstGeom>
              <a:solidFill>
                <a:schemeClr val="accent2"/>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任意多边形 54"/>
              <p:cNvSpPr/>
              <p:nvPr/>
            </p:nvSpPr>
            <p:spPr>
              <a:xfrm>
                <a:off x="4635921" y="1822415"/>
                <a:ext cx="988144" cy="988144"/>
              </a:xfrm>
              <a:custGeom>
                <a:avLst/>
                <a:gdLst>
                  <a:gd name="connsiteX0" fmla="*/ 0 w 988144"/>
                  <a:gd name="connsiteY0" fmla="*/ 0 h 988144"/>
                  <a:gd name="connsiteX1" fmla="*/ 988144 w 988144"/>
                  <a:gd name="connsiteY1" fmla="*/ 0 h 988144"/>
                  <a:gd name="connsiteX2" fmla="*/ 988144 w 988144"/>
                  <a:gd name="connsiteY2" fmla="*/ 988144 h 988144"/>
                  <a:gd name="connsiteX3" fmla="*/ 0 w 988144"/>
                  <a:gd name="connsiteY3" fmla="*/ 988144 h 988144"/>
                  <a:gd name="connsiteX4" fmla="*/ 0 w 988144"/>
                  <a:gd name="connsiteY4" fmla="*/ 0 h 9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44" h="988144">
                    <a:moveTo>
                      <a:pt x="0" y="0"/>
                    </a:moveTo>
                    <a:lnTo>
                      <a:pt x="988144" y="0"/>
                    </a:lnTo>
                    <a:lnTo>
                      <a:pt x="988144" y="988144"/>
                    </a:lnTo>
                    <a:lnTo>
                      <a:pt x="0" y="988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9528" tIns="29528" rIns="29528" bIns="29528" numCol="1" spcCol="1270" anchor="ctr" anchorCtr="0">
                <a:noAutofit/>
              </a:bodyPr>
              <a:lstStyle/>
              <a:p>
                <a:pPr algn="ctr" defTabSz="1033463">
                  <a:lnSpc>
                    <a:spcPct val="90000"/>
                  </a:lnSpc>
                  <a:spcBef>
                    <a:spcPct val="0"/>
                  </a:spcBef>
                  <a:spcAft>
                    <a:spcPct val="35000"/>
                  </a:spcAft>
                </a:pPr>
                <a:endParaRPr lang="zh-CN" altLang="en-US" sz="2325">
                  <a:solidFill>
                    <a:schemeClr val="tx1">
                      <a:lumMod val="65000"/>
                      <a:lumOff val="35000"/>
                    </a:schemeClr>
                  </a:solidFill>
                  <a:latin typeface="+mn-ea"/>
                </a:endParaRPr>
              </a:p>
            </p:txBody>
          </p:sp>
          <p:sp>
            <p:nvSpPr>
              <p:cNvPr id="85" name="环形箭头 84"/>
              <p:cNvSpPr/>
              <p:nvPr/>
            </p:nvSpPr>
            <p:spPr>
              <a:xfrm>
                <a:off x="4243786" y="1793868"/>
                <a:ext cx="3704427" cy="3704427"/>
              </a:xfrm>
              <a:prstGeom prst="circularArrow">
                <a:avLst>
                  <a:gd name="adj1" fmla="val 5202"/>
                  <a:gd name="adj2" fmla="val 336016"/>
                  <a:gd name="adj3" fmla="val 16865255"/>
                  <a:gd name="adj4" fmla="val 15198729"/>
                  <a:gd name="adj5" fmla="val 6068"/>
                </a:avLst>
              </a:prstGeom>
              <a:solidFill>
                <a:schemeClr val="accent2"/>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44" name="组合 43"/>
            <p:cNvGrpSpPr/>
            <p:nvPr/>
          </p:nvGrpSpPr>
          <p:grpSpPr>
            <a:xfrm>
              <a:off x="5389489" y="2921100"/>
              <a:ext cx="1413020" cy="1413020"/>
              <a:chOff x="3768924" y="1627250"/>
              <a:chExt cx="772936" cy="772936"/>
            </a:xfrm>
          </p:grpSpPr>
          <p:sp>
            <p:nvSpPr>
              <p:cNvPr id="45" name="Shape 910"/>
              <p:cNvSpPr/>
              <p:nvPr/>
            </p:nvSpPr>
            <p:spPr>
              <a:xfrm>
                <a:off x="3768924" y="1627250"/>
                <a:ext cx="772936" cy="772936"/>
              </a:xfrm>
              <a:prstGeom prst="ellipse">
                <a:avLst/>
              </a:prstGeom>
              <a:solidFill>
                <a:schemeClr val="accent1"/>
              </a:solidFill>
              <a:ln>
                <a:noFill/>
              </a:ln>
              <a:effectLst/>
            </p:spPr>
            <p:txBody>
              <a:bodyPr lIns="19050" tIns="19050" rIns="19050" bIns="19050" anchor="ctr"/>
              <a:lstStyle/>
              <a:p>
                <a:pPr algn="ctr" defTabSz="309563" hangingPunct="0">
                  <a:defRPr sz="3200">
                    <a:solidFill>
                      <a:srgbClr val="FFFFFF"/>
                    </a:solidFill>
                    <a:latin typeface="+mj-lt"/>
                    <a:ea typeface="+mj-ea"/>
                    <a:cs typeface="+mj-cs"/>
                    <a:sym typeface="Open Sans"/>
                  </a:defRPr>
                </a:pPr>
                <a:endParaRPr sz="1200" kern="0">
                  <a:solidFill>
                    <a:schemeClr val="tx1">
                      <a:lumMod val="65000"/>
                      <a:lumOff val="35000"/>
                    </a:schemeClr>
                  </a:solidFill>
                  <a:latin typeface="+mn-ea"/>
                  <a:cs typeface="Open Sans"/>
                  <a:sym typeface="Open Sans"/>
                </a:endParaRPr>
              </a:p>
            </p:txBody>
          </p:sp>
          <p:sp>
            <p:nvSpPr>
              <p:cNvPr id="46" name="Shape 913"/>
              <p:cNvSpPr/>
              <p:nvPr/>
            </p:nvSpPr>
            <p:spPr>
              <a:xfrm>
                <a:off x="4003839" y="1870951"/>
                <a:ext cx="303106" cy="285534"/>
              </a:xfrm>
              <a:custGeom>
                <a:avLst/>
                <a:gdLst/>
                <a:ahLst/>
                <a:cxnLst>
                  <a:cxn ang="0">
                    <a:pos x="wd2" y="hd2"/>
                  </a:cxn>
                  <a:cxn ang="5400000">
                    <a:pos x="wd2" y="hd2"/>
                  </a:cxn>
                  <a:cxn ang="10800000">
                    <a:pos x="wd2" y="hd2"/>
                  </a:cxn>
                  <a:cxn ang="16200000">
                    <a:pos x="wd2" y="hd2"/>
                  </a:cxn>
                </a:cxnLst>
                <a:rect l="0" t="0" r="r" b="b"/>
                <a:pathLst>
                  <a:path w="21600" h="21600" extrusionOk="0">
                    <a:moveTo>
                      <a:pt x="18229" y="0"/>
                    </a:moveTo>
                    <a:cubicBezTo>
                      <a:pt x="16359" y="0"/>
                      <a:pt x="14833" y="1577"/>
                      <a:pt x="14833" y="3604"/>
                    </a:cubicBezTo>
                    <a:cubicBezTo>
                      <a:pt x="14833" y="5598"/>
                      <a:pt x="16328" y="7183"/>
                      <a:pt x="18229" y="7183"/>
                    </a:cubicBezTo>
                    <a:cubicBezTo>
                      <a:pt x="20099" y="7183"/>
                      <a:pt x="21600" y="5598"/>
                      <a:pt x="21600" y="3604"/>
                    </a:cubicBezTo>
                    <a:cubicBezTo>
                      <a:pt x="21600" y="1577"/>
                      <a:pt x="20130" y="0"/>
                      <a:pt x="18229" y="0"/>
                    </a:cubicBezTo>
                    <a:close/>
                    <a:moveTo>
                      <a:pt x="18229" y="1432"/>
                    </a:moveTo>
                    <a:cubicBezTo>
                      <a:pt x="19351" y="1431"/>
                      <a:pt x="20227" y="2375"/>
                      <a:pt x="20227" y="3604"/>
                    </a:cubicBezTo>
                    <a:cubicBezTo>
                      <a:pt x="20227" y="4834"/>
                      <a:pt x="19382" y="5752"/>
                      <a:pt x="18229" y="5752"/>
                    </a:cubicBezTo>
                    <a:cubicBezTo>
                      <a:pt x="17107" y="5751"/>
                      <a:pt x="16206" y="4834"/>
                      <a:pt x="16206" y="3604"/>
                    </a:cubicBezTo>
                    <a:cubicBezTo>
                      <a:pt x="16206" y="2375"/>
                      <a:pt x="17076" y="1432"/>
                      <a:pt x="18229" y="1432"/>
                    </a:cubicBezTo>
                    <a:close/>
                    <a:moveTo>
                      <a:pt x="13220" y="5164"/>
                    </a:moveTo>
                    <a:lnTo>
                      <a:pt x="7754" y="8078"/>
                    </a:lnTo>
                    <a:lnTo>
                      <a:pt x="8356" y="9381"/>
                    </a:lnTo>
                    <a:lnTo>
                      <a:pt x="11101" y="7924"/>
                    </a:lnTo>
                    <a:lnTo>
                      <a:pt x="13822" y="6467"/>
                    </a:lnTo>
                    <a:lnTo>
                      <a:pt x="13220" y="5164"/>
                    </a:lnTo>
                    <a:close/>
                    <a:moveTo>
                      <a:pt x="3371" y="7209"/>
                    </a:moveTo>
                    <a:cubicBezTo>
                      <a:pt x="1493" y="7209"/>
                      <a:pt x="0" y="8786"/>
                      <a:pt x="0" y="10813"/>
                    </a:cubicBezTo>
                    <a:cubicBezTo>
                      <a:pt x="0" y="12807"/>
                      <a:pt x="1462" y="14391"/>
                      <a:pt x="3371" y="14391"/>
                    </a:cubicBezTo>
                    <a:cubicBezTo>
                      <a:pt x="5250" y="14391"/>
                      <a:pt x="6767" y="12807"/>
                      <a:pt x="6767" y="10813"/>
                    </a:cubicBezTo>
                    <a:cubicBezTo>
                      <a:pt x="6767" y="8786"/>
                      <a:pt x="5281" y="7209"/>
                      <a:pt x="3371" y="7209"/>
                    </a:cubicBezTo>
                    <a:close/>
                    <a:moveTo>
                      <a:pt x="3371" y="8640"/>
                    </a:moveTo>
                    <a:cubicBezTo>
                      <a:pt x="4530" y="8640"/>
                      <a:pt x="5418" y="9583"/>
                      <a:pt x="5418" y="10813"/>
                    </a:cubicBezTo>
                    <a:cubicBezTo>
                      <a:pt x="5418" y="12042"/>
                      <a:pt x="4530" y="12960"/>
                      <a:pt x="3371" y="12960"/>
                    </a:cubicBezTo>
                    <a:cubicBezTo>
                      <a:pt x="2213" y="12960"/>
                      <a:pt x="1348" y="12042"/>
                      <a:pt x="1348" y="10813"/>
                    </a:cubicBezTo>
                    <a:cubicBezTo>
                      <a:pt x="1349" y="9583"/>
                      <a:pt x="2213" y="8640"/>
                      <a:pt x="3371" y="8640"/>
                    </a:cubicBezTo>
                    <a:close/>
                    <a:moveTo>
                      <a:pt x="8356" y="12372"/>
                    </a:moveTo>
                    <a:lnTo>
                      <a:pt x="7754" y="13625"/>
                    </a:lnTo>
                    <a:lnTo>
                      <a:pt x="13220" y="16462"/>
                    </a:lnTo>
                    <a:lnTo>
                      <a:pt x="13533" y="15823"/>
                    </a:lnTo>
                    <a:lnTo>
                      <a:pt x="13822" y="15209"/>
                    </a:lnTo>
                    <a:lnTo>
                      <a:pt x="8356" y="12372"/>
                    </a:lnTo>
                    <a:close/>
                    <a:moveTo>
                      <a:pt x="18229" y="14417"/>
                    </a:moveTo>
                    <a:cubicBezTo>
                      <a:pt x="16359" y="14417"/>
                      <a:pt x="14833" y="15978"/>
                      <a:pt x="14833" y="17996"/>
                    </a:cubicBezTo>
                    <a:cubicBezTo>
                      <a:pt x="14833" y="19981"/>
                      <a:pt x="16328" y="21600"/>
                      <a:pt x="18229" y="21600"/>
                    </a:cubicBezTo>
                    <a:cubicBezTo>
                      <a:pt x="20099" y="21600"/>
                      <a:pt x="21600" y="19981"/>
                      <a:pt x="21600" y="17996"/>
                    </a:cubicBezTo>
                    <a:cubicBezTo>
                      <a:pt x="21600" y="15978"/>
                      <a:pt x="20130" y="14417"/>
                      <a:pt x="18229" y="14417"/>
                    </a:cubicBezTo>
                    <a:close/>
                    <a:moveTo>
                      <a:pt x="18229" y="15874"/>
                    </a:moveTo>
                    <a:cubicBezTo>
                      <a:pt x="19351" y="15874"/>
                      <a:pt x="20227" y="16772"/>
                      <a:pt x="20227" y="17996"/>
                    </a:cubicBezTo>
                    <a:cubicBezTo>
                      <a:pt x="20227" y="19187"/>
                      <a:pt x="19382" y="20143"/>
                      <a:pt x="18229" y="20143"/>
                    </a:cubicBezTo>
                    <a:cubicBezTo>
                      <a:pt x="17107" y="20143"/>
                      <a:pt x="16206" y="19187"/>
                      <a:pt x="16206" y="17996"/>
                    </a:cubicBezTo>
                    <a:cubicBezTo>
                      <a:pt x="16206" y="16772"/>
                      <a:pt x="17076" y="15874"/>
                      <a:pt x="18229" y="15874"/>
                    </a:cubicBezTo>
                    <a:close/>
                  </a:path>
                </a:pathLst>
              </a:custGeom>
              <a:solidFill>
                <a:srgbClr val="FFFFFF"/>
              </a:solidFill>
              <a:ln w="12700">
                <a:miter lim="400000"/>
              </a:ln>
            </p:spPr>
            <p:txBody>
              <a:bodyPr lIns="17145" rIns="17145" anchor="ctr"/>
              <a:lstStyle/>
              <a:p>
                <a:pPr defTabSz="171450" hangingPunct="0">
                  <a:lnSpc>
                    <a:spcPct val="93000"/>
                  </a:lnSpc>
                  <a:defRPr sz="1800">
                    <a:latin typeface="+mj-lt"/>
                    <a:ea typeface="+mj-ea"/>
                    <a:cs typeface="+mj-cs"/>
                    <a:sym typeface="Open Sans"/>
                  </a:defRPr>
                </a:pPr>
                <a:endParaRPr sz="675" kern="0">
                  <a:solidFill>
                    <a:schemeClr val="tx1">
                      <a:lumMod val="65000"/>
                      <a:lumOff val="35000"/>
                    </a:schemeClr>
                  </a:solidFill>
                  <a:latin typeface="+mn-ea"/>
                  <a:cs typeface="Open Sans"/>
                  <a:sym typeface="Open Sans"/>
                </a:endParaRPr>
              </a:p>
            </p:txBody>
          </p:sp>
        </p:grpSp>
      </p:grpSp>
      <p:grpSp>
        <p:nvGrpSpPr>
          <p:cNvPr id="86" name="组合 85"/>
          <p:cNvGrpSpPr/>
          <p:nvPr/>
        </p:nvGrpSpPr>
        <p:grpSpPr>
          <a:xfrm>
            <a:off x="5570880" y="2755390"/>
            <a:ext cx="2526138" cy="646939"/>
            <a:chOff x="7483989" y="3236385"/>
            <a:chExt cx="3368184" cy="862585"/>
          </a:xfrm>
        </p:grpSpPr>
        <p:sp>
          <p:nvSpPr>
            <p:cNvPr id="87" name="矩形 86"/>
            <p:cNvSpPr/>
            <p:nvPr/>
          </p:nvSpPr>
          <p:spPr>
            <a:xfrm>
              <a:off x="7483989" y="3615761"/>
              <a:ext cx="3368184" cy="483209"/>
            </a:xfrm>
            <a:prstGeom prst="rect">
              <a:avLst/>
            </a:prstGeom>
          </p:spPr>
          <p:txBody>
            <a:bodyPr wrap="square">
              <a:spAutoFit/>
              <a:scene3d>
                <a:camera prst="orthographicFront"/>
                <a:lightRig rig="threePt" dir="t"/>
              </a:scene3d>
              <a:sp3d contourW="12700"/>
            </a:bodyPr>
            <a:lstStyle/>
            <a:p>
              <a:pPr algn="just" defTabSz="685800">
                <a:lnSpc>
                  <a:spcPct val="130000"/>
                </a:lnSpc>
                <a:defRPr/>
              </a:pPr>
              <a:r>
                <a:rPr lang="zh-CN" altLang="en-US" sz="675"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88" name="矩形 87"/>
            <p:cNvSpPr/>
            <p:nvPr/>
          </p:nvSpPr>
          <p:spPr>
            <a:xfrm>
              <a:off x="7483989" y="3236385"/>
              <a:ext cx="2050552" cy="492442"/>
            </a:xfrm>
            <a:prstGeom prst="rect">
              <a:avLst/>
            </a:prstGeom>
          </p:spPr>
          <p:txBody>
            <a:bodyPr wrap="square">
              <a:spAutoFit/>
              <a:scene3d>
                <a:camera prst="orthographicFront"/>
                <a:lightRig rig="threePt" dir="t"/>
              </a:scene3d>
              <a:sp3d contourW="12700"/>
            </a:bodyPr>
            <a:lstStyle/>
            <a:p>
              <a:pPr>
                <a:lnSpc>
                  <a:spcPct val="120000"/>
                </a:lnSpc>
                <a:defRPr/>
              </a:pPr>
              <a:r>
                <a:rPr lang="zh-CN" altLang="en-US" sz="1500" dirty="0">
                  <a:solidFill>
                    <a:schemeClr val="tx1">
                      <a:lumMod val="65000"/>
                      <a:lumOff val="35000"/>
                    </a:schemeClr>
                  </a:solidFill>
                  <a:latin typeface="+mn-ea"/>
                </a:rPr>
                <a:t>标题文字添加</a:t>
              </a:r>
            </a:p>
          </p:txBody>
        </p:sp>
      </p:grpSp>
      <p:grpSp>
        <p:nvGrpSpPr>
          <p:cNvPr id="89" name="组合 88"/>
          <p:cNvGrpSpPr/>
          <p:nvPr/>
        </p:nvGrpSpPr>
        <p:grpSpPr>
          <a:xfrm>
            <a:off x="936431" y="2755390"/>
            <a:ext cx="2526138" cy="646939"/>
            <a:chOff x="7483989" y="3236385"/>
            <a:chExt cx="3368184" cy="862585"/>
          </a:xfrm>
        </p:grpSpPr>
        <p:sp>
          <p:nvSpPr>
            <p:cNvPr id="90" name="矩形 89"/>
            <p:cNvSpPr/>
            <p:nvPr/>
          </p:nvSpPr>
          <p:spPr>
            <a:xfrm>
              <a:off x="7483989" y="3615761"/>
              <a:ext cx="3368184" cy="483209"/>
            </a:xfrm>
            <a:prstGeom prst="rect">
              <a:avLst/>
            </a:prstGeom>
          </p:spPr>
          <p:txBody>
            <a:bodyPr wrap="square">
              <a:spAutoFit/>
              <a:scene3d>
                <a:camera prst="orthographicFront"/>
                <a:lightRig rig="threePt" dir="t"/>
              </a:scene3d>
              <a:sp3d contourW="12700"/>
            </a:bodyPr>
            <a:lstStyle/>
            <a:p>
              <a:pPr algn="r" defTabSz="685800">
                <a:lnSpc>
                  <a:spcPct val="130000"/>
                </a:lnSpc>
                <a:defRPr/>
              </a:pPr>
              <a:r>
                <a:rPr lang="zh-CN" altLang="en-US" sz="675"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91" name="矩形 90"/>
            <p:cNvSpPr/>
            <p:nvPr/>
          </p:nvSpPr>
          <p:spPr>
            <a:xfrm>
              <a:off x="8801621" y="3236385"/>
              <a:ext cx="2050552" cy="492442"/>
            </a:xfrm>
            <a:prstGeom prst="rect">
              <a:avLst/>
            </a:prstGeom>
          </p:spPr>
          <p:txBody>
            <a:bodyPr wrap="square">
              <a:spAutoFit/>
              <a:scene3d>
                <a:camera prst="orthographicFront"/>
                <a:lightRig rig="threePt" dir="t"/>
              </a:scene3d>
              <a:sp3d contourW="12700"/>
            </a:bodyPr>
            <a:lstStyle/>
            <a:p>
              <a:pPr algn="r">
                <a:lnSpc>
                  <a:spcPct val="120000"/>
                </a:lnSpc>
                <a:defRPr/>
              </a:pPr>
              <a:r>
                <a:rPr lang="zh-CN" altLang="en-US" sz="1500" dirty="0">
                  <a:solidFill>
                    <a:schemeClr val="tx1">
                      <a:lumMod val="65000"/>
                      <a:lumOff val="35000"/>
                    </a:schemeClr>
                  </a:solidFill>
                  <a:latin typeface="+mn-ea"/>
                </a:rPr>
                <a:t>标题文字添加</a:t>
              </a:r>
            </a:p>
          </p:txBody>
        </p:sp>
      </p:grpSp>
      <p:grpSp>
        <p:nvGrpSpPr>
          <p:cNvPr id="92" name="组合 91"/>
          <p:cNvGrpSpPr/>
          <p:nvPr/>
        </p:nvGrpSpPr>
        <p:grpSpPr>
          <a:xfrm>
            <a:off x="1434677" y="1203598"/>
            <a:ext cx="2526138" cy="646939"/>
            <a:chOff x="7483989" y="3236385"/>
            <a:chExt cx="3368184" cy="862585"/>
          </a:xfrm>
        </p:grpSpPr>
        <p:sp>
          <p:nvSpPr>
            <p:cNvPr id="93" name="矩形 92"/>
            <p:cNvSpPr/>
            <p:nvPr/>
          </p:nvSpPr>
          <p:spPr>
            <a:xfrm>
              <a:off x="7483989" y="3615761"/>
              <a:ext cx="3368184" cy="483209"/>
            </a:xfrm>
            <a:prstGeom prst="rect">
              <a:avLst/>
            </a:prstGeom>
          </p:spPr>
          <p:txBody>
            <a:bodyPr wrap="square">
              <a:spAutoFit/>
              <a:scene3d>
                <a:camera prst="orthographicFront"/>
                <a:lightRig rig="threePt" dir="t"/>
              </a:scene3d>
              <a:sp3d contourW="12700"/>
            </a:bodyPr>
            <a:lstStyle/>
            <a:p>
              <a:pPr algn="r" defTabSz="685800">
                <a:lnSpc>
                  <a:spcPct val="130000"/>
                </a:lnSpc>
                <a:defRPr/>
              </a:pPr>
              <a:r>
                <a:rPr lang="zh-CN" altLang="en-US" sz="675"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94" name="矩形 93"/>
            <p:cNvSpPr/>
            <p:nvPr/>
          </p:nvSpPr>
          <p:spPr>
            <a:xfrm>
              <a:off x="8801621" y="3236385"/>
              <a:ext cx="2050552" cy="492442"/>
            </a:xfrm>
            <a:prstGeom prst="rect">
              <a:avLst/>
            </a:prstGeom>
          </p:spPr>
          <p:txBody>
            <a:bodyPr wrap="square">
              <a:spAutoFit/>
              <a:scene3d>
                <a:camera prst="orthographicFront"/>
                <a:lightRig rig="threePt" dir="t"/>
              </a:scene3d>
              <a:sp3d contourW="12700"/>
            </a:bodyPr>
            <a:lstStyle/>
            <a:p>
              <a:pPr algn="r" defTabSz="685800">
                <a:lnSpc>
                  <a:spcPct val="120000"/>
                </a:lnSpc>
                <a:defRPr/>
              </a:pPr>
              <a:r>
                <a:rPr lang="zh-CN" altLang="en-US" sz="1500" dirty="0">
                  <a:solidFill>
                    <a:schemeClr val="tx1">
                      <a:lumMod val="65000"/>
                      <a:lumOff val="35000"/>
                    </a:schemeClr>
                  </a:solidFill>
                  <a:latin typeface="+mn-ea"/>
                </a:rPr>
                <a:t>标题文字添加</a:t>
              </a:r>
            </a:p>
          </p:txBody>
        </p:sp>
      </p:grpSp>
      <p:grpSp>
        <p:nvGrpSpPr>
          <p:cNvPr id="95" name="组合 94"/>
          <p:cNvGrpSpPr/>
          <p:nvPr/>
        </p:nvGrpSpPr>
        <p:grpSpPr>
          <a:xfrm>
            <a:off x="1922669" y="3803051"/>
            <a:ext cx="5262435" cy="511901"/>
            <a:chOff x="5659791" y="3236385"/>
            <a:chExt cx="7016580" cy="682535"/>
          </a:xfrm>
        </p:grpSpPr>
        <p:sp>
          <p:nvSpPr>
            <p:cNvPr id="96" name="矩形 95"/>
            <p:cNvSpPr/>
            <p:nvPr/>
          </p:nvSpPr>
          <p:spPr>
            <a:xfrm>
              <a:off x="5659791" y="3615760"/>
              <a:ext cx="7016580" cy="303160"/>
            </a:xfrm>
            <a:prstGeom prst="rect">
              <a:avLst/>
            </a:prstGeom>
          </p:spPr>
          <p:txBody>
            <a:bodyPr wrap="square">
              <a:spAutoFit/>
              <a:scene3d>
                <a:camera prst="orthographicFront"/>
                <a:lightRig rig="threePt" dir="t"/>
              </a:scene3d>
              <a:sp3d contourW="12700"/>
            </a:bodyPr>
            <a:lstStyle/>
            <a:p>
              <a:pPr algn="ctr" defTabSz="685800">
                <a:lnSpc>
                  <a:spcPct val="130000"/>
                </a:lnSpc>
                <a:defRPr/>
              </a:pPr>
              <a:r>
                <a:rPr lang="zh-CN" altLang="en-US" sz="675"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97" name="矩形 96"/>
            <p:cNvSpPr/>
            <p:nvPr/>
          </p:nvSpPr>
          <p:spPr>
            <a:xfrm>
              <a:off x="8142806" y="3236385"/>
              <a:ext cx="2050552" cy="49244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sz="1500" dirty="0">
                  <a:solidFill>
                    <a:schemeClr val="tx1">
                      <a:lumMod val="65000"/>
                      <a:lumOff val="35000"/>
                    </a:schemeClr>
                  </a:solidFill>
                  <a:latin typeface="+mn-ea"/>
                </a:rPr>
                <a:t>标题文字添加</a:t>
              </a:r>
            </a:p>
          </p:txBody>
        </p:sp>
      </p:grpSp>
    </p:spTree>
    <p:custDataLst>
      <p:tags r:id="rId1"/>
    </p:custDataLst>
    <p:extLst>
      <p:ext uri="{BB962C8B-B14F-4D97-AF65-F5344CB8AC3E}">
        <p14:creationId xmlns:p14="http://schemas.microsoft.com/office/powerpoint/2010/main" val="1967920266"/>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 calcmode="lin" valueType="num">
                                      <p:cBhvr additive="base">
                                        <p:cTn id="14" dur="500"/>
                                        <p:tgtEl>
                                          <p:spTgt spid="92"/>
                                        </p:tgtEl>
                                        <p:attrNameLst>
                                          <p:attrName>ppt_x</p:attrName>
                                        </p:attrNameLst>
                                      </p:cBhvr>
                                      <p:tavLst>
                                        <p:tav tm="0">
                                          <p:val>
                                            <p:strVal val="#ppt_x+#ppt_w*1.125000"/>
                                          </p:val>
                                        </p:tav>
                                        <p:tav tm="100000">
                                          <p:val>
                                            <p:strVal val="#ppt_x"/>
                                          </p:val>
                                        </p:tav>
                                      </p:tavLst>
                                    </p:anim>
                                    <p:animEffect transition="in" filter="wipe(left)">
                                      <p:cBhvr>
                                        <p:cTn id="15" dur="500"/>
                                        <p:tgtEl>
                                          <p:spTgt spid="92"/>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right)">
                                      <p:cBhvr>
                                        <p:cTn id="20" dur="500"/>
                                        <p:tgtEl>
                                          <p:spTgt spid="39"/>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p:tgtEl>
                                          <p:spTgt spid="86"/>
                                        </p:tgtEl>
                                        <p:attrNameLst>
                                          <p:attrName>ppt_x</p:attrName>
                                        </p:attrNameLst>
                                      </p:cBhvr>
                                      <p:tavLst>
                                        <p:tav tm="0">
                                          <p:val>
                                            <p:strVal val="#ppt_x-#ppt_w*1.125000"/>
                                          </p:val>
                                        </p:tav>
                                        <p:tav tm="100000">
                                          <p:val>
                                            <p:strVal val="#ppt_x"/>
                                          </p:val>
                                        </p:tav>
                                      </p:tavLst>
                                    </p:anim>
                                    <p:animEffect transition="in" filter="wipe(right)">
                                      <p:cBhvr>
                                        <p:cTn id="25" dur="500"/>
                                        <p:tgtEl>
                                          <p:spTgt spid="86"/>
                                        </p:tgtEl>
                                      </p:cBhvr>
                                    </p:animEffect>
                                  </p:childTnLst>
                                </p:cTn>
                              </p:par>
                            </p:childTnLst>
                          </p:cTn>
                        </p:par>
                        <p:par>
                          <p:cTn id="26" fill="hold">
                            <p:stCondLst>
                              <p:cond delay="2500"/>
                            </p:stCondLst>
                            <p:childTnLst>
                              <p:par>
                                <p:cTn id="27" presetID="12" presetClass="entr" presetSubtype="1"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p:tgtEl>
                                          <p:spTgt spid="95"/>
                                        </p:tgtEl>
                                        <p:attrNameLst>
                                          <p:attrName>ppt_y</p:attrName>
                                        </p:attrNameLst>
                                      </p:cBhvr>
                                      <p:tavLst>
                                        <p:tav tm="0">
                                          <p:val>
                                            <p:strVal val="#ppt_y-#ppt_h*1.125000"/>
                                          </p:val>
                                        </p:tav>
                                        <p:tav tm="100000">
                                          <p:val>
                                            <p:strVal val="#ppt_y"/>
                                          </p:val>
                                        </p:tav>
                                      </p:tavLst>
                                    </p:anim>
                                    <p:animEffect transition="in" filter="wipe(down)">
                                      <p:cBhvr>
                                        <p:cTn id="30" dur="500"/>
                                        <p:tgtEl>
                                          <p:spTgt spid="95"/>
                                        </p:tgtEl>
                                      </p:cBhvr>
                                    </p:animEffect>
                                  </p:childTnLst>
                                </p:cTn>
                              </p:par>
                            </p:childTnLst>
                          </p:cTn>
                        </p:par>
                        <p:par>
                          <p:cTn id="31" fill="hold">
                            <p:stCondLst>
                              <p:cond delay="3000"/>
                            </p:stCondLst>
                            <p:childTnLst>
                              <p:par>
                                <p:cTn id="32" presetID="12" presetClass="entr" presetSubtype="2"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ppt_x</p:attrName>
                                        </p:attrNameLst>
                                      </p:cBhvr>
                                      <p:tavLst>
                                        <p:tav tm="0">
                                          <p:val>
                                            <p:strVal val="#ppt_x+#ppt_w*1.125000"/>
                                          </p:val>
                                        </p:tav>
                                        <p:tav tm="100000">
                                          <p:val>
                                            <p:strVal val="#ppt_x"/>
                                          </p:val>
                                        </p:tav>
                                      </p:tavLst>
                                    </p:anim>
                                    <p:animEffect transition="in" filter="wipe(left)">
                                      <p:cBhvr>
                                        <p:cTn id="3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788024" y="1151454"/>
            <a:ext cx="1723549" cy="400110"/>
          </a:xfrm>
          <a:prstGeom prst="rect">
            <a:avLst/>
          </a:prstGeom>
          <a:noFill/>
        </p:spPr>
        <p:txBody>
          <a:bodyPr wrap="none" rtlCol="0">
            <a:spAutoFit/>
          </a:bodyPr>
          <a:lstStyle/>
          <a:p>
            <a:r>
              <a:rPr lang="zh-CN" altLang="en-US" sz="2000" dirty="0" smtClean="0">
                <a:latin typeface="+mn-ea"/>
                <a:cs typeface="+mn-ea"/>
              </a:rPr>
              <a:t>添加目录标题</a:t>
            </a:r>
            <a:endParaRPr lang="zh-CN" altLang="en-US" sz="2000" dirty="0">
              <a:latin typeface="+mn-ea"/>
              <a:cs typeface="+mn-ea"/>
            </a:endParaRPr>
          </a:p>
        </p:txBody>
      </p:sp>
      <p:grpSp>
        <p:nvGrpSpPr>
          <p:cNvPr id="17" name="组合 16"/>
          <p:cNvGrpSpPr/>
          <p:nvPr/>
        </p:nvGrpSpPr>
        <p:grpSpPr>
          <a:xfrm>
            <a:off x="3881865" y="1111599"/>
            <a:ext cx="3714324" cy="479820"/>
            <a:chOff x="4611330" y="1493841"/>
            <a:chExt cx="4952431" cy="639760"/>
          </a:xfrm>
        </p:grpSpPr>
        <p:sp>
          <p:nvSpPr>
            <p:cNvPr id="18" name="矩形 17"/>
            <p:cNvSpPr/>
            <p:nvPr/>
          </p:nvSpPr>
          <p:spPr>
            <a:xfrm>
              <a:off x="5532533" y="1493841"/>
              <a:ext cx="4031228" cy="639760"/>
            </a:xfrm>
            <a:prstGeom prst="rect">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19" name="矩形 18"/>
            <p:cNvSpPr/>
            <p:nvPr/>
          </p:nvSpPr>
          <p:spPr>
            <a:xfrm>
              <a:off x="4611330" y="1493841"/>
              <a:ext cx="920180" cy="63976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2700" spc="225" dirty="0">
                  <a:latin typeface="+mn-ea"/>
                  <a:cs typeface="+mn-ea"/>
                </a:rPr>
                <a:t>01</a:t>
              </a:r>
              <a:endParaRPr lang="zh-CN" altLang="en-US" sz="2700" spc="225" dirty="0">
                <a:latin typeface="+mn-ea"/>
                <a:cs typeface="+mn-ea"/>
              </a:endParaRPr>
            </a:p>
          </p:txBody>
        </p:sp>
      </p:grpSp>
      <p:sp>
        <p:nvSpPr>
          <p:cNvPr id="20" name="文本框 19"/>
          <p:cNvSpPr txBox="1"/>
          <p:nvPr/>
        </p:nvSpPr>
        <p:spPr>
          <a:xfrm>
            <a:off x="4788024" y="1967165"/>
            <a:ext cx="1723549" cy="400110"/>
          </a:xfrm>
          <a:prstGeom prst="rect">
            <a:avLst/>
          </a:prstGeom>
          <a:noFill/>
        </p:spPr>
        <p:txBody>
          <a:bodyPr wrap="none" rtlCol="0">
            <a:spAutoFit/>
          </a:bodyPr>
          <a:lstStyle/>
          <a:p>
            <a:r>
              <a:rPr lang="zh-CN" altLang="en-US" sz="2000" dirty="0">
                <a:latin typeface="+mn-ea"/>
                <a:cs typeface="+mn-ea"/>
              </a:rPr>
              <a:t>添加目录标题</a:t>
            </a:r>
            <a:endParaRPr lang="zh-CN" altLang="en-US" sz="2000" dirty="0">
              <a:latin typeface="+mn-ea"/>
              <a:cs typeface="+mn-ea"/>
            </a:endParaRPr>
          </a:p>
        </p:txBody>
      </p:sp>
      <p:grpSp>
        <p:nvGrpSpPr>
          <p:cNvPr id="21" name="组合 20"/>
          <p:cNvGrpSpPr/>
          <p:nvPr/>
        </p:nvGrpSpPr>
        <p:grpSpPr>
          <a:xfrm>
            <a:off x="3881865" y="1927310"/>
            <a:ext cx="3714324" cy="479820"/>
            <a:chOff x="4611330" y="1493841"/>
            <a:chExt cx="4952431" cy="639760"/>
          </a:xfrm>
        </p:grpSpPr>
        <p:sp>
          <p:nvSpPr>
            <p:cNvPr id="22" name="矩形 21"/>
            <p:cNvSpPr/>
            <p:nvPr/>
          </p:nvSpPr>
          <p:spPr>
            <a:xfrm>
              <a:off x="5532533" y="1493841"/>
              <a:ext cx="4031228" cy="639760"/>
            </a:xfrm>
            <a:prstGeom prst="rect">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23" name="矩形 22"/>
            <p:cNvSpPr/>
            <p:nvPr/>
          </p:nvSpPr>
          <p:spPr>
            <a:xfrm>
              <a:off x="4611330" y="1493841"/>
              <a:ext cx="920180" cy="6397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2700" spc="225" dirty="0">
                  <a:latin typeface="+mn-ea"/>
                  <a:cs typeface="+mn-ea"/>
                </a:rPr>
                <a:t>02</a:t>
              </a:r>
              <a:endParaRPr lang="zh-CN" altLang="en-US" sz="2700" spc="225" dirty="0">
                <a:latin typeface="+mn-ea"/>
                <a:cs typeface="+mn-ea"/>
              </a:endParaRPr>
            </a:p>
          </p:txBody>
        </p:sp>
      </p:grpSp>
      <p:sp>
        <p:nvSpPr>
          <p:cNvPr id="24" name="文本框 23"/>
          <p:cNvSpPr txBox="1"/>
          <p:nvPr/>
        </p:nvSpPr>
        <p:spPr>
          <a:xfrm>
            <a:off x="4788024" y="2782876"/>
            <a:ext cx="1723549" cy="400110"/>
          </a:xfrm>
          <a:prstGeom prst="rect">
            <a:avLst/>
          </a:prstGeom>
          <a:noFill/>
        </p:spPr>
        <p:txBody>
          <a:bodyPr wrap="none" rtlCol="0">
            <a:spAutoFit/>
          </a:bodyPr>
          <a:lstStyle/>
          <a:p>
            <a:r>
              <a:rPr lang="zh-CN" altLang="en-US" sz="2000" dirty="0">
                <a:latin typeface="+mn-ea"/>
                <a:cs typeface="+mn-ea"/>
              </a:rPr>
              <a:t>添加目录标题</a:t>
            </a:r>
            <a:endParaRPr lang="zh-CN" altLang="en-US" sz="2000" dirty="0">
              <a:latin typeface="+mn-ea"/>
              <a:cs typeface="+mn-ea"/>
            </a:endParaRPr>
          </a:p>
        </p:txBody>
      </p:sp>
      <p:grpSp>
        <p:nvGrpSpPr>
          <p:cNvPr id="25" name="组合 24"/>
          <p:cNvGrpSpPr/>
          <p:nvPr/>
        </p:nvGrpSpPr>
        <p:grpSpPr>
          <a:xfrm>
            <a:off x="3881865" y="2743021"/>
            <a:ext cx="3713556" cy="479820"/>
            <a:chOff x="4611330" y="1493841"/>
            <a:chExt cx="4951408" cy="639760"/>
          </a:xfrm>
        </p:grpSpPr>
        <p:sp>
          <p:nvSpPr>
            <p:cNvPr id="26" name="矩形 25"/>
            <p:cNvSpPr/>
            <p:nvPr/>
          </p:nvSpPr>
          <p:spPr>
            <a:xfrm>
              <a:off x="5531510" y="1493841"/>
              <a:ext cx="4031228" cy="639760"/>
            </a:xfrm>
            <a:prstGeom prst="rect">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27" name="矩形 26"/>
            <p:cNvSpPr/>
            <p:nvPr/>
          </p:nvSpPr>
          <p:spPr>
            <a:xfrm>
              <a:off x="4611330" y="1493841"/>
              <a:ext cx="920180" cy="639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2700" spc="225" dirty="0">
                  <a:latin typeface="+mn-ea"/>
                  <a:cs typeface="+mn-ea"/>
                </a:rPr>
                <a:t>03</a:t>
              </a:r>
              <a:endParaRPr lang="zh-CN" altLang="en-US" sz="2700" spc="225" dirty="0">
                <a:latin typeface="+mn-ea"/>
                <a:cs typeface="+mn-ea"/>
              </a:endParaRPr>
            </a:p>
          </p:txBody>
        </p:sp>
      </p:grpSp>
      <p:sp>
        <p:nvSpPr>
          <p:cNvPr id="28" name="文本框 27"/>
          <p:cNvSpPr txBox="1"/>
          <p:nvPr/>
        </p:nvSpPr>
        <p:spPr>
          <a:xfrm>
            <a:off x="4788024" y="3598588"/>
            <a:ext cx="1723549" cy="400110"/>
          </a:xfrm>
          <a:prstGeom prst="rect">
            <a:avLst/>
          </a:prstGeom>
          <a:noFill/>
        </p:spPr>
        <p:txBody>
          <a:bodyPr wrap="none" rtlCol="0">
            <a:spAutoFit/>
          </a:bodyPr>
          <a:lstStyle/>
          <a:p>
            <a:r>
              <a:rPr lang="zh-CN" altLang="en-US" sz="2000" dirty="0">
                <a:latin typeface="+mn-ea"/>
                <a:cs typeface="+mn-ea"/>
              </a:rPr>
              <a:t>添加目录标题</a:t>
            </a:r>
            <a:endParaRPr lang="zh-CN" altLang="en-US" sz="2000" dirty="0">
              <a:latin typeface="+mn-ea"/>
              <a:cs typeface="+mn-ea"/>
            </a:endParaRPr>
          </a:p>
        </p:txBody>
      </p:sp>
      <p:grpSp>
        <p:nvGrpSpPr>
          <p:cNvPr id="29" name="组合 28"/>
          <p:cNvGrpSpPr/>
          <p:nvPr/>
        </p:nvGrpSpPr>
        <p:grpSpPr>
          <a:xfrm>
            <a:off x="3881865" y="3558733"/>
            <a:ext cx="3713556" cy="479820"/>
            <a:chOff x="4611330" y="1493841"/>
            <a:chExt cx="4951408" cy="639760"/>
          </a:xfrm>
        </p:grpSpPr>
        <p:sp>
          <p:nvSpPr>
            <p:cNvPr id="30" name="矩形 29"/>
            <p:cNvSpPr/>
            <p:nvPr/>
          </p:nvSpPr>
          <p:spPr>
            <a:xfrm>
              <a:off x="5531510" y="1493841"/>
              <a:ext cx="4031228" cy="639760"/>
            </a:xfrm>
            <a:prstGeom prst="rect">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31" name="矩形 30"/>
            <p:cNvSpPr/>
            <p:nvPr/>
          </p:nvSpPr>
          <p:spPr>
            <a:xfrm>
              <a:off x="4611330" y="1493841"/>
              <a:ext cx="920180" cy="6397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2700" spc="225" dirty="0">
                  <a:latin typeface="+mn-ea"/>
                  <a:cs typeface="+mn-ea"/>
                </a:rPr>
                <a:t>04</a:t>
              </a:r>
              <a:endParaRPr lang="zh-CN" altLang="en-US" sz="2700" spc="225" dirty="0">
                <a:latin typeface="+mn-ea"/>
                <a:cs typeface="+mn-ea"/>
              </a:endParaRPr>
            </a:p>
          </p:txBody>
        </p:sp>
      </p:grpSp>
      <p:sp>
        <p:nvSpPr>
          <p:cNvPr id="32" name="文本框 31"/>
          <p:cNvSpPr txBox="1"/>
          <p:nvPr/>
        </p:nvSpPr>
        <p:spPr>
          <a:xfrm>
            <a:off x="1691680" y="1637967"/>
            <a:ext cx="677108" cy="1656184"/>
          </a:xfrm>
          <a:prstGeom prst="rect">
            <a:avLst/>
          </a:prstGeom>
          <a:noFill/>
        </p:spPr>
        <p:txBody>
          <a:bodyPr vert="eaVert" wrap="square" rtlCol="0">
            <a:spAutoFit/>
          </a:bodyPr>
          <a:lstStyle/>
          <a:p>
            <a:pPr algn="ctr"/>
            <a:r>
              <a:rPr lang="zh-CN" altLang="en-US" sz="3200" dirty="0">
                <a:latin typeface="+mn-ea"/>
                <a:cs typeface="+mn-ea"/>
              </a:rPr>
              <a:t>目  </a:t>
            </a:r>
            <a:r>
              <a:rPr lang="zh-CN" altLang="en-US" sz="3200" dirty="0" smtClean="0">
                <a:latin typeface="+mn-ea"/>
                <a:cs typeface="+mn-ea"/>
              </a:rPr>
              <a:t>录</a:t>
            </a:r>
            <a:endParaRPr lang="zh-CN" altLang="en-US" sz="3200" dirty="0">
              <a:latin typeface="+mn-ea"/>
              <a:cs typeface="+mn-ea"/>
            </a:endParaRPr>
          </a:p>
        </p:txBody>
      </p:sp>
      <p:sp>
        <p:nvSpPr>
          <p:cNvPr id="33" name="TextBox 4"/>
          <p:cNvSpPr txBox="1"/>
          <p:nvPr/>
        </p:nvSpPr>
        <p:spPr>
          <a:xfrm>
            <a:off x="1381290" y="2902173"/>
            <a:ext cx="1359442" cy="461665"/>
          </a:xfrm>
          <a:prstGeom prst="rect">
            <a:avLst/>
          </a:prstGeom>
          <a:noFill/>
        </p:spPr>
        <p:txBody>
          <a:bodyPr wrap="square" rtlCol="0">
            <a:spAutoFit/>
          </a:bodyPr>
          <a:lstStyle/>
          <a:p>
            <a:pPr algn="dist"/>
            <a:r>
              <a:rPr lang="en-US" altLang="zh-CN" sz="2400" dirty="0" err="1" smtClean="0">
                <a:solidFill>
                  <a:schemeClr val="tx1">
                    <a:lumMod val="65000"/>
                    <a:lumOff val="35000"/>
                  </a:schemeClr>
                </a:solidFill>
                <a:latin typeface="+mn-ea"/>
                <a:cs typeface="+mn-ea"/>
              </a:rPr>
              <a:t>contenes</a:t>
            </a:r>
            <a:endParaRPr lang="zh-CN" altLang="en-US" sz="2400" dirty="0">
              <a:solidFill>
                <a:schemeClr val="tx1">
                  <a:lumMod val="65000"/>
                  <a:lumOff val="35000"/>
                </a:schemeClr>
              </a:solidFill>
              <a:latin typeface="+mn-ea"/>
              <a:cs typeface="+mn-ea"/>
            </a:endParaRPr>
          </a:p>
        </p:txBody>
      </p:sp>
    </p:spTree>
    <p:extLst>
      <p:ext uri="{BB962C8B-B14F-4D97-AF65-F5344CB8AC3E}">
        <p14:creationId xmlns:p14="http://schemas.microsoft.com/office/powerpoint/2010/main" val="1457494611"/>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32"/>
                                        </p:tgtEl>
                                        <p:attrNameLst>
                                          <p:attrName>style.visibility</p:attrName>
                                        </p:attrNameLst>
                                      </p:cBhvr>
                                      <p:to>
                                        <p:strVal val="visible"/>
                                      </p:to>
                                    </p:set>
                                    <p:set>
                                      <p:cBhvr>
                                        <p:cTn id="7" dur="455" fill="hold">
                                          <p:stCondLst>
                                            <p:cond delay="0"/>
                                          </p:stCondLst>
                                        </p:cTn>
                                        <p:tgtEl>
                                          <p:spTgt spid="32"/>
                                        </p:tgtEl>
                                        <p:attrNameLst>
                                          <p:attrName>style.rotation</p:attrName>
                                        </p:attrNameLst>
                                      </p:cBhvr>
                                      <p:to>
                                        <p:strVal val="-45.0"/>
                                      </p:to>
                                    </p:set>
                                    <p:anim calcmode="lin" valueType="num">
                                      <p:cBhvr>
                                        <p:cTn id="8" dur="455" fill="hold">
                                          <p:stCondLst>
                                            <p:cond delay="455"/>
                                          </p:stCondLst>
                                        </p:cTn>
                                        <p:tgtEl>
                                          <p:spTgt spid="3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1500"/>
                            </p:stCondLst>
                            <p:childTnLst>
                              <p:par>
                                <p:cTn id="13" presetID="22" presetClass="entr" presetSubtype="8" fill="hold" grpId="0" nodeType="afterEffect">
                                  <p:stCondLst>
                                    <p:cond delay="0"/>
                                  </p:stCondLst>
                                  <p:iterate type="lt">
                                    <p:tmPct val="10000"/>
                                  </p:iterate>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235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par>
                                <p:cTn id="20" presetID="42" presetClass="path" presetSubtype="0" decel="100000" fill="hold" nodeType="withEffect">
                                  <p:stCondLst>
                                    <p:cond delay="0"/>
                                  </p:stCondLst>
                                  <p:childTnLst>
                                    <p:animMotion origin="layout" path="M -4.16667E-6 -4.32099E-6 L -4.16667E-6 0.23581 " pathEditMode="relative" rAng="0" ptsTypes="AA">
                                      <p:cBhvr>
                                        <p:cTn id="21" dur="1000" spd="-100000" fill="hold"/>
                                        <p:tgtEl>
                                          <p:spTgt spid="17"/>
                                        </p:tgtEl>
                                        <p:attrNameLst>
                                          <p:attrName>ppt_x</p:attrName>
                                          <p:attrName>ppt_y</p:attrName>
                                        </p:attrNameLst>
                                      </p:cBhvr>
                                      <p:rCtr x="0" y="11790"/>
                                    </p:animMotion>
                                  </p:childTnLst>
                                </p:cTn>
                              </p:par>
                            </p:childTnLst>
                          </p:cTn>
                        </p:par>
                        <p:par>
                          <p:cTn id="22" fill="hold">
                            <p:stCondLst>
                              <p:cond delay="3350"/>
                            </p:stCondLst>
                            <p:childTnLst>
                              <p:par>
                                <p:cTn id="23" presetID="23" presetClass="entr" presetSubtype="16" fill="hold" nodeType="afterEffect">
                                  <p:stCondLst>
                                    <p:cond delay="0"/>
                                  </p:stCondLst>
                                  <p:iterate type="lt">
                                    <p:tmPct val="10000"/>
                                  </p:iterate>
                                  <p:childTnLst>
                                    <p:set>
                                      <p:cBhvr>
                                        <p:cTn id="24" dur="1" fill="hold">
                                          <p:stCondLst>
                                            <p:cond delay="0"/>
                                          </p:stCondLst>
                                        </p:cTn>
                                        <p:tgtEl>
                                          <p:spTgt spid="16">
                                            <p:txEl>
                                              <p:pRg st="0" end="0"/>
                                            </p:txEl>
                                          </p:spTgt>
                                        </p:tgtEl>
                                        <p:attrNameLst>
                                          <p:attrName>style.visibility</p:attrName>
                                        </p:attrNameLst>
                                      </p:cBhvr>
                                      <p:to>
                                        <p:strVal val="visible"/>
                                      </p:to>
                                    </p:set>
                                    <p:anim calcmode="lin" valueType="num">
                                      <p:cBhvr>
                                        <p:cTn id="25"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6">
                                            <p:txEl>
                                              <p:pRg st="0" end="0"/>
                                            </p:txEl>
                                          </p:spTgt>
                                        </p:tgtEl>
                                        <p:attrNameLst>
                                          <p:attrName>ppt_h</p:attrName>
                                        </p:attrNameLst>
                                      </p:cBhvr>
                                      <p:tavLst>
                                        <p:tav tm="0">
                                          <p:val>
                                            <p:fltVal val="0"/>
                                          </p:val>
                                        </p:tav>
                                        <p:tav tm="100000">
                                          <p:val>
                                            <p:strVal val="#ppt_h"/>
                                          </p:val>
                                        </p:tav>
                                      </p:tavLst>
                                    </p:anim>
                                  </p:childTnLst>
                                </p:cTn>
                              </p:par>
                            </p:childTnLst>
                          </p:cTn>
                        </p:par>
                        <p:par>
                          <p:cTn id="27" fill="hold">
                            <p:stCondLst>
                              <p:cond delay="4100"/>
                            </p:stCondLst>
                            <p:childTnLst>
                              <p:par>
                                <p:cTn id="28" presetID="10"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42" presetClass="path" presetSubtype="0" decel="100000" fill="hold" nodeType="withEffect">
                                  <p:stCondLst>
                                    <p:cond delay="0"/>
                                  </p:stCondLst>
                                  <p:childTnLst>
                                    <p:animMotion origin="layout" path="M -4.16667E-6 3.7037E-6 L -4.16667E-6 0.23549 " pathEditMode="relative" rAng="0" ptsTypes="AA">
                                      <p:cBhvr>
                                        <p:cTn id="32" dur="1000" spd="-100000" fill="hold"/>
                                        <p:tgtEl>
                                          <p:spTgt spid="21"/>
                                        </p:tgtEl>
                                        <p:attrNameLst>
                                          <p:attrName>ppt_x</p:attrName>
                                          <p:attrName>ppt_y</p:attrName>
                                        </p:attrNameLst>
                                      </p:cBhvr>
                                      <p:rCtr x="0" y="11759"/>
                                    </p:animMotion>
                                  </p:childTnLst>
                                </p:cTn>
                              </p:par>
                            </p:childTnLst>
                          </p:cTn>
                        </p:par>
                        <p:par>
                          <p:cTn id="33" fill="hold">
                            <p:stCondLst>
                              <p:cond delay="5100"/>
                            </p:stCondLst>
                            <p:childTnLst>
                              <p:par>
                                <p:cTn id="34" presetID="23" presetClass="entr" presetSubtype="16" fill="hold" nodeType="afterEffect">
                                  <p:stCondLst>
                                    <p:cond delay="0"/>
                                  </p:stCondLst>
                                  <p:iterate type="lt">
                                    <p:tmPct val="10000"/>
                                  </p:iterate>
                                  <p:childTnLst>
                                    <p:set>
                                      <p:cBhvr>
                                        <p:cTn id="35" dur="1" fill="hold">
                                          <p:stCondLst>
                                            <p:cond delay="0"/>
                                          </p:stCondLst>
                                        </p:cTn>
                                        <p:tgtEl>
                                          <p:spTgt spid="20">
                                            <p:txEl>
                                              <p:pRg st="0" end="0"/>
                                            </p:txEl>
                                          </p:spTgt>
                                        </p:tgtEl>
                                        <p:attrNameLst>
                                          <p:attrName>style.visibility</p:attrName>
                                        </p:attrNameLst>
                                      </p:cBhvr>
                                      <p:to>
                                        <p:strVal val="visible"/>
                                      </p:to>
                                    </p:set>
                                    <p:anim calcmode="lin" valueType="num">
                                      <p:cBhvr>
                                        <p:cTn id="36"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20">
                                            <p:txEl>
                                              <p:pRg st="0" end="0"/>
                                            </p:txEl>
                                          </p:spTgt>
                                        </p:tgtEl>
                                        <p:attrNameLst>
                                          <p:attrName>ppt_h</p:attrName>
                                        </p:attrNameLst>
                                      </p:cBhvr>
                                      <p:tavLst>
                                        <p:tav tm="0">
                                          <p:val>
                                            <p:fltVal val="0"/>
                                          </p:val>
                                        </p:tav>
                                        <p:tav tm="100000">
                                          <p:val>
                                            <p:strVal val="#ppt_h"/>
                                          </p:val>
                                        </p:tav>
                                      </p:tavLst>
                                    </p:anim>
                                  </p:childTnLst>
                                </p:cTn>
                              </p:par>
                            </p:childTnLst>
                          </p:cTn>
                        </p:par>
                        <p:par>
                          <p:cTn id="38" fill="hold">
                            <p:stCondLst>
                              <p:cond delay="5850"/>
                            </p:stCondLst>
                            <p:childTnLst>
                              <p:par>
                                <p:cTn id="39" presetID="10"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childTnLst>
                                </p:cTn>
                              </p:par>
                              <p:par>
                                <p:cTn id="42" presetID="42" presetClass="path" presetSubtype="0" decel="100000" fill="hold" nodeType="withEffect">
                                  <p:stCondLst>
                                    <p:cond delay="0"/>
                                  </p:stCondLst>
                                  <p:childTnLst>
                                    <p:animMotion origin="layout" path="M -4.16667E-6 1.7284E-6 L -4.16667E-6 0.2358 " pathEditMode="relative" rAng="0" ptsTypes="AA">
                                      <p:cBhvr>
                                        <p:cTn id="43" dur="1000" spd="-100000" fill="hold"/>
                                        <p:tgtEl>
                                          <p:spTgt spid="25"/>
                                        </p:tgtEl>
                                        <p:attrNameLst>
                                          <p:attrName>ppt_x</p:attrName>
                                          <p:attrName>ppt_y</p:attrName>
                                        </p:attrNameLst>
                                      </p:cBhvr>
                                      <p:rCtr x="0" y="11790"/>
                                    </p:animMotion>
                                  </p:childTnLst>
                                </p:cTn>
                              </p:par>
                            </p:childTnLst>
                          </p:cTn>
                        </p:par>
                        <p:par>
                          <p:cTn id="44" fill="hold">
                            <p:stCondLst>
                              <p:cond delay="6850"/>
                            </p:stCondLst>
                            <p:childTnLst>
                              <p:par>
                                <p:cTn id="45" presetID="23" presetClass="entr" presetSubtype="16" fill="hold" nodeType="afterEffect">
                                  <p:stCondLst>
                                    <p:cond delay="0"/>
                                  </p:stCondLst>
                                  <p:iterate type="lt">
                                    <p:tmPct val="10000"/>
                                  </p:iterate>
                                  <p:childTnLst>
                                    <p:set>
                                      <p:cBhvr>
                                        <p:cTn id="46" dur="1" fill="hold">
                                          <p:stCondLst>
                                            <p:cond delay="0"/>
                                          </p:stCondLst>
                                        </p:cTn>
                                        <p:tgtEl>
                                          <p:spTgt spid="24">
                                            <p:txEl>
                                              <p:pRg st="0" end="0"/>
                                            </p:txEl>
                                          </p:spTgt>
                                        </p:tgtEl>
                                        <p:attrNameLst>
                                          <p:attrName>style.visibility</p:attrName>
                                        </p:attrNameLst>
                                      </p:cBhvr>
                                      <p:to>
                                        <p:strVal val="visible"/>
                                      </p:to>
                                    </p:set>
                                    <p:anim calcmode="lin" valueType="num">
                                      <p:cBhvr>
                                        <p:cTn id="47"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24">
                                            <p:txEl>
                                              <p:pRg st="0" end="0"/>
                                            </p:txEl>
                                          </p:spTgt>
                                        </p:tgtEl>
                                        <p:attrNameLst>
                                          <p:attrName>ppt_h</p:attrName>
                                        </p:attrNameLst>
                                      </p:cBhvr>
                                      <p:tavLst>
                                        <p:tav tm="0">
                                          <p:val>
                                            <p:fltVal val="0"/>
                                          </p:val>
                                        </p:tav>
                                        <p:tav tm="100000">
                                          <p:val>
                                            <p:strVal val="#ppt_h"/>
                                          </p:val>
                                        </p:tav>
                                      </p:tavLst>
                                    </p:anim>
                                  </p:childTnLst>
                                </p:cTn>
                              </p:par>
                            </p:childTnLst>
                          </p:cTn>
                        </p:par>
                        <p:par>
                          <p:cTn id="49" fill="hold">
                            <p:stCondLst>
                              <p:cond delay="7600"/>
                            </p:stCondLst>
                            <p:childTnLst>
                              <p:par>
                                <p:cTn id="50" presetID="10"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childTnLst>
                                </p:cTn>
                              </p:par>
                              <p:par>
                                <p:cTn id="53" presetID="42" presetClass="path" presetSubtype="0" decel="100000" fill="hold" nodeType="withEffect">
                                  <p:stCondLst>
                                    <p:cond delay="0"/>
                                  </p:stCondLst>
                                  <p:childTnLst>
                                    <p:animMotion origin="layout" path="M -4.16667E-6 -2.46914E-7 L -4.16667E-6 0.2358 " pathEditMode="relative" rAng="0" ptsTypes="AA">
                                      <p:cBhvr>
                                        <p:cTn id="54" dur="1000" spd="-100000" fill="hold"/>
                                        <p:tgtEl>
                                          <p:spTgt spid="29"/>
                                        </p:tgtEl>
                                        <p:attrNameLst>
                                          <p:attrName>ppt_x</p:attrName>
                                          <p:attrName>ppt_y</p:attrName>
                                        </p:attrNameLst>
                                      </p:cBhvr>
                                      <p:rCtr x="0" y="11790"/>
                                    </p:animMotion>
                                  </p:childTnLst>
                                </p:cTn>
                              </p:par>
                            </p:childTnLst>
                          </p:cTn>
                        </p:par>
                        <p:par>
                          <p:cTn id="55" fill="hold">
                            <p:stCondLst>
                              <p:cond delay="8600"/>
                            </p:stCondLst>
                            <p:childTnLst>
                              <p:par>
                                <p:cTn id="56" presetID="23" presetClass="entr" presetSubtype="16" fill="hold" nodeType="afterEffect">
                                  <p:stCondLst>
                                    <p:cond delay="0"/>
                                  </p:stCondLst>
                                  <p:iterate type="lt">
                                    <p:tmPct val="10000"/>
                                  </p:iterate>
                                  <p:childTnLst>
                                    <p:set>
                                      <p:cBhvr>
                                        <p:cTn id="57" dur="1" fill="hold">
                                          <p:stCondLst>
                                            <p:cond delay="0"/>
                                          </p:stCondLst>
                                        </p:cTn>
                                        <p:tgtEl>
                                          <p:spTgt spid="28">
                                            <p:txEl>
                                              <p:pRg st="0" end="0"/>
                                            </p:txEl>
                                          </p:spTgt>
                                        </p:tgtEl>
                                        <p:attrNameLst>
                                          <p:attrName>style.visibility</p:attrName>
                                        </p:attrNameLst>
                                      </p:cBhvr>
                                      <p:to>
                                        <p:strVal val="visible"/>
                                      </p:to>
                                    </p:set>
                                    <p:anim calcmode="lin" valueType="num">
                                      <p:cBhvr>
                                        <p:cTn id="58"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2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四</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grpSp>
        <p:nvGrpSpPr>
          <p:cNvPr id="33" name="组合 32"/>
          <p:cNvGrpSpPr/>
          <p:nvPr/>
        </p:nvGrpSpPr>
        <p:grpSpPr>
          <a:xfrm>
            <a:off x="1187624" y="1491632"/>
            <a:ext cx="2589908" cy="2596631"/>
            <a:chOff x="1055688" y="1493003"/>
            <a:chExt cx="4579995" cy="4591884"/>
          </a:xfrm>
          <a:solidFill>
            <a:schemeClr val="bg2">
              <a:lumMod val="85000"/>
            </a:schemeClr>
          </a:solidFill>
        </p:grpSpPr>
        <p:sp>
          <p:nvSpPr>
            <p:cNvPr id="34" name="椭圆 33"/>
            <p:cNvSpPr/>
            <p:nvPr/>
          </p:nvSpPr>
          <p:spPr>
            <a:xfrm>
              <a:off x="4396667" y="3138256"/>
              <a:ext cx="1239016" cy="123901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1350">
                <a:solidFill>
                  <a:srgbClr val="FFFFFF"/>
                </a:solidFill>
              </a:endParaRPr>
            </a:p>
          </p:txBody>
        </p:sp>
        <p:sp>
          <p:nvSpPr>
            <p:cNvPr id="35" name="椭圆 34"/>
            <p:cNvSpPr/>
            <p:nvPr/>
          </p:nvSpPr>
          <p:spPr>
            <a:xfrm>
              <a:off x="2720759" y="4845871"/>
              <a:ext cx="1239016" cy="12390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1350">
                <a:solidFill>
                  <a:srgbClr val="FFFFFF"/>
                </a:solidFill>
              </a:endParaRPr>
            </a:p>
          </p:txBody>
        </p:sp>
        <p:sp>
          <p:nvSpPr>
            <p:cNvPr id="36" name="椭圆 35"/>
            <p:cNvSpPr/>
            <p:nvPr/>
          </p:nvSpPr>
          <p:spPr>
            <a:xfrm>
              <a:off x="1055688" y="3138256"/>
              <a:ext cx="1239016" cy="123901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1350">
                <a:solidFill>
                  <a:srgbClr val="FFFFFF"/>
                </a:solidFill>
              </a:endParaRPr>
            </a:p>
          </p:txBody>
        </p:sp>
        <p:sp>
          <p:nvSpPr>
            <p:cNvPr id="37" name="椭圆 36"/>
            <p:cNvSpPr/>
            <p:nvPr/>
          </p:nvSpPr>
          <p:spPr>
            <a:xfrm>
              <a:off x="2730698" y="1493003"/>
              <a:ext cx="1239016" cy="12390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sz="1350">
                <a:solidFill>
                  <a:srgbClr val="FFFFFF"/>
                </a:solidFill>
              </a:endParaRPr>
            </a:p>
          </p:txBody>
        </p:sp>
        <p:grpSp>
          <p:nvGrpSpPr>
            <p:cNvPr id="38" name="组合 37"/>
            <p:cNvGrpSpPr/>
            <p:nvPr/>
          </p:nvGrpSpPr>
          <p:grpSpPr>
            <a:xfrm>
              <a:off x="1803416" y="2240570"/>
              <a:ext cx="862013" cy="828675"/>
              <a:chOff x="1698625" y="2255838"/>
              <a:chExt cx="862013" cy="828675"/>
            </a:xfrm>
            <a:grpFill/>
          </p:grpSpPr>
          <p:sp>
            <p:nvSpPr>
              <p:cNvPr id="110" name="任意多边形: 形状 312"/>
              <p:cNvSpPr>
                <a:spLocks/>
              </p:cNvSpPr>
              <p:nvPr/>
            </p:nvSpPr>
            <p:spPr bwMode="auto">
              <a:xfrm>
                <a:off x="1698625" y="3001963"/>
                <a:ext cx="61913" cy="82550"/>
              </a:xfrm>
              <a:custGeom>
                <a:avLst/>
                <a:gdLst>
                  <a:gd name="T0" fmla="*/ 39 w 39"/>
                  <a:gd name="T1" fmla="*/ 10 h 52"/>
                  <a:gd name="T2" fmla="*/ 22 w 39"/>
                  <a:gd name="T3" fmla="*/ 0 h 52"/>
                  <a:gd name="T4" fmla="*/ 0 w 39"/>
                  <a:gd name="T5" fmla="*/ 43 h 52"/>
                  <a:gd name="T6" fmla="*/ 17 w 39"/>
                  <a:gd name="T7" fmla="*/ 52 h 52"/>
                  <a:gd name="T8" fmla="*/ 39 w 39"/>
                  <a:gd name="T9" fmla="*/ 10 h 52"/>
                </a:gdLst>
                <a:ahLst/>
                <a:cxnLst>
                  <a:cxn ang="0">
                    <a:pos x="T0" y="T1"/>
                  </a:cxn>
                  <a:cxn ang="0">
                    <a:pos x="T2" y="T3"/>
                  </a:cxn>
                  <a:cxn ang="0">
                    <a:pos x="T4" y="T5"/>
                  </a:cxn>
                  <a:cxn ang="0">
                    <a:pos x="T6" y="T7"/>
                  </a:cxn>
                  <a:cxn ang="0">
                    <a:pos x="T8" y="T9"/>
                  </a:cxn>
                </a:cxnLst>
                <a:rect l="0" t="0" r="r" b="b"/>
                <a:pathLst>
                  <a:path w="39" h="52">
                    <a:moveTo>
                      <a:pt x="39" y="10"/>
                    </a:moveTo>
                    <a:lnTo>
                      <a:pt x="22" y="0"/>
                    </a:lnTo>
                    <a:lnTo>
                      <a:pt x="0" y="43"/>
                    </a:lnTo>
                    <a:lnTo>
                      <a:pt x="17" y="52"/>
                    </a:lnTo>
                    <a:lnTo>
                      <a:pt x="3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1" name="任意多边形: 形状 313"/>
              <p:cNvSpPr>
                <a:spLocks/>
              </p:cNvSpPr>
              <p:nvPr/>
            </p:nvSpPr>
            <p:spPr bwMode="auto">
              <a:xfrm>
                <a:off x="1751013" y="2898775"/>
                <a:ext cx="68263" cy="82550"/>
              </a:xfrm>
              <a:custGeom>
                <a:avLst/>
                <a:gdLst>
                  <a:gd name="T0" fmla="*/ 23 w 23"/>
                  <a:gd name="T1" fmla="*/ 6 h 28"/>
                  <a:gd name="T2" fmla="*/ 14 w 23"/>
                  <a:gd name="T3" fmla="*/ 0 h 28"/>
                  <a:gd name="T4" fmla="*/ 12 w 23"/>
                  <a:gd name="T5" fmla="*/ 4 h 28"/>
                  <a:gd name="T6" fmla="*/ 7 w 23"/>
                  <a:gd name="T7" fmla="*/ 12 h 28"/>
                  <a:gd name="T8" fmla="*/ 0 w 23"/>
                  <a:gd name="T9" fmla="*/ 23 h 28"/>
                  <a:gd name="T10" fmla="*/ 10 w 23"/>
                  <a:gd name="T11" fmla="*/ 28 h 28"/>
                  <a:gd name="T12" fmla="*/ 16 w 23"/>
                  <a:gd name="T13" fmla="*/ 17 h 28"/>
                  <a:gd name="T14" fmla="*/ 21 w 23"/>
                  <a:gd name="T15" fmla="*/ 9 h 28"/>
                  <a:gd name="T16" fmla="*/ 23 w 23"/>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23" y="6"/>
                    </a:moveTo>
                    <a:cubicBezTo>
                      <a:pt x="14" y="0"/>
                      <a:pt x="14" y="0"/>
                      <a:pt x="14" y="0"/>
                    </a:cubicBezTo>
                    <a:cubicBezTo>
                      <a:pt x="14" y="0"/>
                      <a:pt x="13" y="2"/>
                      <a:pt x="12" y="4"/>
                    </a:cubicBezTo>
                    <a:cubicBezTo>
                      <a:pt x="11" y="6"/>
                      <a:pt x="9" y="9"/>
                      <a:pt x="7" y="12"/>
                    </a:cubicBezTo>
                    <a:cubicBezTo>
                      <a:pt x="4" y="17"/>
                      <a:pt x="0" y="23"/>
                      <a:pt x="0" y="23"/>
                    </a:cubicBezTo>
                    <a:cubicBezTo>
                      <a:pt x="10" y="28"/>
                      <a:pt x="10" y="28"/>
                      <a:pt x="10" y="28"/>
                    </a:cubicBezTo>
                    <a:cubicBezTo>
                      <a:pt x="10" y="28"/>
                      <a:pt x="13" y="23"/>
                      <a:pt x="16" y="17"/>
                    </a:cubicBezTo>
                    <a:cubicBezTo>
                      <a:pt x="18" y="14"/>
                      <a:pt x="20" y="11"/>
                      <a:pt x="21" y="9"/>
                    </a:cubicBezTo>
                    <a:cubicBezTo>
                      <a:pt x="22" y="7"/>
                      <a:pt x="23"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2" name="任意多边形: 形状 314"/>
              <p:cNvSpPr>
                <a:spLocks/>
              </p:cNvSpPr>
              <p:nvPr/>
            </p:nvSpPr>
            <p:spPr bwMode="auto">
              <a:xfrm>
                <a:off x="1812925" y="2801938"/>
                <a:ext cx="71438" cy="82550"/>
              </a:xfrm>
              <a:custGeom>
                <a:avLst/>
                <a:gdLst>
                  <a:gd name="T0" fmla="*/ 24 w 24"/>
                  <a:gd name="T1" fmla="*/ 7 h 28"/>
                  <a:gd name="T2" fmla="*/ 16 w 24"/>
                  <a:gd name="T3" fmla="*/ 0 h 28"/>
                  <a:gd name="T4" fmla="*/ 8 w 24"/>
                  <a:gd name="T5" fmla="*/ 11 h 28"/>
                  <a:gd name="T6" fmla="*/ 3 w 24"/>
                  <a:gd name="T7" fmla="*/ 19 h 28"/>
                  <a:gd name="T8" fmla="*/ 0 w 24"/>
                  <a:gd name="T9" fmla="*/ 22 h 28"/>
                  <a:gd name="T10" fmla="*/ 9 w 24"/>
                  <a:gd name="T11" fmla="*/ 28 h 28"/>
                  <a:gd name="T12" fmla="*/ 11 w 24"/>
                  <a:gd name="T13" fmla="*/ 25 h 28"/>
                  <a:gd name="T14" fmla="*/ 17 w 24"/>
                  <a:gd name="T15" fmla="*/ 17 h 28"/>
                  <a:gd name="T16" fmla="*/ 24 w 24"/>
                  <a:gd name="T17"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8">
                    <a:moveTo>
                      <a:pt x="24" y="7"/>
                    </a:moveTo>
                    <a:cubicBezTo>
                      <a:pt x="16" y="0"/>
                      <a:pt x="16" y="0"/>
                      <a:pt x="16" y="0"/>
                    </a:cubicBezTo>
                    <a:cubicBezTo>
                      <a:pt x="16" y="0"/>
                      <a:pt x="12" y="6"/>
                      <a:pt x="8" y="11"/>
                    </a:cubicBezTo>
                    <a:cubicBezTo>
                      <a:pt x="6" y="14"/>
                      <a:pt x="4" y="17"/>
                      <a:pt x="3" y="19"/>
                    </a:cubicBezTo>
                    <a:cubicBezTo>
                      <a:pt x="1" y="21"/>
                      <a:pt x="0" y="22"/>
                      <a:pt x="0" y="22"/>
                    </a:cubicBezTo>
                    <a:cubicBezTo>
                      <a:pt x="9" y="28"/>
                      <a:pt x="9" y="28"/>
                      <a:pt x="9" y="28"/>
                    </a:cubicBezTo>
                    <a:cubicBezTo>
                      <a:pt x="9" y="28"/>
                      <a:pt x="10" y="27"/>
                      <a:pt x="11" y="25"/>
                    </a:cubicBezTo>
                    <a:cubicBezTo>
                      <a:pt x="13" y="23"/>
                      <a:pt x="15" y="20"/>
                      <a:pt x="17" y="17"/>
                    </a:cubicBezTo>
                    <a:cubicBezTo>
                      <a:pt x="20" y="12"/>
                      <a:pt x="24" y="7"/>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3" name="任意多边形: 形状 315"/>
              <p:cNvSpPr>
                <a:spLocks/>
              </p:cNvSpPr>
              <p:nvPr/>
            </p:nvSpPr>
            <p:spPr bwMode="auto">
              <a:xfrm>
                <a:off x="1884363" y="2711450"/>
                <a:ext cx="73025" cy="79375"/>
              </a:xfrm>
              <a:custGeom>
                <a:avLst/>
                <a:gdLst>
                  <a:gd name="T0" fmla="*/ 25 w 25"/>
                  <a:gd name="T1" fmla="*/ 7 h 27"/>
                  <a:gd name="T2" fmla="*/ 16 w 25"/>
                  <a:gd name="T3" fmla="*/ 0 h 27"/>
                  <a:gd name="T4" fmla="*/ 14 w 25"/>
                  <a:gd name="T5" fmla="*/ 3 h 27"/>
                  <a:gd name="T6" fmla="*/ 8 w 25"/>
                  <a:gd name="T7" fmla="*/ 10 h 27"/>
                  <a:gd name="T8" fmla="*/ 0 w 25"/>
                  <a:gd name="T9" fmla="*/ 21 h 27"/>
                  <a:gd name="T10" fmla="*/ 8 w 25"/>
                  <a:gd name="T11" fmla="*/ 27 h 27"/>
                  <a:gd name="T12" fmla="*/ 16 w 25"/>
                  <a:gd name="T13" fmla="*/ 17 h 27"/>
                  <a:gd name="T14" fmla="*/ 22 w 25"/>
                  <a:gd name="T15" fmla="*/ 10 h 27"/>
                  <a:gd name="T16" fmla="*/ 25 w 25"/>
                  <a:gd name="T1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5" y="7"/>
                    </a:moveTo>
                    <a:cubicBezTo>
                      <a:pt x="16" y="0"/>
                      <a:pt x="16" y="0"/>
                      <a:pt x="16" y="0"/>
                    </a:cubicBezTo>
                    <a:cubicBezTo>
                      <a:pt x="16" y="0"/>
                      <a:pt x="15" y="1"/>
                      <a:pt x="14" y="3"/>
                    </a:cubicBezTo>
                    <a:cubicBezTo>
                      <a:pt x="12" y="5"/>
                      <a:pt x="10" y="8"/>
                      <a:pt x="8" y="10"/>
                    </a:cubicBezTo>
                    <a:cubicBezTo>
                      <a:pt x="4" y="15"/>
                      <a:pt x="0" y="21"/>
                      <a:pt x="0" y="21"/>
                    </a:cubicBezTo>
                    <a:cubicBezTo>
                      <a:pt x="8" y="27"/>
                      <a:pt x="8" y="27"/>
                      <a:pt x="8" y="27"/>
                    </a:cubicBezTo>
                    <a:cubicBezTo>
                      <a:pt x="8" y="27"/>
                      <a:pt x="12" y="22"/>
                      <a:pt x="16" y="17"/>
                    </a:cubicBezTo>
                    <a:cubicBezTo>
                      <a:pt x="18" y="14"/>
                      <a:pt x="20" y="12"/>
                      <a:pt x="22" y="10"/>
                    </a:cubicBezTo>
                    <a:cubicBezTo>
                      <a:pt x="23" y="8"/>
                      <a:pt x="25" y="7"/>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4" name="任意多边形: 形状 316"/>
              <p:cNvSpPr>
                <a:spLocks/>
              </p:cNvSpPr>
              <p:nvPr/>
            </p:nvSpPr>
            <p:spPr bwMode="auto">
              <a:xfrm>
                <a:off x="1957388" y="2622550"/>
                <a:ext cx="76200" cy="79375"/>
              </a:xfrm>
              <a:custGeom>
                <a:avLst/>
                <a:gdLst>
                  <a:gd name="T0" fmla="*/ 26 w 26"/>
                  <a:gd name="T1" fmla="*/ 8 h 27"/>
                  <a:gd name="T2" fmla="*/ 18 w 26"/>
                  <a:gd name="T3" fmla="*/ 0 h 27"/>
                  <a:gd name="T4" fmla="*/ 9 w 26"/>
                  <a:gd name="T5" fmla="*/ 10 h 27"/>
                  <a:gd name="T6" fmla="*/ 3 w 26"/>
                  <a:gd name="T7" fmla="*/ 17 h 27"/>
                  <a:gd name="T8" fmla="*/ 0 w 26"/>
                  <a:gd name="T9" fmla="*/ 20 h 27"/>
                  <a:gd name="T10" fmla="*/ 8 w 26"/>
                  <a:gd name="T11" fmla="*/ 27 h 27"/>
                  <a:gd name="T12" fmla="*/ 11 w 26"/>
                  <a:gd name="T13" fmla="*/ 24 h 27"/>
                  <a:gd name="T14" fmla="*/ 17 w 26"/>
                  <a:gd name="T15" fmla="*/ 17 h 27"/>
                  <a:gd name="T16" fmla="*/ 26 w 26"/>
                  <a:gd name="T17"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8"/>
                    </a:moveTo>
                    <a:cubicBezTo>
                      <a:pt x="18" y="0"/>
                      <a:pt x="18" y="0"/>
                      <a:pt x="18" y="0"/>
                    </a:cubicBezTo>
                    <a:cubicBezTo>
                      <a:pt x="18" y="0"/>
                      <a:pt x="14" y="5"/>
                      <a:pt x="9" y="10"/>
                    </a:cubicBezTo>
                    <a:cubicBezTo>
                      <a:pt x="7" y="12"/>
                      <a:pt x="4" y="15"/>
                      <a:pt x="3" y="17"/>
                    </a:cubicBezTo>
                    <a:cubicBezTo>
                      <a:pt x="1" y="19"/>
                      <a:pt x="0" y="20"/>
                      <a:pt x="0" y="20"/>
                    </a:cubicBezTo>
                    <a:cubicBezTo>
                      <a:pt x="8" y="27"/>
                      <a:pt x="8" y="27"/>
                      <a:pt x="8" y="27"/>
                    </a:cubicBezTo>
                    <a:cubicBezTo>
                      <a:pt x="8" y="27"/>
                      <a:pt x="9" y="26"/>
                      <a:pt x="11" y="24"/>
                    </a:cubicBezTo>
                    <a:cubicBezTo>
                      <a:pt x="12" y="22"/>
                      <a:pt x="15" y="20"/>
                      <a:pt x="17" y="17"/>
                    </a:cubicBezTo>
                    <a:cubicBezTo>
                      <a:pt x="21" y="13"/>
                      <a:pt x="26" y="8"/>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5" name="任意多边形: 形状 317"/>
              <p:cNvSpPr>
                <a:spLocks/>
              </p:cNvSpPr>
              <p:nvPr/>
            </p:nvSpPr>
            <p:spPr bwMode="auto">
              <a:xfrm>
                <a:off x="2036763" y="2543175"/>
                <a:ext cx="79375" cy="77788"/>
              </a:xfrm>
              <a:custGeom>
                <a:avLst/>
                <a:gdLst>
                  <a:gd name="T0" fmla="*/ 27 w 27"/>
                  <a:gd name="T1" fmla="*/ 8 h 26"/>
                  <a:gd name="T2" fmla="*/ 20 w 27"/>
                  <a:gd name="T3" fmla="*/ 0 h 26"/>
                  <a:gd name="T4" fmla="*/ 17 w 27"/>
                  <a:gd name="T5" fmla="*/ 2 h 26"/>
                  <a:gd name="T6" fmla="*/ 10 w 27"/>
                  <a:gd name="T7" fmla="*/ 9 h 26"/>
                  <a:gd name="T8" fmla="*/ 0 w 27"/>
                  <a:gd name="T9" fmla="*/ 18 h 26"/>
                  <a:gd name="T10" fmla="*/ 8 w 27"/>
                  <a:gd name="T11" fmla="*/ 26 h 26"/>
                  <a:gd name="T12" fmla="*/ 17 w 27"/>
                  <a:gd name="T13" fmla="*/ 17 h 26"/>
                  <a:gd name="T14" fmla="*/ 24 w 27"/>
                  <a:gd name="T15" fmla="*/ 10 h 26"/>
                  <a:gd name="T16" fmla="*/ 27 w 27"/>
                  <a:gd name="T1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7" y="8"/>
                    </a:moveTo>
                    <a:cubicBezTo>
                      <a:pt x="20" y="0"/>
                      <a:pt x="20" y="0"/>
                      <a:pt x="20" y="0"/>
                    </a:cubicBezTo>
                    <a:cubicBezTo>
                      <a:pt x="20" y="0"/>
                      <a:pt x="19" y="1"/>
                      <a:pt x="17" y="2"/>
                    </a:cubicBezTo>
                    <a:cubicBezTo>
                      <a:pt x="15" y="4"/>
                      <a:pt x="13" y="6"/>
                      <a:pt x="10" y="9"/>
                    </a:cubicBezTo>
                    <a:cubicBezTo>
                      <a:pt x="5" y="13"/>
                      <a:pt x="0" y="18"/>
                      <a:pt x="0" y="18"/>
                    </a:cubicBezTo>
                    <a:cubicBezTo>
                      <a:pt x="8" y="26"/>
                      <a:pt x="8" y="26"/>
                      <a:pt x="8" y="26"/>
                    </a:cubicBezTo>
                    <a:cubicBezTo>
                      <a:pt x="8" y="26"/>
                      <a:pt x="13" y="21"/>
                      <a:pt x="17" y="17"/>
                    </a:cubicBezTo>
                    <a:cubicBezTo>
                      <a:pt x="20" y="14"/>
                      <a:pt x="22" y="12"/>
                      <a:pt x="24" y="10"/>
                    </a:cubicBezTo>
                    <a:cubicBezTo>
                      <a:pt x="26" y="9"/>
                      <a:pt x="27" y="8"/>
                      <a:pt x="2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6" name="任意多边形: 形状 318"/>
              <p:cNvSpPr>
                <a:spLocks/>
              </p:cNvSpPr>
              <p:nvPr/>
            </p:nvSpPr>
            <p:spPr bwMode="auto">
              <a:xfrm>
                <a:off x="2125663" y="2466975"/>
                <a:ext cx="79375" cy="74613"/>
              </a:xfrm>
              <a:custGeom>
                <a:avLst/>
                <a:gdLst>
                  <a:gd name="T0" fmla="*/ 27 w 27"/>
                  <a:gd name="T1" fmla="*/ 9 h 25"/>
                  <a:gd name="T2" fmla="*/ 21 w 27"/>
                  <a:gd name="T3" fmla="*/ 0 h 25"/>
                  <a:gd name="T4" fmla="*/ 10 w 27"/>
                  <a:gd name="T5" fmla="*/ 8 h 25"/>
                  <a:gd name="T6" fmla="*/ 3 w 27"/>
                  <a:gd name="T7" fmla="*/ 14 h 25"/>
                  <a:gd name="T8" fmla="*/ 0 w 27"/>
                  <a:gd name="T9" fmla="*/ 17 h 25"/>
                  <a:gd name="T10" fmla="*/ 7 w 27"/>
                  <a:gd name="T11" fmla="*/ 25 h 25"/>
                  <a:gd name="T12" fmla="*/ 10 w 27"/>
                  <a:gd name="T13" fmla="*/ 22 h 25"/>
                  <a:gd name="T14" fmla="*/ 17 w 27"/>
                  <a:gd name="T15" fmla="*/ 17 h 25"/>
                  <a:gd name="T16" fmla="*/ 27 w 27"/>
                  <a:gd name="T1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27" y="9"/>
                    </a:moveTo>
                    <a:cubicBezTo>
                      <a:pt x="21" y="0"/>
                      <a:pt x="21" y="0"/>
                      <a:pt x="21" y="0"/>
                    </a:cubicBezTo>
                    <a:cubicBezTo>
                      <a:pt x="21" y="0"/>
                      <a:pt x="15" y="4"/>
                      <a:pt x="10" y="8"/>
                    </a:cubicBezTo>
                    <a:cubicBezTo>
                      <a:pt x="7" y="10"/>
                      <a:pt x="5" y="13"/>
                      <a:pt x="3" y="14"/>
                    </a:cubicBezTo>
                    <a:cubicBezTo>
                      <a:pt x="1" y="16"/>
                      <a:pt x="0" y="17"/>
                      <a:pt x="0" y="17"/>
                    </a:cubicBezTo>
                    <a:cubicBezTo>
                      <a:pt x="7" y="25"/>
                      <a:pt x="7" y="25"/>
                      <a:pt x="7" y="25"/>
                    </a:cubicBezTo>
                    <a:cubicBezTo>
                      <a:pt x="7" y="25"/>
                      <a:pt x="8" y="24"/>
                      <a:pt x="10" y="22"/>
                    </a:cubicBezTo>
                    <a:cubicBezTo>
                      <a:pt x="12" y="21"/>
                      <a:pt x="14" y="19"/>
                      <a:pt x="17" y="17"/>
                    </a:cubicBezTo>
                    <a:cubicBezTo>
                      <a:pt x="22" y="13"/>
                      <a:pt x="27"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7" name="任意多边形: 形状 319"/>
              <p:cNvSpPr>
                <a:spLocks/>
              </p:cNvSpPr>
              <p:nvPr/>
            </p:nvSpPr>
            <p:spPr bwMode="auto">
              <a:xfrm>
                <a:off x="2216150" y="2400300"/>
                <a:ext cx="82550" cy="69850"/>
              </a:xfrm>
              <a:custGeom>
                <a:avLst/>
                <a:gdLst>
                  <a:gd name="T0" fmla="*/ 52 w 52"/>
                  <a:gd name="T1" fmla="*/ 15 h 44"/>
                  <a:gd name="T2" fmla="*/ 41 w 52"/>
                  <a:gd name="T3" fmla="*/ 0 h 44"/>
                  <a:gd name="T4" fmla="*/ 0 w 52"/>
                  <a:gd name="T5" fmla="*/ 27 h 44"/>
                  <a:gd name="T6" fmla="*/ 11 w 52"/>
                  <a:gd name="T7" fmla="*/ 44 h 44"/>
                  <a:gd name="T8" fmla="*/ 52 w 52"/>
                  <a:gd name="T9" fmla="*/ 15 h 44"/>
                </a:gdLst>
                <a:ahLst/>
                <a:cxnLst>
                  <a:cxn ang="0">
                    <a:pos x="T0" y="T1"/>
                  </a:cxn>
                  <a:cxn ang="0">
                    <a:pos x="T2" y="T3"/>
                  </a:cxn>
                  <a:cxn ang="0">
                    <a:pos x="T4" y="T5"/>
                  </a:cxn>
                  <a:cxn ang="0">
                    <a:pos x="T6" y="T7"/>
                  </a:cxn>
                  <a:cxn ang="0">
                    <a:pos x="T8" y="T9"/>
                  </a:cxn>
                </a:cxnLst>
                <a:rect l="0" t="0" r="r" b="b"/>
                <a:pathLst>
                  <a:path w="52" h="44">
                    <a:moveTo>
                      <a:pt x="52" y="15"/>
                    </a:moveTo>
                    <a:lnTo>
                      <a:pt x="41" y="0"/>
                    </a:lnTo>
                    <a:lnTo>
                      <a:pt x="0" y="27"/>
                    </a:lnTo>
                    <a:lnTo>
                      <a:pt x="11" y="44"/>
                    </a:lnTo>
                    <a:lnTo>
                      <a:pt x="5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8" name="任意多边形: 形状 320"/>
              <p:cNvSpPr>
                <a:spLocks/>
              </p:cNvSpPr>
              <p:nvPr/>
            </p:nvSpPr>
            <p:spPr bwMode="auto">
              <a:xfrm>
                <a:off x="2312988" y="2338388"/>
                <a:ext cx="82550" cy="65088"/>
              </a:xfrm>
              <a:custGeom>
                <a:avLst/>
                <a:gdLst>
                  <a:gd name="T0" fmla="*/ 28 w 28"/>
                  <a:gd name="T1" fmla="*/ 9 h 22"/>
                  <a:gd name="T2" fmla="*/ 23 w 28"/>
                  <a:gd name="T3" fmla="*/ 0 h 22"/>
                  <a:gd name="T4" fmla="*/ 11 w 28"/>
                  <a:gd name="T5" fmla="*/ 6 h 22"/>
                  <a:gd name="T6" fmla="*/ 0 w 28"/>
                  <a:gd name="T7" fmla="*/ 13 h 22"/>
                  <a:gd name="T8" fmla="*/ 6 w 28"/>
                  <a:gd name="T9" fmla="*/ 22 h 22"/>
                  <a:gd name="T10" fmla="*/ 17 w 28"/>
                  <a:gd name="T11" fmla="*/ 15 h 22"/>
                  <a:gd name="T12" fmla="*/ 28 w 28"/>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28" y="9"/>
                    </a:moveTo>
                    <a:cubicBezTo>
                      <a:pt x="23" y="0"/>
                      <a:pt x="23" y="0"/>
                      <a:pt x="23" y="0"/>
                    </a:cubicBezTo>
                    <a:cubicBezTo>
                      <a:pt x="23" y="0"/>
                      <a:pt x="17" y="3"/>
                      <a:pt x="11" y="6"/>
                    </a:cubicBezTo>
                    <a:cubicBezTo>
                      <a:pt x="6" y="10"/>
                      <a:pt x="0" y="13"/>
                      <a:pt x="0" y="13"/>
                    </a:cubicBezTo>
                    <a:cubicBezTo>
                      <a:pt x="6" y="22"/>
                      <a:pt x="6" y="22"/>
                      <a:pt x="6" y="22"/>
                    </a:cubicBezTo>
                    <a:cubicBezTo>
                      <a:pt x="6" y="22"/>
                      <a:pt x="11" y="19"/>
                      <a:pt x="17" y="15"/>
                    </a:cubicBezTo>
                    <a:cubicBezTo>
                      <a:pt x="22" y="12"/>
                      <a:pt x="28" y="9"/>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19" name="任意多边形: 形状 321"/>
              <p:cNvSpPr>
                <a:spLocks/>
              </p:cNvSpPr>
              <p:nvPr/>
            </p:nvSpPr>
            <p:spPr bwMode="auto">
              <a:xfrm>
                <a:off x="2382838" y="2255838"/>
                <a:ext cx="177800" cy="155575"/>
              </a:xfrm>
              <a:custGeom>
                <a:avLst/>
                <a:gdLst>
                  <a:gd name="T0" fmla="*/ 0 w 112"/>
                  <a:gd name="T1" fmla="*/ 0 h 98"/>
                  <a:gd name="T2" fmla="*/ 112 w 112"/>
                  <a:gd name="T3" fmla="*/ 2 h 98"/>
                  <a:gd name="T4" fmla="*/ 54 w 112"/>
                  <a:gd name="T5" fmla="*/ 98 h 98"/>
                  <a:gd name="T6" fmla="*/ 0 w 112"/>
                  <a:gd name="T7" fmla="*/ 0 h 98"/>
                </a:gdLst>
                <a:ahLst/>
                <a:cxnLst>
                  <a:cxn ang="0">
                    <a:pos x="T0" y="T1"/>
                  </a:cxn>
                  <a:cxn ang="0">
                    <a:pos x="T2" y="T3"/>
                  </a:cxn>
                  <a:cxn ang="0">
                    <a:pos x="T4" y="T5"/>
                  </a:cxn>
                  <a:cxn ang="0">
                    <a:pos x="T6" y="T7"/>
                  </a:cxn>
                </a:cxnLst>
                <a:rect l="0" t="0" r="r" b="b"/>
                <a:pathLst>
                  <a:path w="112" h="98">
                    <a:moveTo>
                      <a:pt x="0" y="0"/>
                    </a:moveTo>
                    <a:lnTo>
                      <a:pt x="112" y="2"/>
                    </a:lnTo>
                    <a:lnTo>
                      <a:pt x="54" y="9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grpSp>
        <p:grpSp>
          <p:nvGrpSpPr>
            <p:cNvPr id="56" name="组合 55"/>
            <p:cNvGrpSpPr/>
            <p:nvPr/>
          </p:nvGrpSpPr>
          <p:grpSpPr>
            <a:xfrm>
              <a:off x="4084654" y="2275495"/>
              <a:ext cx="811212" cy="858838"/>
              <a:chOff x="3979863" y="2290763"/>
              <a:chExt cx="811212" cy="858838"/>
            </a:xfrm>
            <a:grpFill/>
          </p:grpSpPr>
          <p:sp>
            <p:nvSpPr>
              <p:cNvPr id="99" name="任意多边形: 形状 301"/>
              <p:cNvSpPr>
                <a:spLocks/>
              </p:cNvSpPr>
              <p:nvPr/>
            </p:nvSpPr>
            <p:spPr bwMode="auto">
              <a:xfrm>
                <a:off x="3979863" y="2290763"/>
                <a:ext cx="82550" cy="65088"/>
              </a:xfrm>
              <a:custGeom>
                <a:avLst/>
                <a:gdLst>
                  <a:gd name="T0" fmla="*/ 23 w 28"/>
                  <a:gd name="T1" fmla="*/ 22 h 22"/>
                  <a:gd name="T2" fmla="*/ 28 w 28"/>
                  <a:gd name="T3" fmla="*/ 12 h 22"/>
                  <a:gd name="T4" fmla="*/ 25 w 28"/>
                  <a:gd name="T5" fmla="*/ 10 h 22"/>
                  <a:gd name="T6" fmla="*/ 17 w 28"/>
                  <a:gd name="T7" fmla="*/ 6 h 22"/>
                  <a:gd name="T8" fmla="*/ 5 w 28"/>
                  <a:gd name="T9" fmla="*/ 0 h 22"/>
                  <a:gd name="T10" fmla="*/ 0 w 28"/>
                  <a:gd name="T11" fmla="*/ 9 h 22"/>
                  <a:gd name="T12" fmla="*/ 11 w 28"/>
                  <a:gd name="T13" fmla="*/ 15 h 22"/>
                  <a:gd name="T14" fmla="*/ 19 w 28"/>
                  <a:gd name="T15" fmla="*/ 20 h 22"/>
                  <a:gd name="T16" fmla="*/ 23 w 28"/>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23" y="22"/>
                    </a:moveTo>
                    <a:cubicBezTo>
                      <a:pt x="28" y="12"/>
                      <a:pt x="28" y="12"/>
                      <a:pt x="28" y="12"/>
                    </a:cubicBezTo>
                    <a:cubicBezTo>
                      <a:pt x="28" y="12"/>
                      <a:pt x="27" y="12"/>
                      <a:pt x="25" y="10"/>
                    </a:cubicBezTo>
                    <a:cubicBezTo>
                      <a:pt x="22" y="9"/>
                      <a:pt x="20" y="7"/>
                      <a:pt x="17" y="6"/>
                    </a:cubicBezTo>
                    <a:cubicBezTo>
                      <a:pt x="11" y="3"/>
                      <a:pt x="5" y="0"/>
                      <a:pt x="5" y="0"/>
                    </a:cubicBezTo>
                    <a:cubicBezTo>
                      <a:pt x="0" y="9"/>
                      <a:pt x="0" y="9"/>
                      <a:pt x="0" y="9"/>
                    </a:cubicBezTo>
                    <a:cubicBezTo>
                      <a:pt x="0" y="9"/>
                      <a:pt x="6" y="12"/>
                      <a:pt x="11" y="15"/>
                    </a:cubicBezTo>
                    <a:cubicBezTo>
                      <a:pt x="14" y="17"/>
                      <a:pt x="17" y="18"/>
                      <a:pt x="19" y="20"/>
                    </a:cubicBezTo>
                    <a:cubicBezTo>
                      <a:pt x="22" y="21"/>
                      <a:pt x="23" y="2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grpSp>
            <p:nvGrpSpPr>
              <p:cNvPr id="100" name="组合 99"/>
              <p:cNvGrpSpPr/>
              <p:nvPr/>
            </p:nvGrpSpPr>
            <p:grpSpPr>
              <a:xfrm>
                <a:off x="4079875" y="2346325"/>
                <a:ext cx="711200" cy="803276"/>
                <a:chOff x="4079875" y="2346325"/>
                <a:chExt cx="711200" cy="803276"/>
              </a:xfrm>
              <a:grpFill/>
            </p:grpSpPr>
            <p:sp>
              <p:nvSpPr>
                <p:cNvPr id="101" name="任意多边形: 形状 303"/>
                <p:cNvSpPr>
                  <a:spLocks/>
                </p:cNvSpPr>
                <p:nvPr/>
              </p:nvSpPr>
              <p:spPr bwMode="auto">
                <a:xfrm>
                  <a:off x="4079875" y="2346325"/>
                  <a:ext cx="82550" cy="68263"/>
                </a:xfrm>
                <a:custGeom>
                  <a:avLst/>
                  <a:gdLst>
                    <a:gd name="T0" fmla="*/ 22 w 28"/>
                    <a:gd name="T1" fmla="*/ 23 h 23"/>
                    <a:gd name="T2" fmla="*/ 28 w 28"/>
                    <a:gd name="T3" fmla="*/ 14 h 23"/>
                    <a:gd name="T4" fmla="*/ 17 w 28"/>
                    <a:gd name="T5" fmla="*/ 7 h 23"/>
                    <a:gd name="T6" fmla="*/ 6 w 28"/>
                    <a:gd name="T7" fmla="*/ 0 h 23"/>
                    <a:gd name="T8" fmla="*/ 0 w 28"/>
                    <a:gd name="T9" fmla="*/ 9 h 23"/>
                    <a:gd name="T10" fmla="*/ 11 w 28"/>
                    <a:gd name="T11" fmla="*/ 16 h 23"/>
                    <a:gd name="T12" fmla="*/ 22 w 28"/>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22" y="23"/>
                      </a:moveTo>
                      <a:cubicBezTo>
                        <a:pt x="28" y="14"/>
                        <a:pt x="28" y="14"/>
                        <a:pt x="28" y="14"/>
                      </a:cubicBezTo>
                      <a:cubicBezTo>
                        <a:pt x="28" y="14"/>
                        <a:pt x="23" y="11"/>
                        <a:pt x="17" y="7"/>
                      </a:cubicBezTo>
                      <a:cubicBezTo>
                        <a:pt x="11" y="3"/>
                        <a:pt x="6" y="0"/>
                        <a:pt x="6" y="0"/>
                      </a:cubicBezTo>
                      <a:cubicBezTo>
                        <a:pt x="0" y="9"/>
                        <a:pt x="0" y="9"/>
                        <a:pt x="0" y="9"/>
                      </a:cubicBezTo>
                      <a:cubicBezTo>
                        <a:pt x="0" y="9"/>
                        <a:pt x="6" y="12"/>
                        <a:pt x="11" y="16"/>
                      </a:cubicBezTo>
                      <a:cubicBezTo>
                        <a:pt x="17" y="20"/>
                        <a:pt x="22"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2" name="任意多边形: 形状 304"/>
                <p:cNvSpPr>
                  <a:spLocks/>
                </p:cNvSpPr>
                <p:nvPr/>
              </p:nvSpPr>
              <p:spPr bwMode="auto">
                <a:xfrm>
                  <a:off x="4176713" y="2411413"/>
                  <a:ext cx="82550" cy="71438"/>
                </a:xfrm>
                <a:custGeom>
                  <a:avLst/>
                  <a:gdLst>
                    <a:gd name="T0" fmla="*/ 21 w 28"/>
                    <a:gd name="T1" fmla="*/ 24 h 24"/>
                    <a:gd name="T2" fmla="*/ 28 w 28"/>
                    <a:gd name="T3" fmla="*/ 15 h 24"/>
                    <a:gd name="T4" fmla="*/ 25 w 28"/>
                    <a:gd name="T5" fmla="*/ 13 h 24"/>
                    <a:gd name="T6" fmla="*/ 17 w 28"/>
                    <a:gd name="T7" fmla="*/ 7 h 24"/>
                    <a:gd name="T8" fmla="*/ 6 w 28"/>
                    <a:gd name="T9" fmla="*/ 0 h 24"/>
                    <a:gd name="T10" fmla="*/ 0 w 28"/>
                    <a:gd name="T11" fmla="*/ 8 h 24"/>
                    <a:gd name="T12" fmla="*/ 11 w 28"/>
                    <a:gd name="T13" fmla="*/ 16 h 24"/>
                    <a:gd name="T14" fmla="*/ 18 w 28"/>
                    <a:gd name="T15" fmla="*/ 21 h 24"/>
                    <a:gd name="T16" fmla="*/ 21 w 2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4">
                      <a:moveTo>
                        <a:pt x="21" y="24"/>
                      </a:moveTo>
                      <a:cubicBezTo>
                        <a:pt x="28" y="15"/>
                        <a:pt x="28" y="15"/>
                        <a:pt x="28" y="15"/>
                      </a:cubicBezTo>
                      <a:cubicBezTo>
                        <a:pt x="28" y="15"/>
                        <a:pt x="27" y="14"/>
                        <a:pt x="25" y="13"/>
                      </a:cubicBezTo>
                      <a:cubicBezTo>
                        <a:pt x="23" y="11"/>
                        <a:pt x="20" y="9"/>
                        <a:pt x="17" y="7"/>
                      </a:cubicBezTo>
                      <a:cubicBezTo>
                        <a:pt x="12" y="3"/>
                        <a:pt x="6" y="0"/>
                        <a:pt x="6" y="0"/>
                      </a:cubicBezTo>
                      <a:cubicBezTo>
                        <a:pt x="0" y="8"/>
                        <a:pt x="0" y="8"/>
                        <a:pt x="0" y="8"/>
                      </a:cubicBezTo>
                      <a:cubicBezTo>
                        <a:pt x="0" y="8"/>
                        <a:pt x="5" y="12"/>
                        <a:pt x="11" y="16"/>
                      </a:cubicBezTo>
                      <a:cubicBezTo>
                        <a:pt x="14" y="18"/>
                        <a:pt x="16" y="20"/>
                        <a:pt x="18" y="21"/>
                      </a:cubicBezTo>
                      <a:cubicBezTo>
                        <a:pt x="20" y="23"/>
                        <a:pt x="21" y="24"/>
                        <a:pt x="2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3" name="任意多边形: 形状 305"/>
                <p:cNvSpPr>
                  <a:spLocks/>
                </p:cNvSpPr>
                <p:nvPr/>
              </p:nvSpPr>
              <p:spPr bwMode="auto">
                <a:xfrm>
                  <a:off x="4270375" y="2479675"/>
                  <a:ext cx="79375" cy="76200"/>
                </a:xfrm>
                <a:custGeom>
                  <a:avLst/>
                  <a:gdLst>
                    <a:gd name="T0" fmla="*/ 20 w 27"/>
                    <a:gd name="T1" fmla="*/ 26 h 26"/>
                    <a:gd name="T2" fmla="*/ 27 w 27"/>
                    <a:gd name="T3" fmla="*/ 18 h 26"/>
                    <a:gd name="T4" fmla="*/ 17 w 27"/>
                    <a:gd name="T5" fmla="*/ 9 h 26"/>
                    <a:gd name="T6" fmla="*/ 9 w 27"/>
                    <a:gd name="T7" fmla="*/ 3 h 26"/>
                    <a:gd name="T8" fmla="*/ 6 w 27"/>
                    <a:gd name="T9" fmla="*/ 0 h 26"/>
                    <a:gd name="T10" fmla="*/ 0 w 27"/>
                    <a:gd name="T11" fmla="*/ 9 h 26"/>
                    <a:gd name="T12" fmla="*/ 3 w 27"/>
                    <a:gd name="T13" fmla="*/ 11 h 26"/>
                    <a:gd name="T14" fmla="*/ 10 w 27"/>
                    <a:gd name="T15" fmla="*/ 17 h 26"/>
                    <a:gd name="T16" fmla="*/ 20 w 2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0" y="26"/>
                      </a:moveTo>
                      <a:cubicBezTo>
                        <a:pt x="27" y="18"/>
                        <a:pt x="27" y="18"/>
                        <a:pt x="27" y="18"/>
                      </a:cubicBezTo>
                      <a:cubicBezTo>
                        <a:pt x="27" y="18"/>
                        <a:pt x="22" y="13"/>
                        <a:pt x="17" y="9"/>
                      </a:cubicBezTo>
                      <a:cubicBezTo>
                        <a:pt x="14" y="7"/>
                        <a:pt x="11" y="4"/>
                        <a:pt x="9" y="3"/>
                      </a:cubicBezTo>
                      <a:cubicBezTo>
                        <a:pt x="8" y="1"/>
                        <a:pt x="6" y="0"/>
                        <a:pt x="6" y="0"/>
                      </a:cubicBezTo>
                      <a:cubicBezTo>
                        <a:pt x="0" y="9"/>
                        <a:pt x="0" y="9"/>
                        <a:pt x="0" y="9"/>
                      </a:cubicBezTo>
                      <a:cubicBezTo>
                        <a:pt x="0" y="9"/>
                        <a:pt x="1" y="10"/>
                        <a:pt x="3" y="11"/>
                      </a:cubicBezTo>
                      <a:cubicBezTo>
                        <a:pt x="5" y="13"/>
                        <a:pt x="7" y="15"/>
                        <a:pt x="10" y="17"/>
                      </a:cubicBezTo>
                      <a:cubicBezTo>
                        <a:pt x="15" y="21"/>
                        <a:pt x="20" y="26"/>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4" name="任意多边形: 形状 306"/>
                <p:cNvSpPr>
                  <a:spLocks/>
                </p:cNvSpPr>
                <p:nvPr/>
              </p:nvSpPr>
              <p:spPr bwMode="auto">
                <a:xfrm>
                  <a:off x="4356100" y="2555875"/>
                  <a:ext cx="79375" cy="76200"/>
                </a:xfrm>
                <a:custGeom>
                  <a:avLst/>
                  <a:gdLst>
                    <a:gd name="T0" fmla="*/ 19 w 27"/>
                    <a:gd name="T1" fmla="*/ 26 h 26"/>
                    <a:gd name="T2" fmla="*/ 27 w 27"/>
                    <a:gd name="T3" fmla="*/ 19 h 26"/>
                    <a:gd name="T4" fmla="*/ 24 w 27"/>
                    <a:gd name="T5" fmla="*/ 16 h 26"/>
                    <a:gd name="T6" fmla="*/ 17 w 27"/>
                    <a:gd name="T7" fmla="*/ 9 h 26"/>
                    <a:gd name="T8" fmla="*/ 8 w 27"/>
                    <a:gd name="T9" fmla="*/ 0 h 26"/>
                    <a:gd name="T10" fmla="*/ 0 w 27"/>
                    <a:gd name="T11" fmla="*/ 8 h 26"/>
                    <a:gd name="T12" fmla="*/ 10 w 27"/>
                    <a:gd name="T13" fmla="*/ 17 h 26"/>
                    <a:gd name="T14" fmla="*/ 16 w 27"/>
                    <a:gd name="T15" fmla="*/ 23 h 26"/>
                    <a:gd name="T16" fmla="*/ 19 w 2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19" y="26"/>
                      </a:moveTo>
                      <a:cubicBezTo>
                        <a:pt x="27" y="19"/>
                        <a:pt x="27" y="19"/>
                        <a:pt x="27" y="19"/>
                      </a:cubicBezTo>
                      <a:cubicBezTo>
                        <a:pt x="27" y="19"/>
                        <a:pt x="26" y="18"/>
                        <a:pt x="24" y="16"/>
                      </a:cubicBezTo>
                      <a:cubicBezTo>
                        <a:pt x="22" y="14"/>
                        <a:pt x="20" y="12"/>
                        <a:pt x="17" y="9"/>
                      </a:cubicBezTo>
                      <a:cubicBezTo>
                        <a:pt x="12" y="5"/>
                        <a:pt x="8" y="0"/>
                        <a:pt x="8" y="0"/>
                      </a:cubicBezTo>
                      <a:cubicBezTo>
                        <a:pt x="0" y="8"/>
                        <a:pt x="0" y="8"/>
                        <a:pt x="0" y="8"/>
                      </a:cubicBezTo>
                      <a:cubicBezTo>
                        <a:pt x="0" y="8"/>
                        <a:pt x="5" y="13"/>
                        <a:pt x="10" y="17"/>
                      </a:cubicBezTo>
                      <a:cubicBezTo>
                        <a:pt x="12" y="19"/>
                        <a:pt x="15" y="22"/>
                        <a:pt x="16" y="23"/>
                      </a:cubicBezTo>
                      <a:cubicBezTo>
                        <a:pt x="18" y="25"/>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5" name="任意多边形: 形状 307"/>
                <p:cNvSpPr>
                  <a:spLocks/>
                </p:cNvSpPr>
                <p:nvPr/>
              </p:nvSpPr>
              <p:spPr bwMode="auto">
                <a:xfrm>
                  <a:off x="4438650" y="2638425"/>
                  <a:ext cx="76200" cy="79375"/>
                </a:xfrm>
                <a:custGeom>
                  <a:avLst/>
                  <a:gdLst>
                    <a:gd name="T0" fmla="*/ 18 w 26"/>
                    <a:gd name="T1" fmla="*/ 27 h 27"/>
                    <a:gd name="T2" fmla="*/ 26 w 26"/>
                    <a:gd name="T3" fmla="*/ 20 h 27"/>
                    <a:gd name="T4" fmla="*/ 17 w 26"/>
                    <a:gd name="T5" fmla="*/ 10 h 27"/>
                    <a:gd name="T6" fmla="*/ 8 w 26"/>
                    <a:gd name="T7" fmla="*/ 0 h 27"/>
                    <a:gd name="T8" fmla="*/ 0 w 26"/>
                    <a:gd name="T9" fmla="*/ 8 h 27"/>
                    <a:gd name="T10" fmla="*/ 9 w 26"/>
                    <a:gd name="T11" fmla="*/ 17 h 27"/>
                    <a:gd name="T12" fmla="*/ 18 w 2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8" y="27"/>
                      </a:moveTo>
                      <a:cubicBezTo>
                        <a:pt x="26" y="20"/>
                        <a:pt x="26" y="20"/>
                        <a:pt x="26" y="20"/>
                      </a:cubicBezTo>
                      <a:cubicBezTo>
                        <a:pt x="26" y="20"/>
                        <a:pt x="22" y="15"/>
                        <a:pt x="17" y="10"/>
                      </a:cubicBezTo>
                      <a:cubicBezTo>
                        <a:pt x="13" y="5"/>
                        <a:pt x="8" y="0"/>
                        <a:pt x="8" y="0"/>
                      </a:cubicBezTo>
                      <a:cubicBezTo>
                        <a:pt x="0" y="8"/>
                        <a:pt x="0" y="8"/>
                        <a:pt x="0" y="8"/>
                      </a:cubicBezTo>
                      <a:cubicBezTo>
                        <a:pt x="0" y="8"/>
                        <a:pt x="5" y="12"/>
                        <a:pt x="9" y="17"/>
                      </a:cubicBezTo>
                      <a:cubicBezTo>
                        <a:pt x="14" y="22"/>
                        <a:pt x="18" y="27"/>
                        <a:pt x="1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6" name="任意多边形: 形状 308"/>
                <p:cNvSpPr>
                  <a:spLocks/>
                </p:cNvSpPr>
                <p:nvPr/>
              </p:nvSpPr>
              <p:spPr bwMode="auto">
                <a:xfrm>
                  <a:off x="4514850" y="2725738"/>
                  <a:ext cx="73025" cy="82550"/>
                </a:xfrm>
                <a:custGeom>
                  <a:avLst/>
                  <a:gdLst>
                    <a:gd name="T0" fmla="*/ 32 w 46"/>
                    <a:gd name="T1" fmla="*/ 52 h 52"/>
                    <a:gd name="T2" fmla="*/ 46 w 46"/>
                    <a:gd name="T3" fmla="*/ 39 h 52"/>
                    <a:gd name="T4" fmla="*/ 17 w 46"/>
                    <a:gd name="T5" fmla="*/ 0 h 52"/>
                    <a:gd name="T6" fmla="*/ 0 w 46"/>
                    <a:gd name="T7" fmla="*/ 13 h 52"/>
                    <a:gd name="T8" fmla="*/ 32 w 46"/>
                    <a:gd name="T9" fmla="*/ 52 h 52"/>
                  </a:gdLst>
                  <a:ahLst/>
                  <a:cxnLst>
                    <a:cxn ang="0">
                      <a:pos x="T0" y="T1"/>
                    </a:cxn>
                    <a:cxn ang="0">
                      <a:pos x="T2" y="T3"/>
                    </a:cxn>
                    <a:cxn ang="0">
                      <a:pos x="T4" y="T5"/>
                    </a:cxn>
                    <a:cxn ang="0">
                      <a:pos x="T6" y="T7"/>
                    </a:cxn>
                    <a:cxn ang="0">
                      <a:pos x="T8" y="T9"/>
                    </a:cxn>
                  </a:cxnLst>
                  <a:rect l="0" t="0" r="r" b="b"/>
                  <a:pathLst>
                    <a:path w="46" h="52">
                      <a:moveTo>
                        <a:pt x="32" y="52"/>
                      </a:moveTo>
                      <a:lnTo>
                        <a:pt x="46" y="39"/>
                      </a:lnTo>
                      <a:lnTo>
                        <a:pt x="17" y="0"/>
                      </a:lnTo>
                      <a:lnTo>
                        <a:pt x="0" y="13"/>
                      </a:lnTo>
                      <a:lnTo>
                        <a:pt x="3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7" name="任意多边形: 形状 309"/>
                <p:cNvSpPr>
                  <a:spLocks/>
                </p:cNvSpPr>
                <p:nvPr/>
              </p:nvSpPr>
              <p:spPr bwMode="auto">
                <a:xfrm>
                  <a:off x="4584700" y="2819400"/>
                  <a:ext cx="71438" cy="82550"/>
                </a:xfrm>
                <a:custGeom>
                  <a:avLst/>
                  <a:gdLst>
                    <a:gd name="T0" fmla="*/ 15 w 24"/>
                    <a:gd name="T1" fmla="*/ 28 h 28"/>
                    <a:gd name="T2" fmla="*/ 24 w 24"/>
                    <a:gd name="T3" fmla="*/ 22 h 28"/>
                    <a:gd name="T4" fmla="*/ 22 w 24"/>
                    <a:gd name="T5" fmla="*/ 18 h 28"/>
                    <a:gd name="T6" fmla="*/ 17 w 24"/>
                    <a:gd name="T7" fmla="*/ 11 h 28"/>
                    <a:gd name="T8" fmla="*/ 9 w 24"/>
                    <a:gd name="T9" fmla="*/ 0 h 28"/>
                    <a:gd name="T10" fmla="*/ 0 w 24"/>
                    <a:gd name="T11" fmla="*/ 6 h 28"/>
                    <a:gd name="T12" fmla="*/ 8 w 24"/>
                    <a:gd name="T13" fmla="*/ 17 h 28"/>
                    <a:gd name="T14" fmla="*/ 13 w 24"/>
                    <a:gd name="T15" fmla="*/ 24 h 28"/>
                    <a:gd name="T16" fmla="*/ 15 w 24"/>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8">
                      <a:moveTo>
                        <a:pt x="15" y="28"/>
                      </a:moveTo>
                      <a:cubicBezTo>
                        <a:pt x="24" y="22"/>
                        <a:pt x="24" y="22"/>
                        <a:pt x="24" y="22"/>
                      </a:cubicBezTo>
                      <a:cubicBezTo>
                        <a:pt x="24" y="22"/>
                        <a:pt x="23" y="21"/>
                        <a:pt x="22" y="18"/>
                      </a:cubicBezTo>
                      <a:cubicBezTo>
                        <a:pt x="20" y="16"/>
                        <a:pt x="19" y="13"/>
                        <a:pt x="17" y="11"/>
                      </a:cubicBezTo>
                      <a:cubicBezTo>
                        <a:pt x="13" y="5"/>
                        <a:pt x="9" y="0"/>
                        <a:pt x="9" y="0"/>
                      </a:cubicBezTo>
                      <a:cubicBezTo>
                        <a:pt x="0" y="6"/>
                        <a:pt x="0" y="6"/>
                        <a:pt x="0" y="6"/>
                      </a:cubicBezTo>
                      <a:cubicBezTo>
                        <a:pt x="0" y="6"/>
                        <a:pt x="4" y="11"/>
                        <a:pt x="8" y="17"/>
                      </a:cubicBezTo>
                      <a:cubicBezTo>
                        <a:pt x="10" y="19"/>
                        <a:pt x="11" y="22"/>
                        <a:pt x="13" y="24"/>
                      </a:cubicBezTo>
                      <a:cubicBezTo>
                        <a:pt x="14" y="26"/>
                        <a:pt x="15"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8" name="任意多边形: 形状 310"/>
                <p:cNvSpPr>
                  <a:spLocks/>
                </p:cNvSpPr>
                <p:nvPr/>
              </p:nvSpPr>
              <p:spPr bwMode="auto">
                <a:xfrm>
                  <a:off x="4649788" y="2917825"/>
                  <a:ext cx="68263" cy="80963"/>
                </a:xfrm>
                <a:custGeom>
                  <a:avLst/>
                  <a:gdLst>
                    <a:gd name="T0" fmla="*/ 13 w 23"/>
                    <a:gd name="T1" fmla="*/ 28 h 28"/>
                    <a:gd name="T2" fmla="*/ 23 w 23"/>
                    <a:gd name="T3" fmla="*/ 23 h 28"/>
                    <a:gd name="T4" fmla="*/ 16 w 23"/>
                    <a:gd name="T5" fmla="*/ 11 h 28"/>
                    <a:gd name="T6" fmla="*/ 11 w 23"/>
                    <a:gd name="T7" fmla="*/ 3 h 28"/>
                    <a:gd name="T8" fmla="*/ 9 w 23"/>
                    <a:gd name="T9" fmla="*/ 0 h 28"/>
                    <a:gd name="T10" fmla="*/ 0 w 23"/>
                    <a:gd name="T11" fmla="*/ 6 h 28"/>
                    <a:gd name="T12" fmla="*/ 2 w 23"/>
                    <a:gd name="T13" fmla="*/ 9 h 28"/>
                    <a:gd name="T14" fmla="*/ 7 w 23"/>
                    <a:gd name="T15" fmla="*/ 17 h 28"/>
                    <a:gd name="T16" fmla="*/ 13 w 23"/>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13" y="28"/>
                      </a:moveTo>
                      <a:cubicBezTo>
                        <a:pt x="23" y="23"/>
                        <a:pt x="23" y="23"/>
                        <a:pt x="23" y="23"/>
                      </a:cubicBezTo>
                      <a:cubicBezTo>
                        <a:pt x="23" y="23"/>
                        <a:pt x="19" y="17"/>
                        <a:pt x="16" y="11"/>
                      </a:cubicBezTo>
                      <a:cubicBezTo>
                        <a:pt x="14" y="9"/>
                        <a:pt x="13" y="6"/>
                        <a:pt x="11" y="3"/>
                      </a:cubicBezTo>
                      <a:cubicBezTo>
                        <a:pt x="10" y="1"/>
                        <a:pt x="9" y="0"/>
                        <a:pt x="9" y="0"/>
                      </a:cubicBezTo>
                      <a:cubicBezTo>
                        <a:pt x="0" y="6"/>
                        <a:pt x="0" y="6"/>
                        <a:pt x="0" y="6"/>
                      </a:cubicBezTo>
                      <a:cubicBezTo>
                        <a:pt x="0" y="6"/>
                        <a:pt x="1" y="7"/>
                        <a:pt x="2" y="9"/>
                      </a:cubicBezTo>
                      <a:cubicBezTo>
                        <a:pt x="3" y="11"/>
                        <a:pt x="5" y="14"/>
                        <a:pt x="7" y="17"/>
                      </a:cubicBezTo>
                      <a:cubicBezTo>
                        <a:pt x="10" y="23"/>
                        <a:pt x="13"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109" name="任意多边形: 形状 311"/>
                <p:cNvSpPr>
                  <a:spLocks/>
                </p:cNvSpPr>
                <p:nvPr/>
              </p:nvSpPr>
              <p:spPr bwMode="auto">
                <a:xfrm>
                  <a:off x="4638675" y="2973388"/>
                  <a:ext cx="152400" cy="176213"/>
                </a:xfrm>
                <a:custGeom>
                  <a:avLst/>
                  <a:gdLst>
                    <a:gd name="T0" fmla="*/ 96 w 96"/>
                    <a:gd name="T1" fmla="*/ 0 h 111"/>
                    <a:gd name="T2" fmla="*/ 94 w 96"/>
                    <a:gd name="T3" fmla="*/ 111 h 111"/>
                    <a:gd name="T4" fmla="*/ 0 w 96"/>
                    <a:gd name="T5" fmla="*/ 55 h 111"/>
                    <a:gd name="T6" fmla="*/ 96 w 96"/>
                    <a:gd name="T7" fmla="*/ 0 h 111"/>
                  </a:gdLst>
                  <a:ahLst/>
                  <a:cxnLst>
                    <a:cxn ang="0">
                      <a:pos x="T0" y="T1"/>
                    </a:cxn>
                    <a:cxn ang="0">
                      <a:pos x="T2" y="T3"/>
                    </a:cxn>
                    <a:cxn ang="0">
                      <a:pos x="T4" y="T5"/>
                    </a:cxn>
                    <a:cxn ang="0">
                      <a:pos x="T6" y="T7"/>
                    </a:cxn>
                  </a:cxnLst>
                  <a:rect l="0" t="0" r="r" b="b"/>
                  <a:pathLst>
                    <a:path w="96" h="111">
                      <a:moveTo>
                        <a:pt x="96" y="0"/>
                      </a:moveTo>
                      <a:lnTo>
                        <a:pt x="94" y="111"/>
                      </a:lnTo>
                      <a:lnTo>
                        <a:pt x="0" y="55"/>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grpSp>
        </p:grpSp>
        <p:grpSp>
          <p:nvGrpSpPr>
            <p:cNvPr id="57" name="组合 56"/>
            <p:cNvGrpSpPr/>
            <p:nvPr/>
          </p:nvGrpSpPr>
          <p:grpSpPr>
            <a:xfrm>
              <a:off x="3994166" y="4466245"/>
              <a:ext cx="895350" cy="893762"/>
              <a:chOff x="3889375" y="4481513"/>
              <a:chExt cx="895350" cy="893762"/>
            </a:xfrm>
            <a:grpFill/>
          </p:grpSpPr>
          <p:sp>
            <p:nvSpPr>
              <p:cNvPr id="75" name="任意多边形: 形状 290"/>
              <p:cNvSpPr>
                <a:spLocks/>
              </p:cNvSpPr>
              <p:nvPr/>
            </p:nvSpPr>
            <p:spPr bwMode="auto">
              <a:xfrm>
                <a:off x="4724400" y="4481513"/>
                <a:ext cx="60325" cy="82550"/>
              </a:xfrm>
              <a:custGeom>
                <a:avLst/>
                <a:gdLst>
                  <a:gd name="T0" fmla="*/ 0 w 21"/>
                  <a:gd name="T1" fmla="*/ 24 h 28"/>
                  <a:gd name="T2" fmla="*/ 10 w 21"/>
                  <a:gd name="T3" fmla="*/ 28 h 28"/>
                  <a:gd name="T4" fmla="*/ 12 w 21"/>
                  <a:gd name="T5" fmla="*/ 25 h 28"/>
                  <a:gd name="T6" fmla="*/ 16 w 21"/>
                  <a:gd name="T7" fmla="*/ 16 h 28"/>
                  <a:gd name="T8" fmla="*/ 21 w 21"/>
                  <a:gd name="T9" fmla="*/ 4 h 28"/>
                  <a:gd name="T10" fmla="*/ 11 w 21"/>
                  <a:gd name="T11" fmla="*/ 0 h 28"/>
                  <a:gd name="T12" fmla="*/ 6 w 21"/>
                  <a:gd name="T13" fmla="*/ 12 h 28"/>
                  <a:gd name="T14" fmla="*/ 2 w 21"/>
                  <a:gd name="T15" fmla="*/ 20 h 28"/>
                  <a:gd name="T16" fmla="*/ 0 w 21"/>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0" y="24"/>
                    </a:moveTo>
                    <a:cubicBezTo>
                      <a:pt x="10" y="28"/>
                      <a:pt x="10" y="28"/>
                      <a:pt x="10" y="28"/>
                    </a:cubicBezTo>
                    <a:cubicBezTo>
                      <a:pt x="10" y="28"/>
                      <a:pt x="11" y="27"/>
                      <a:pt x="12" y="25"/>
                    </a:cubicBezTo>
                    <a:cubicBezTo>
                      <a:pt x="13" y="22"/>
                      <a:pt x="14" y="19"/>
                      <a:pt x="16" y="16"/>
                    </a:cubicBezTo>
                    <a:cubicBezTo>
                      <a:pt x="18" y="10"/>
                      <a:pt x="21" y="4"/>
                      <a:pt x="21" y="4"/>
                    </a:cubicBezTo>
                    <a:cubicBezTo>
                      <a:pt x="11" y="0"/>
                      <a:pt x="11" y="0"/>
                      <a:pt x="11" y="0"/>
                    </a:cubicBezTo>
                    <a:cubicBezTo>
                      <a:pt x="11" y="0"/>
                      <a:pt x="9" y="6"/>
                      <a:pt x="6" y="12"/>
                    </a:cubicBezTo>
                    <a:cubicBezTo>
                      <a:pt x="5" y="15"/>
                      <a:pt x="3" y="18"/>
                      <a:pt x="2" y="20"/>
                    </a:cubicBezTo>
                    <a:cubicBezTo>
                      <a:pt x="1" y="22"/>
                      <a:pt x="0" y="2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6" name="任意多边形: 形状 291"/>
              <p:cNvSpPr>
                <a:spLocks/>
              </p:cNvSpPr>
              <p:nvPr/>
            </p:nvSpPr>
            <p:spPr bwMode="auto">
              <a:xfrm>
                <a:off x="4670425" y="4583113"/>
                <a:ext cx="65088" cy="85725"/>
              </a:xfrm>
              <a:custGeom>
                <a:avLst/>
                <a:gdLst>
                  <a:gd name="T0" fmla="*/ 0 w 22"/>
                  <a:gd name="T1" fmla="*/ 23 h 29"/>
                  <a:gd name="T2" fmla="*/ 9 w 22"/>
                  <a:gd name="T3" fmla="*/ 29 h 29"/>
                  <a:gd name="T4" fmla="*/ 15 w 22"/>
                  <a:gd name="T5" fmla="*/ 17 h 29"/>
                  <a:gd name="T6" fmla="*/ 20 w 22"/>
                  <a:gd name="T7" fmla="*/ 9 h 29"/>
                  <a:gd name="T8" fmla="*/ 22 w 22"/>
                  <a:gd name="T9" fmla="*/ 5 h 29"/>
                  <a:gd name="T10" fmla="*/ 12 w 22"/>
                  <a:gd name="T11" fmla="*/ 0 h 29"/>
                  <a:gd name="T12" fmla="*/ 10 w 22"/>
                  <a:gd name="T13" fmla="*/ 4 h 29"/>
                  <a:gd name="T14" fmla="*/ 6 w 22"/>
                  <a:gd name="T15" fmla="*/ 12 h 29"/>
                  <a:gd name="T16" fmla="*/ 0 w 22"/>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9">
                    <a:moveTo>
                      <a:pt x="0" y="23"/>
                    </a:moveTo>
                    <a:cubicBezTo>
                      <a:pt x="9" y="29"/>
                      <a:pt x="9" y="29"/>
                      <a:pt x="9" y="29"/>
                    </a:cubicBezTo>
                    <a:cubicBezTo>
                      <a:pt x="9" y="29"/>
                      <a:pt x="12" y="23"/>
                      <a:pt x="15" y="17"/>
                    </a:cubicBezTo>
                    <a:cubicBezTo>
                      <a:pt x="17" y="14"/>
                      <a:pt x="19" y="11"/>
                      <a:pt x="20" y="9"/>
                    </a:cubicBezTo>
                    <a:cubicBezTo>
                      <a:pt x="21" y="7"/>
                      <a:pt x="22" y="5"/>
                      <a:pt x="22" y="5"/>
                    </a:cubicBezTo>
                    <a:cubicBezTo>
                      <a:pt x="12" y="0"/>
                      <a:pt x="12" y="0"/>
                      <a:pt x="12" y="0"/>
                    </a:cubicBezTo>
                    <a:cubicBezTo>
                      <a:pt x="12" y="0"/>
                      <a:pt x="12" y="2"/>
                      <a:pt x="10" y="4"/>
                    </a:cubicBezTo>
                    <a:cubicBezTo>
                      <a:pt x="9" y="6"/>
                      <a:pt x="8" y="9"/>
                      <a:pt x="6" y="12"/>
                    </a:cubicBezTo>
                    <a:cubicBezTo>
                      <a:pt x="3" y="17"/>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7" name="任意多边形: 形状 292"/>
              <p:cNvSpPr>
                <a:spLocks/>
              </p:cNvSpPr>
              <p:nvPr/>
            </p:nvSpPr>
            <p:spPr bwMode="auto">
              <a:xfrm>
                <a:off x="4608513" y="4683125"/>
                <a:ext cx="68263" cy="82550"/>
              </a:xfrm>
              <a:custGeom>
                <a:avLst/>
                <a:gdLst>
                  <a:gd name="T0" fmla="*/ 0 w 23"/>
                  <a:gd name="T1" fmla="*/ 22 h 28"/>
                  <a:gd name="T2" fmla="*/ 8 w 23"/>
                  <a:gd name="T3" fmla="*/ 28 h 28"/>
                  <a:gd name="T4" fmla="*/ 11 w 23"/>
                  <a:gd name="T5" fmla="*/ 25 h 28"/>
                  <a:gd name="T6" fmla="*/ 16 w 23"/>
                  <a:gd name="T7" fmla="*/ 17 h 28"/>
                  <a:gd name="T8" fmla="*/ 23 w 23"/>
                  <a:gd name="T9" fmla="*/ 6 h 28"/>
                  <a:gd name="T10" fmla="*/ 14 w 23"/>
                  <a:gd name="T11" fmla="*/ 0 h 28"/>
                  <a:gd name="T12" fmla="*/ 7 w 23"/>
                  <a:gd name="T13" fmla="*/ 11 h 28"/>
                  <a:gd name="T14" fmla="*/ 2 w 23"/>
                  <a:gd name="T15" fmla="*/ 19 h 28"/>
                  <a:gd name="T16" fmla="*/ 0 w 23"/>
                  <a:gd name="T1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0" y="22"/>
                    </a:moveTo>
                    <a:cubicBezTo>
                      <a:pt x="8" y="28"/>
                      <a:pt x="8" y="28"/>
                      <a:pt x="8" y="28"/>
                    </a:cubicBezTo>
                    <a:cubicBezTo>
                      <a:pt x="8" y="28"/>
                      <a:pt x="9" y="27"/>
                      <a:pt x="11" y="25"/>
                    </a:cubicBezTo>
                    <a:cubicBezTo>
                      <a:pt x="12" y="23"/>
                      <a:pt x="14" y="20"/>
                      <a:pt x="16" y="17"/>
                    </a:cubicBezTo>
                    <a:cubicBezTo>
                      <a:pt x="19" y="11"/>
                      <a:pt x="23" y="6"/>
                      <a:pt x="23" y="6"/>
                    </a:cubicBezTo>
                    <a:cubicBezTo>
                      <a:pt x="14" y="0"/>
                      <a:pt x="14" y="0"/>
                      <a:pt x="14" y="0"/>
                    </a:cubicBezTo>
                    <a:cubicBezTo>
                      <a:pt x="14" y="0"/>
                      <a:pt x="10" y="6"/>
                      <a:pt x="7" y="11"/>
                    </a:cubicBezTo>
                    <a:cubicBezTo>
                      <a:pt x="5" y="14"/>
                      <a:pt x="3" y="17"/>
                      <a:pt x="2" y="19"/>
                    </a:cubicBezTo>
                    <a:cubicBezTo>
                      <a:pt x="1" y="21"/>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8" name="任意多边形: 形状 293"/>
              <p:cNvSpPr>
                <a:spLocks/>
              </p:cNvSpPr>
              <p:nvPr/>
            </p:nvSpPr>
            <p:spPr bwMode="auto">
              <a:xfrm>
                <a:off x="4538663" y="4781550"/>
                <a:ext cx="73025" cy="79375"/>
              </a:xfrm>
              <a:custGeom>
                <a:avLst/>
                <a:gdLst>
                  <a:gd name="T0" fmla="*/ 0 w 25"/>
                  <a:gd name="T1" fmla="*/ 21 h 27"/>
                  <a:gd name="T2" fmla="*/ 9 w 25"/>
                  <a:gd name="T3" fmla="*/ 27 h 27"/>
                  <a:gd name="T4" fmla="*/ 17 w 25"/>
                  <a:gd name="T5" fmla="*/ 17 h 27"/>
                  <a:gd name="T6" fmla="*/ 22 w 25"/>
                  <a:gd name="T7" fmla="*/ 9 h 27"/>
                  <a:gd name="T8" fmla="*/ 25 w 25"/>
                  <a:gd name="T9" fmla="*/ 6 h 27"/>
                  <a:gd name="T10" fmla="*/ 16 w 25"/>
                  <a:gd name="T11" fmla="*/ 0 h 27"/>
                  <a:gd name="T12" fmla="*/ 14 w 25"/>
                  <a:gd name="T13" fmla="*/ 3 h 27"/>
                  <a:gd name="T14" fmla="*/ 8 w 25"/>
                  <a:gd name="T15" fmla="*/ 10 h 27"/>
                  <a:gd name="T16" fmla="*/ 0 w 25"/>
                  <a:gd name="T17"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0" y="21"/>
                    </a:moveTo>
                    <a:cubicBezTo>
                      <a:pt x="9" y="27"/>
                      <a:pt x="9" y="27"/>
                      <a:pt x="9" y="27"/>
                    </a:cubicBezTo>
                    <a:cubicBezTo>
                      <a:pt x="9" y="27"/>
                      <a:pt x="13" y="22"/>
                      <a:pt x="17" y="17"/>
                    </a:cubicBezTo>
                    <a:cubicBezTo>
                      <a:pt x="19" y="14"/>
                      <a:pt x="21" y="11"/>
                      <a:pt x="22" y="9"/>
                    </a:cubicBezTo>
                    <a:cubicBezTo>
                      <a:pt x="24" y="7"/>
                      <a:pt x="25" y="6"/>
                      <a:pt x="25" y="6"/>
                    </a:cubicBezTo>
                    <a:cubicBezTo>
                      <a:pt x="16" y="0"/>
                      <a:pt x="16" y="0"/>
                      <a:pt x="16" y="0"/>
                    </a:cubicBezTo>
                    <a:cubicBezTo>
                      <a:pt x="16" y="0"/>
                      <a:pt x="15" y="1"/>
                      <a:pt x="14" y="3"/>
                    </a:cubicBezTo>
                    <a:cubicBezTo>
                      <a:pt x="12" y="5"/>
                      <a:pt x="11" y="8"/>
                      <a:pt x="8" y="10"/>
                    </a:cubicBezTo>
                    <a:cubicBezTo>
                      <a:pt x="4" y="16"/>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9" name="任意多边形: 形状 294"/>
              <p:cNvSpPr>
                <a:spLocks/>
              </p:cNvSpPr>
              <p:nvPr/>
            </p:nvSpPr>
            <p:spPr bwMode="auto">
              <a:xfrm>
                <a:off x="4465638" y="4872038"/>
                <a:ext cx="76200" cy="79375"/>
              </a:xfrm>
              <a:custGeom>
                <a:avLst/>
                <a:gdLst>
                  <a:gd name="T0" fmla="*/ 0 w 48"/>
                  <a:gd name="T1" fmla="*/ 37 h 50"/>
                  <a:gd name="T2" fmla="*/ 14 w 48"/>
                  <a:gd name="T3" fmla="*/ 50 h 50"/>
                  <a:gd name="T4" fmla="*/ 48 w 48"/>
                  <a:gd name="T5" fmla="*/ 13 h 50"/>
                  <a:gd name="T6" fmla="*/ 31 w 48"/>
                  <a:gd name="T7" fmla="*/ 0 h 50"/>
                  <a:gd name="T8" fmla="*/ 0 w 48"/>
                  <a:gd name="T9" fmla="*/ 37 h 50"/>
                </a:gdLst>
                <a:ahLst/>
                <a:cxnLst>
                  <a:cxn ang="0">
                    <a:pos x="T0" y="T1"/>
                  </a:cxn>
                  <a:cxn ang="0">
                    <a:pos x="T2" y="T3"/>
                  </a:cxn>
                  <a:cxn ang="0">
                    <a:pos x="T4" y="T5"/>
                  </a:cxn>
                  <a:cxn ang="0">
                    <a:pos x="T6" y="T7"/>
                  </a:cxn>
                  <a:cxn ang="0">
                    <a:pos x="T8" y="T9"/>
                  </a:cxn>
                </a:cxnLst>
                <a:rect l="0" t="0" r="r" b="b"/>
                <a:pathLst>
                  <a:path w="48" h="50">
                    <a:moveTo>
                      <a:pt x="0" y="37"/>
                    </a:moveTo>
                    <a:lnTo>
                      <a:pt x="14" y="50"/>
                    </a:lnTo>
                    <a:lnTo>
                      <a:pt x="48" y="13"/>
                    </a:lnTo>
                    <a:lnTo>
                      <a:pt x="31"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80" name="任意多边形: 形状 295"/>
              <p:cNvSpPr>
                <a:spLocks/>
              </p:cNvSpPr>
              <p:nvPr/>
            </p:nvSpPr>
            <p:spPr bwMode="auto">
              <a:xfrm>
                <a:off x="4386263" y="4957763"/>
                <a:ext cx="76200" cy="76200"/>
              </a:xfrm>
              <a:custGeom>
                <a:avLst/>
                <a:gdLst>
                  <a:gd name="T0" fmla="*/ 0 w 26"/>
                  <a:gd name="T1" fmla="*/ 19 h 26"/>
                  <a:gd name="T2" fmla="*/ 7 w 26"/>
                  <a:gd name="T3" fmla="*/ 26 h 26"/>
                  <a:gd name="T4" fmla="*/ 17 w 26"/>
                  <a:gd name="T5" fmla="*/ 17 h 26"/>
                  <a:gd name="T6" fmla="*/ 26 w 26"/>
                  <a:gd name="T7" fmla="*/ 7 h 26"/>
                  <a:gd name="T8" fmla="*/ 18 w 26"/>
                  <a:gd name="T9" fmla="*/ 0 h 26"/>
                  <a:gd name="T10" fmla="*/ 9 w 26"/>
                  <a:gd name="T11" fmla="*/ 10 h 26"/>
                  <a:gd name="T12" fmla="*/ 0 w 26"/>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0" y="19"/>
                    </a:moveTo>
                    <a:cubicBezTo>
                      <a:pt x="7" y="26"/>
                      <a:pt x="7" y="26"/>
                      <a:pt x="7" y="26"/>
                    </a:cubicBezTo>
                    <a:cubicBezTo>
                      <a:pt x="7" y="26"/>
                      <a:pt x="12" y="22"/>
                      <a:pt x="17" y="17"/>
                    </a:cubicBezTo>
                    <a:cubicBezTo>
                      <a:pt x="21" y="12"/>
                      <a:pt x="26" y="7"/>
                      <a:pt x="26" y="7"/>
                    </a:cubicBezTo>
                    <a:cubicBezTo>
                      <a:pt x="18" y="0"/>
                      <a:pt x="18" y="0"/>
                      <a:pt x="18" y="0"/>
                    </a:cubicBezTo>
                    <a:cubicBezTo>
                      <a:pt x="18" y="0"/>
                      <a:pt x="14" y="5"/>
                      <a:pt x="9" y="10"/>
                    </a:cubicBezTo>
                    <a:cubicBezTo>
                      <a:pt x="5" y="14"/>
                      <a:pt x="0"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81" name="任意多边形: 形状 296"/>
              <p:cNvSpPr>
                <a:spLocks/>
              </p:cNvSpPr>
              <p:nvPr/>
            </p:nvSpPr>
            <p:spPr bwMode="auto">
              <a:xfrm>
                <a:off x="4300538" y="5038725"/>
                <a:ext cx="79375" cy="74613"/>
              </a:xfrm>
              <a:custGeom>
                <a:avLst/>
                <a:gdLst>
                  <a:gd name="T0" fmla="*/ 0 w 27"/>
                  <a:gd name="T1" fmla="*/ 17 h 25"/>
                  <a:gd name="T2" fmla="*/ 6 w 27"/>
                  <a:gd name="T3" fmla="*/ 25 h 25"/>
                  <a:gd name="T4" fmla="*/ 17 w 27"/>
                  <a:gd name="T5" fmla="*/ 16 h 25"/>
                  <a:gd name="T6" fmla="*/ 23 w 27"/>
                  <a:gd name="T7" fmla="*/ 10 h 25"/>
                  <a:gd name="T8" fmla="*/ 27 w 27"/>
                  <a:gd name="T9" fmla="*/ 8 h 25"/>
                  <a:gd name="T10" fmla="*/ 19 w 27"/>
                  <a:gd name="T11" fmla="*/ 0 h 25"/>
                  <a:gd name="T12" fmla="*/ 16 w 27"/>
                  <a:gd name="T13" fmla="*/ 2 h 25"/>
                  <a:gd name="T14" fmla="*/ 10 w 27"/>
                  <a:gd name="T15" fmla="*/ 8 h 25"/>
                  <a:gd name="T16" fmla="*/ 0 w 27"/>
                  <a:gd name="T17"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0" y="17"/>
                    </a:moveTo>
                    <a:cubicBezTo>
                      <a:pt x="6" y="25"/>
                      <a:pt x="6" y="25"/>
                      <a:pt x="6" y="25"/>
                    </a:cubicBezTo>
                    <a:cubicBezTo>
                      <a:pt x="6" y="25"/>
                      <a:pt x="11" y="21"/>
                      <a:pt x="17" y="16"/>
                    </a:cubicBezTo>
                    <a:cubicBezTo>
                      <a:pt x="19" y="14"/>
                      <a:pt x="22" y="12"/>
                      <a:pt x="23" y="10"/>
                    </a:cubicBezTo>
                    <a:cubicBezTo>
                      <a:pt x="25" y="9"/>
                      <a:pt x="27" y="8"/>
                      <a:pt x="27" y="8"/>
                    </a:cubicBezTo>
                    <a:cubicBezTo>
                      <a:pt x="19" y="0"/>
                      <a:pt x="19" y="0"/>
                      <a:pt x="19" y="0"/>
                    </a:cubicBezTo>
                    <a:cubicBezTo>
                      <a:pt x="19" y="0"/>
                      <a:pt x="18" y="1"/>
                      <a:pt x="16" y="2"/>
                    </a:cubicBezTo>
                    <a:cubicBezTo>
                      <a:pt x="14" y="4"/>
                      <a:pt x="12" y="6"/>
                      <a:pt x="10" y="8"/>
                    </a:cubicBezTo>
                    <a:cubicBezTo>
                      <a:pt x="5" y="13"/>
                      <a:pt x="0" y="17"/>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82" name="任意多边形: 形状 297"/>
              <p:cNvSpPr>
                <a:spLocks/>
              </p:cNvSpPr>
              <p:nvPr/>
            </p:nvSpPr>
            <p:spPr bwMode="auto">
              <a:xfrm>
                <a:off x="4208463" y="5113338"/>
                <a:ext cx="79375" cy="73025"/>
              </a:xfrm>
              <a:custGeom>
                <a:avLst/>
                <a:gdLst>
                  <a:gd name="T0" fmla="*/ 0 w 27"/>
                  <a:gd name="T1" fmla="*/ 16 h 25"/>
                  <a:gd name="T2" fmla="*/ 6 w 27"/>
                  <a:gd name="T3" fmla="*/ 25 h 25"/>
                  <a:gd name="T4" fmla="*/ 9 w 27"/>
                  <a:gd name="T5" fmla="*/ 22 h 25"/>
                  <a:gd name="T6" fmla="*/ 17 w 27"/>
                  <a:gd name="T7" fmla="*/ 17 h 25"/>
                  <a:gd name="T8" fmla="*/ 27 w 27"/>
                  <a:gd name="T9" fmla="*/ 8 h 25"/>
                  <a:gd name="T10" fmla="*/ 21 w 27"/>
                  <a:gd name="T11" fmla="*/ 0 h 25"/>
                  <a:gd name="T12" fmla="*/ 10 w 27"/>
                  <a:gd name="T13" fmla="*/ 8 h 25"/>
                  <a:gd name="T14" fmla="*/ 3 w 27"/>
                  <a:gd name="T15" fmla="*/ 14 h 25"/>
                  <a:gd name="T16" fmla="*/ 0 w 27"/>
                  <a:gd name="T1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0" y="16"/>
                    </a:moveTo>
                    <a:cubicBezTo>
                      <a:pt x="6" y="25"/>
                      <a:pt x="6" y="25"/>
                      <a:pt x="6" y="25"/>
                    </a:cubicBezTo>
                    <a:cubicBezTo>
                      <a:pt x="6" y="25"/>
                      <a:pt x="7" y="24"/>
                      <a:pt x="9" y="22"/>
                    </a:cubicBezTo>
                    <a:cubicBezTo>
                      <a:pt x="11" y="21"/>
                      <a:pt x="14" y="19"/>
                      <a:pt x="17" y="17"/>
                    </a:cubicBezTo>
                    <a:cubicBezTo>
                      <a:pt x="22" y="13"/>
                      <a:pt x="27" y="8"/>
                      <a:pt x="27" y="8"/>
                    </a:cubicBezTo>
                    <a:cubicBezTo>
                      <a:pt x="21" y="0"/>
                      <a:pt x="21" y="0"/>
                      <a:pt x="21" y="0"/>
                    </a:cubicBezTo>
                    <a:cubicBezTo>
                      <a:pt x="21" y="0"/>
                      <a:pt x="15" y="4"/>
                      <a:pt x="10" y="8"/>
                    </a:cubicBezTo>
                    <a:cubicBezTo>
                      <a:pt x="8" y="10"/>
                      <a:pt x="5" y="12"/>
                      <a:pt x="3" y="14"/>
                    </a:cubicBezTo>
                    <a:cubicBezTo>
                      <a:pt x="1" y="15"/>
                      <a:pt x="0" y="16"/>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83" name="任意多边形: 形状 298"/>
              <p:cNvSpPr>
                <a:spLocks/>
              </p:cNvSpPr>
              <p:nvPr/>
            </p:nvSpPr>
            <p:spPr bwMode="auto">
              <a:xfrm>
                <a:off x="4111625" y="5180013"/>
                <a:ext cx="82550" cy="71438"/>
              </a:xfrm>
              <a:custGeom>
                <a:avLst/>
                <a:gdLst>
                  <a:gd name="T0" fmla="*/ 0 w 28"/>
                  <a:gd name="T1" fmla="*/ 15 h 24"/>
                  <a:gd name="T2" fmla="*/ 6 w 28"/>
                  <a:gd name="T3" fmla="*/ 24 h 24"/>
                  <a:gd name="T4" fmla="*/ 17 w 28"/>
                  <a:gd name="T5" fmla="*/ 17 h 24"/>
                  <a:gd name="T6" fmla="*/ 28 w 28"/>
                  <a:gd name="T7" fmla="*/ 9 h 24"/>
                  <a:gd name="T8" fmla="*/ 22 w 28"/>
                  <a:gd name="T9" fmla="*/ 0 h 24"/>
                  <a:gd name="T10" fmla="*/ 11 w 28"/>
                  <a:gd name="T11" fmla="*/ 8 h 24"/>
                  <a:gd name="T12" fmla="*/ 0 w 28"/>
                  <a:gd name="T13" fmla="*/ 15 h 24"/>
                </a:gdLst>
                <a:ahLst/>
                <a:cxnLst>
                  <a:cxn ang="0">
                    <a:pos x="T0" y="T1"/>
                  </a:cxn>
                  <a:cxn ang="0">
                    <a:pos x="T2" y="T3"/>
                  </a:cxn>
                  <a:cxn ang="0">
                    <a:pos x="T4" y="T5"/>
                  </a:cxn>
                  <a:cxn ang="0">
                    <a:pos x="T6" y="T7"/>
                  </a:cxn>
                  <a:cxn ang="0">
                    <a:pos x="T8" y="T9"/>
                  </a:cxn>
                  <a:cxn ang="0">
                    <a:pos x="T10" y="T11"/>
                  </a:cxn>
                  <a:cxn ang="0">
                    <a:pos x="T12" y="T13"/>
                  </a:cxn>
                </a:cxnLst>
                <a:rect l="0" t="0" r="r" b="b"/>
                <a:pathLst>
                  <a:path w="28" h="24">
                    <a:moveTo>
                      <a:pt x="0" y="15"/>
                    </a:moveTo>
                    <a:cubicBezTo>
                      <a:pt x="6" y="24"/>
                      <a:pt x="6" y="24"/>
                      <a:pt x="6" y="24"/>
                    </a:cubicBezTo>
                    <a:cubicBezTo>
                      <a:pt x="6" y="24"/>
                      <a:pt x="11" y="20"/>
                      <a:pt x="17" y="17"/>
                    </a:cubicBezTo>
                    <a:cubicBezTo>
                      <a:pt x="23" y="13"/>
                      <a:pt x="28" y="9"/>
                      <a:pt x="28" y="9"/>
                    </a:cubicBezTo>
                    <a:cubicBezTo>
                      <a:pt x="22" y="0"/>
                      <a:pt x="22" y="0"/>
                      <a:pt x="22" y="0"/>
                    </a:cubicBezTo>
                    <a:cubicBezTo>
                      <a:pt x="22" y="0"/>
                      <a:pt x="17" y="4"/>
                      <a:pt x="11" y="8"/>
                    </a:cubicBezTo>
                    <a:cubicBezTo>
                      <a:pt x="6" y="11"/>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84" name="任意多边形: 形状 299"/>
              <p:cNvSpPr>
                <a:spLocks/>
              </p:cNvSpPr>
              <p:nvPr/>
            </p:nvSpPr>
            <p:spPr bwMode="auto">
              <a:xfrm>
                <a:off x="4011613" y="5245100"/>
                <a:ext cx="85725" cy="65088"/>
              </a:xfrm>
              <a:custGeom>
                <a:avLst/>
                <a:gdLst>
                  <a:gd name="T0" fmla="*/ 0 w 29"/>
                  <a:gd name="T1" fmla="*/ 13 h 22"/>
                  <a:gd name="T2" fmla="*/ 5 w 29"/>
                  <a:gd name="T3" fmla="*/ 22 h 22"/>
                  <a:gd name="T4" fmla="*/ 9 w 29"/>
                  <a:gd name="T5" fmla="*/ 20 h 22"/>
                  <a:gd name="T6" fmla="*/ 17 w 29"/>
                  <a:gd name="T7" fmla="*/ 16 h 22"/>
                  <a:gd name="T8" fmla="*/ 29 w 29"/>
                  <a:gd name="T9" fmla="*/ 9 h 22"/>
                  <a:gd name="T10" fmla="*/ 23 w 29"/>
                  <a:gd name="T11" fmla="*/ 0 h 22"/>
                  <a:gd name="T12" fmla="*/ 12 w 29"/>
                  <a:gd name="T13" fmla="*/ 6 h 22"/>
                  <a:gd name="T14" fmla="*/ 4 w 29"/>
                  <a:gd name="T15" fmla="*/ 11 h 22"/>
                  <a:gd name="T16" fmla="*/ 0 w 2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2">
                    <a:moveTo>
                      <a:pt x="0" y="13"/>
                    </a:moveTo>
                    <a:cubicBezTo>
                      <a:pt x="5" y="22"/>
                      <a:pt x="5" y="22"/>
                      <a:pt x="5" y="22"/>
                    </a:cubicBezTo>
                    <a:cubicBezTo>
                      <a:pt x="5" y="22"/>
                      <a:pt x="7" y="21"/>
                      <a:pt x="9" y="20"/>
                    </a:cubicBezTo>
                    <a:cubicBezTo>
                      <a:pt x="11" y="19"/>
                      <a:pt x="14" y="17"/>
                      <a:pt x="17" y="16"/>
                    </a:cubicBezTo>
                    <a:cubicBezTo>
                      <a:pt x="23" y="12"/>
                      <a:pt x="29" y="9"/>
                      <a:pt x="29" y="9"/>
                    </a:cubicBezTo>
                    <a:cubicBezTo>
                      <a:pt x="23" y="0"/>
                      <a:pt x="23" y="0"/>
                      <a:pt x="23" y="0"/>
                    </a:cubicBezTo>
                    <a:cubicBezTo>
                      <a:pt x="23" y="0"/>
                      <a:pt x="17" y="3"/>
                      <a:pt x="12" y="6"/>
                    </a:cubicBezTo>
                    <a:cubicBezTo>
                      <a:pt x="9" y="8"/>
                      <a:pt x="6" y="9"/>
                      <a:pt x="4" y="11"/>
                    </a:cubicBezTo>
                    <a:cubicBezTo>
                      <a:pt x="2" y="12"/>
                      <a:pt x="0" y="1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98" name="任意多边形: 形状 300"/>
              <p:cNvSpPr>
                <a:spLocks/>
              </p:cNvSpPr>
              <p:nvPr/>
            </p:nvSpPr>
            <p:spPr bwMode="auto">
              <a:xfrm>
                <a:off x="3889375" y="5216525"/>
                <a:ext cx="176213" cy="158750"/>
              </a:xfrm>
              <a:custGeom>
                <a:avLst/>
                <a:gdLst>
                  <a:gd name="T0" fmla="*/ 111 w 111"/>
                  <a:gd name="T1" fmla="*/ 100 h 100"/>
                  <a:gd name="T2" fmla="*/ 0 w 111"/>
                  <a:gd name="T3" fmla="*/ 90 h 100"/>
                  <a:gd name="T4" fmla="*/ 63 w 111"/>
                  <a:gd name="T5" fmla="*/ 0 h 100"/>
                  <a:gd name="T6" fmla="*/ 111 w 111"/>
                  <a:gd name="T7" fmla="*/ 100 h 100"/>
                </a:gdLst>
                <a:ahLst/>
                <a:cxnLst>
                  <a:cxn ang="0">
                    <a:pos x="T0" y="T1"/>
                  </a:cxn>
                  <a:cxn ang="0">
                    <a:pos x="T2" y="T3"/>
                  </a:cxn>
                  <a:cxn ang="0">
                    <a:pos x="T4" y="T5"/>
                  </a:cxn>
                  <a:cxn ang="0">
                    <a:pos x="T6" y="T7"/>
                  </a:cxn>
                </a:cxnLst>
                <a:rect l="0" t="0" r="r" b="b"/>
                <a:pathLst>
                  <a:path w="111" h="100">
                    <a:moveTo>
                      <a:pt x="111" y="100"/>
                    </a:moveTo>
                    <a:lnTo>
                      <a:pt x="0" y="90"/>
                    </a:lnTo>
                    <a:lnTo>
                      <a:pt x="63" y="0"/>
                    </a:lnTo>
                    <a:lnTo>
                      <a:pt x="11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grpSp>
        <p:grpSp>
          <p:nvGrpSpPr>
            <p:cNvPr id="58" name="组合 57"/>
            <p:cNvGrpSpPr/>
            <p:nvPr/>
          </p:nvGrpSpPr>
          <p:grpSpPr>
            <a:xfrm>
              <a:off x="1768491" y="4442432"/>
              <a:ext cx="866775" cy="896938"/>
              <a:chOff x="1663700" y="4457700"/>
              <a:chExt cx="866775" cy="896938"/>
            </a:xfrm>
            <a:grpFill/>
          </p:grpSpPr>
          <p:sp>
            <p:nvSpPr>
              <p:cNvPr id="64" name="任意多边形: 形状 279"/>
              <p:cNvSpPr>
                <a:spLocks/>
              </p:cNvSpPr>
              <p:nvPr/>
            </p:nvSpPr>
            <p:spPr bwMode="auto">
              <a:xfrm>
                <a:off x="2447925" y="5289550"/>
                <a:ext cx="82550" cy="65088"/>
              </a:xfrm>
              <a:custGeom>
                <a:avLst/>
                <a:gdLst>
                  <a:gd name="T0" fmla="*/ 5 w 28"/>
                  <a:gd name="T1" fmla="*/ 0 h 22"/>
                  <a:gd name="T2" fmla="*/ 0 w 28"/>
                  <a:gd name="T3" fmla="*/ 10 h 22"/>
                  <a:gd name="T4" fmla="*/ 12 w 28"/>
                  <a:gd name="T5" fmla="*/ 16 h 22"/>
                  <a:gd name="T6" fmla="*/ 20 w 28"/>
                  <a:gd name="T7" fmla="*/ 20 h 22"/>
                  <a:gd name="T8" fmla="*/ 24 w 28"/>
                  <a:gd name="T9" fmla="*/ 22 h 22"/>
                  <a:gd name="T10" fmla="*/ 28 w 28"/>
                  <a:gd name="T11" fmla="*/ 12 h 22"/>
                  <a:gd name="T12" fmla="*/ 25 w 28"/>
                  <a:gd name="T13" fmla="*/ 10 h 22"/>
                  <a:gd name="T14" fmla="*/ 16 w 28"/>
                  <a:gd name="T15" fmla="*/ 6 h 22"/>
                  <a:gd name="T16" fmla="*/ 5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5" y="0"/>
                    </a:moveTo>
                    <a:cubicBezTo>
                      <a:pt x="0" y="10"/>
                      <a:pt x="0" y="10"/>
                      <a:pt x="0" y="10"/>
                    </a:cubicBezTo>
                    <a:cubicBezTo>
                      <a:pt x="0" y="10"/>
                      <a:pt x="6" y="13"/>
                      <a:pt x="12" y="16"/>
                    </a:cubicBezTo>
                    <a:cubicBezTo>
                      <a:pt x="15" y="18"/>
                      <a:pt x="18" y="19"/>
                      <a:pt x="20" y="20"/>
                    </a:cubicBezTo>
                    <a:cubicBezTo>
                      <a:pt x="22" y="21"/>
                      <a:pt x="24" y="22"/>
                      <a:pt x="24" y="22"/>
                    </a:cubicBezTo>
                    <a:cubicBezTo>
                      <a:pt x="28" y="12"/>
                      <a:pt x="28" y="12"/>
                      <a:pt x="28" y="12"/>
                    </a:cubicBezTo>
                    <a:cubicBezTo>
                      <a:pt x="28" y="12"/>
                      <a:pt x="27" y="11"/>
                      <a:pt x="25" y="10"/>
                    </a:cubicBezTo>
                    <a:cubicBezTo>
                      <a:pt x="22" y="9"/>
                      <a:pt x="19" y="8"/>
                      <a:pt x="16" y="6"/>
                    </a:cubicBezTo>
                    <a:cubicBezTo>
                      <a:pt x="11" y="3"/>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65" name="任意多边形: 形状 280"/>
              <p:cNvSpPr>
                <a:spLocks/>
              </p:cNvSpPr>
              <p:nvPr/>
            </p:nvSpPr>
            <p:spPr bwMode="auto">
              <a:xfrm>
                <a:off x="2344738" y="5233988"/>
                <a:ext cx="82550" cy="66675"/>
              </a:xfrm>
              <a:custGeom>
                <a:avLst/>
                <a:gdLst>
                  <a:gd name="T0" fmla="*/ 6 w 28"/>
                  <a:gd name="T1" fmla="*/ 0 h 23"/>
                  <a:gd name="T2" fmla="*/ 0 w 28"/>
                  <a:gd name="T3" fmla="*/ 9 h 23"/>
                  <a:gd name="T4" fmla="*/ 4 w 28"/>
                  <a:gd name="T5" fmla="*/ 11 h 23"/>
                  <a:gd name="T6" fmla="*/ 12 w 28"/>
                  <a:gd name="T7" fmla="*/ 16 h 23"/>
                  <a:gd name="T8" fmla="*/ 23 w 28"/>
                  <a:gd name="T9" fmla="*/ 23 h 23"/>
                  <a:gd name="T10" fmla="*/ 28 w 28"/>
                  <a:gd name="T11" fmla="*/ 13 h 23"/>
                  <a:gd name="T12" fmla="*/ 17 w 28"/>
                  <a:gd name="T13" fmla="*/ 7 h 23"/>
                  <a:gd name="T14" fmla="*/ 9 w 28"/>
                  <a:gd name="T15" fmla="*/ 2 h 23"/>
                  <a:gd name="T16" fmla="*/ 6 w 2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3">
                    <a:moveTo>
                      <a:pt x="6" y="0"/>
                    </a:moveTo>
                    <a:cubicBezTo>
                      <a:pt x="0" y="9"/>
                      <a:pt x="0" y="9"/>
                      <a:pt x="0" y="9"/>
                    </a:cubicBezTo>
                    <a:cubicBezTo>
                      <a:pt x="0" y="9"/>
                      <a:pt x="1" y="10"/>
                      <a:pt x="4" y="11"/>
                    </a:cubicBezTo>
                    <a:cubicBezTo>
                      <a:pt x="6" y="13"/>
                      <a:pt x="9" y="14"/>
                      <a:pt x="12" y="16"/>
                    </a:cubicBezTo>
                    <a:cubicBezTo>
                      <a:pt x="17" y="19"/>
                      <a:pt x="23" y="23"/>
                      <a:pt x="23" y="23"/>
                    </a:cubicBezTo>
                    <a:cubicBezTo>
                      <a:pt x="28" y="13"/>
                      <a:pt x="28" y="13"/>
                      <a:pt x="28" y="13"/>
                    </a:cubicBezTo>
                    <a:cubicBezTo>
                      <a:pt x="28" y="13"/>
                      <a:pt x="23" y="10"/>
                      <a:pt x="17" y="7"/>
                    </a:cubicBezTo>
                    <a:cubicBezTo>
                      <a:pt x="14" y="5"/>
                      <a:pt x="11" y="4"/>
                      <a:pt x="9"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66" name="任意多边形: 形状 281"/>
              <p:cNvSpPr>
                <a:spLocks/>
              </p:cNvSpPr>
              <p:nvPr/>
            </p:nvSpPr>
            <p:spPr bwMode="auto">
              <a:xfrm>
                <a:off x="2247900" y="5172075"/>
                <a:ext cx="82550" cy="66675"/>
              </a:xfrm>
              <a:custGeom>
                <a:avLst/>
                <a:gdLst>
                  <a:gd name="T0" fmla="*/ 6 w 28"/>
                  <a:gd name="T1" fmla="*/ 0 h 23"/>
                  <a:gd name="T2" fmla="*/ 0 w 28"/>
                  <a:gd name="T3" fmla="*/ 8 h 23"/>
                  <a:gd name="T4" fmla="*/ 11 w 28"/>
                  <a:gd name="T5" fmla="*/ 16 h 23"/>
                  <a:gd name="T6" fmla="*/ 22 w 28"/>
                  <a:gd name="T7" fmla="*/ 23 h 23"/>
                  <a:gd name="T8" fmla="*/ 28 w 28"/>
                  <a:gd name="T9" fmla="*/ 14 h 23"/>
                  <a:gd name="T10" fmla="*/ 17 w 28"/>
                  <a:gd name="T11" fmla="*/ 7 h 23"/>
                  <a:gd name="T12" fmla="*/ 6 w 28"/>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6" y="0"/>
                    </a:moveTo>
                    <a:cubicBezTo>
                      <a:pt x="0" y="8"/>
                      <a:pt x="0" y="8"/>
                      <a:pt x="0" y="8"/>
                    </a:cubicBezTo>
                    <a:cubicBezTo>
                      <a:pt x="0" y="8"/>
                      <a:pt x="5" y="12"/>
                      <a:pt x="11" y="16"/>
                    </a:cubicBezTo>
                    <a:cubicBezTo>
                      <a:pt x="16" y="20"/>
                      <a:pt x="22" y="23"/>
                      <a:pt x="22" y="23"/>
                    </a:cubicBezTo>
                    <a:cubicBezTo>
                      <a:pt x="28" y="14"/>
                      <a:pt x="28" y="14"/>
                      <a:pt x="28" y="14"/>
                    </a:cubicBezTo>
                    <a:cubicBezTo>
                      <a:pt x="28" y="14"/>
                      <a:pt x="22" y="11"/>
                      <a:pt x="17" y="7"/>
                    </a:cubicBezTo>
                    <a:cubicBezTo>
                      <a:pt x="11" y="3"/>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67" name="任意多边形: 形状 282"/>
              <p:cNvSpPr>
                <a:spLocks/>
              </p:cNvSpPr>
              <p:nvPr/>
            </p:nvSpPr>
            <p:spPr bwMode="auto">
              <a:xfrm>
                <a:off x="2154238" y="5100638"/>
                <a:ext cx="79375" cy="74613"/>
              </a:xfrm>
              <a:custGeom>
                <a:avLst/>
                <a:gdLst>
                  <a:gd name="T0" fmla="*/ 7 w 27"/>
                  <a:gd name="T1" fmla="*/ 0 h 25"/>
                  <a:gd name="T2" fmla="*/ 0 w 27"/>
                  <a:gd name="T3" fmla="*/ 8 h 25"/>
                  <a:gd name="T4" fmla="*/ 10 w 27"/>
                  <a:gd name="T5" fmla="*/ 16 h 25"/>
                  <a:gd name="T6" fmla="*/ 18 w 27"/>
                  <a:gd name="T7" fmla="*/ 22 h 25"/>
                  <a:gd name="T8" fmla="*/ 21 w 27"/>
                  <a:gd name="T9" fmla="*/ 25 h 25"/>
                  <a:gd name="T10" fmla="*/ 27 w 27"/>
                  <a:gd name="T11" fmla="*/ 16 h 25"/>
                  <a:gd name="T12" fmla="*/ 24 w 27"/>
                  <a:gd name="T13" fmla="*/ 14 h 25"/>
                  <a:gd name="T14" fmla="*/ 17 w 27"/>
                  <a:gd name="T15" fmla="*/ 8 h 25"/>
                  <a:gd name="T16" fmla="*/ 7 w 27"/>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7" y="0"/>
                    </a:moveTo>
                    <a:cubicBezTo>
                      <a:pt x="0" y="8"/>
                      <a:pt x="0" y="8"/>
                      <a:pt x="0" y="8"/>
                    </a:cubicBezTo>
                    <a:cubicBezTo>
                      <a:pt x="0" y="8"/>
                      <a:pt x="5" y="12"/>
                      <a:pt x="10" y="16"/>
                    </a:cubicBezTo>
                    <a:cubicBezTo>
                      <a:pt x="13" y="19"/>
                      <a:pt x="16" y="21"/>
                      <a:pt x="18" y="22"/>
                    </a:cubicBezTo>
                    <a:cubicBezTo>
                      <a:pt x="20" y="24"/>
                      <a:pt x="21" y="25"/>
                      <a:pt x="21" y="25"/>
                    </a:cubicBezTo>
                    <a:cubicBezTo>
                      <a:pt x="27" y="16"/>
                      <a:pt x="27" y="16"/>
                      <a:pt x="27" y="16"/>
                    </a:cubicBezTo>
                    <a:cubicBezTo>
                      <a:pt x="27" y="16"/>
                      <a:pt x="26" y="15"/>
                      <a:pt x="24" y="14"/>
                    </a:cubicBezTo>
                    <a:cubicBezTo>
                      <a:pt x="22" y="12"/>
                      <a:pt x="20" y="10"/>
                      <a:pt x="17" y="8"/>
                    </a:cubicBezTo>
                    <a:cubicBezTo>
                      <a:pt x="12" y="4"/>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68" name="任意多边形: 形状 283"/>
              <p:cNvSpPr>
                <a:spLocks/>
              </p:cNvSpPr>
              <p:nvPr/>
            </p:nvSpPr>
            <p:spPr bwMode="auto">
              <a:xfrm>
                <a:off x="2066925" y="5024438"/>
                <a:ext cx="79375" cy="76200"/>
              </a:xfrm>
              <a:custGeom>
                <a:avLst/>
                <a:gdLst>
                  <a:gd name="T0" fmla="*/ 7 w 27"/>
                  <a:gd name="T1" fmla="*/ 0 h 26"/>
                  <a:gd name="T2" fmla="*/ 0 w 27"/>
                  <a:gd name="T3" fmla="*/ 8 h 26"/>
                  <a:gd name="T4" fmla="*/ 3 w 27"/>
                  <a:gd name="T5" fmla="*/ 11 h 26"/>
                  <a:gd name="T6" fmla="*/ 10 w 27"/>
                  <a:gd name="T7" fmla="*/ 17 h 26"/>
                  <a:gd name="T8" fmla="*/ 20 w 27"/>
                  <a:gd name="T9" fmla="*/ 26 h 26"/>
                  <a:gd name="T10" fmla="*/ 27 w 27"/>
                  <a:gd name="T11" fmla="*/ 18 h 26"/>
                  <a:gd name="T12" fmla="*/ 17 w 27"/>
                  <a:gd name="T13" fmla="*/ 9 h 26"/>
                  <a:gd name="T14" fmla="*/ 10 w 27"/>
                  <a:gd name="T15" fmla="*/ 3 h 26"/>
                  <a:gd name="T16" fmla="*/ 7 w 2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7" y="0"/>
                    </a:moveTo>
                    <a:cubicBezTo>
                      <a:pt x="0" y="8"/>
                      <a:pt x="0" y="8"/>
                      <a:pt x="0" y="8"/>
                    </a:cubicBezTo>
                    <a:cubicBezTo>
                      <a:pt x="0" y="8"/>
                      <a:pt x="1" y="9"/>
                      <a:pt x="3" y="11"/>
                    </a:cubicBezTo>
                    <a:cubicBezTo>
                      <a:pt x="5" y="12"/>
                      <a:pt x="7" y="15"/>
                      <a:pt x="10" y="17"/>
                    </a:cubicBezTo>
                    <a:cubicBezTo>
                      <a:pt x="15" y="21"/>
                      <a:pt x="20" y="26"/>
                      <a:pt x="20" y="26"/>
                    </a:cubicBezTo>
                    <a:cubicBezTo>
                      <a:pt x="27" y="18"/>
                      <a:pt x="27" y="18"/>
                      <a:pt x="27" y="18"/>
                    </a:cubicBezTo>
                    <a:cubicBezTo>
                      <a:pt x="27" y="18"/>
                      <a:pt x="22" y="13"/>
                      <a:pt x="17" y="9"/>
                    </a:cubicBezTo>
                    <a:cubicBezTo>
                      <a:pt x="14" y="7"/>
                      <a:pt x="12" y="5"/>
                      <a:pt x="10" y="3"/>
                    </a:cubicBezTo>
                    <a:cubicBezTo>
                      <a:pt x="8" y="1"/>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69" name="任意多边形: 形状 284"/>
              <p:cNvSpPr>
                <a:spLocks/>
              </p:cNvSpPr>
              <p:nvPr/>
            </p:nvSpPr>
            <p:spPr bwMode="auto">
              <a:xfrm>
                <a:off x="1984375" y="4941888"/>
                <a:ext cx="76200" cy="79375"/>
              </a:xfrm>
              <a:custGeom>
                <a:avLst/>
                <a:gdLst>
                  <a:gd name="T0" fmla="*/ 8 w 26"/>
                  <a:gd name="T1" fmla="*/ 0 h 27"/>
                  <a:gd name="T2" fmla="*/ 0 w 26"/>
                  <a:gd name="T3" fmla="*/ 8 h 27"/>
                  <a:gd name="T4" fmla="*/ 9 w 26"/>
                  <a:gd name="T5" fmla="*/ 17 h 27"/>
                  <a:gd name="T6" fmla="*/ 15 w 26"/>
                  <a:gd name="T7" fmla="*/ 24 h 27"/>
                  <a:gd name="T8" fmla="*/ 18 w 26"/>
                  <a:gd name="T9" fmla="*/ 27 h 27"/>
                  <a:gd name="T10" fmla="*/ 26 w 26"/>
                  <a:gd name="T11" fmla="*/ 19 h 27"/>
                  <a:gd name="T12" fmla="*/ 23 w 26"/>
                  <a:gd name="T13" fmla="*/ 16 h 27"/>
                  <a:gd name="T14" fmla="*/ 17 w 26"/>
                  <a:gd name="T15" fmla="*/ 10 h 27"/>
                  <a:gd name="T16" fmla="*/ 8 w 26"/>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8" y="0"/>
                    </a:moveTo>
                    <a:cubicBezTo>
                      <a:pt x="0" y="8"/>
                      <a:pt x="0" y="8"/>
                      <a:pt x="0" y="8"/>
                    </a:cubicBezTo>
                    <a:cubicBezTo>
                      <a:pt x="0" y="8"/>
                      <a:pt x="4" y="12"/>
                      <a:pt x="9" y="17"/>
                    </a:cubicBezTo>
                    <a:cubicBezTo>
                      <a:pt x="11" y="20"/>
                      <a:pt x="14" y="22"/>
                      <a:pt x="15" y="24"/>
                    </a:cubicBezTo>
                    <a:cubicBezTo>
                      <a:pt x="17" y="26"/>
                      <a:pt x="18" y="27"/>
                      <a:pt x="18" y="27"/>
                    </a:cubicBezTo>
                    <a:cubicBezTo>
                      <a:pt x="26" y="19"/>
                      <a:pt x="26" y="19"/>
                      <a:pt x="26" y="19"/>
                    </a:cubicBezTo>
                    <a:cubicBezTo>
                      <a:pt x="26" y="19"/>
                      <a:pt x="25" y="18"/>
                      <a:pt x="23" y="16"/>
                    </a:cubicBezTo>
                    <a:cubicBezTo>
                      <a:pt x="21" y="15"/>
                      <a:pt x="19" y="12"/>
                      <a:pt x="17" y="10"/>
                    </a:cubicBezTo>
                    <a:cubicBezTo>
                      <a:pt x="12" y="5"/>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0" name="任意多边形: 形状 285"/>
              <p:cNvSpPr>
                <a:spLocks/>
              </p:cNvSpPr>
              <p:nvPr/>
            </p:nvSpPr>
            <p:spPr bwMode="auto">
              <a:xfrm>
                <a:off x="1908175" y="4857750"/>
                <a:ext cx="73025" cy="79375"/>
              </a:xfrm>
              <a:custGeom>
                <a:avLst/>
                <a:gdLst>
                  <a:gd name="T0" fmla="*/ 8 w 25"/>
                  <a:gd name="T1" fmla="*/ 0 h 27"/>
                  <a:gd name="T2" fmla="*/ 0 w 25"/>
                  <a:gd name="T3" fmla="*/ 6 h 27"/>
                  <a:gd name="T4" fmla="*/ 8 w 25"/>
                  <a:gd name="T5" fmla="*/ 17 h 27"/>
                  <a:gd name="T6" fmla="*/ 17 w 25"/>
                  <a:gd name="T7" fmla="*/ 27 h 27"/>
                  <a:gd name="T8" fmla="*/ 25 w 25"/>
                  <a:gd name="T9" fmla="*/ 20 h 27"/>
                  <a:gd name="T10" fmla="*/ 16 w 25"/>
                  <a:gd name="T11" fmla="*/ 10 h 27"/>
                  <a:gd name="T12" fmla="*/ 8 w 2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5" h="27">
                    <a:moveTo>
                      <a:pt x="8" y="0"/>
                    </a:moveTo>
                    <a:cubicBezTo>
                      <a:pt x="0" y="6"/>
                      <a:pt x="0" y="6"/>
                      <a:pt x="0" y="6"/>
                    </a:cubicBezTo>
                    <a:cubicBezTo>
                      <a:pt x="0" y="6"/>
                      <a:pt x="4" y="12"/>
                      <a:pt x="8" y="17"/>
                    </a:cubicBezTo>
                    <a:cubicBezTo>
                      <a:pt x="13" y="22"/>
                      <a:pt x="17" y="27"/>
                      <a:pt x="17" y="27"/>
                    </a:cubicBezTo>
                    <a:cubicBezTo>
                      <a:pt x="25" y="20"/>
                      <a:pt x="25" y="20"/>
                      <a:pt x="25" y="20"/>
                    </a:cubicBezTo>
                    <a:cubicBezTo>
                      <a:pt x="25" y="20"/>
                      <a:pt x="21" y="15"/>
                      <a:pt x="16" y="10"/>
                    </a:cubicBezTo>
                    <a:cubicBezTo>
                      <a:pt x="12" y="5"/>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1" name="任意多边形: 形状 286"/>
              <p:cNvSpPr>
                <a:spLocks/>
              </p:cNvSpPr>
              <p:nvPr/>
            </p:nvSpPr>
            <p:spPr bwMode="auto">
              <a:xfrm>
                <a:off x="1836738" y="4762500"/>
                <a:ext cx="71438" cy="82550"/>
              </a:xfrm>
              <a:custGeom>
                <a:avLst/>
                <a:gdLst>
                  <a:gd name="T0" fmla="*/ 8 w 24"/>
                  <a:gd name="T1" fmla="*/ 0 h 28"/>
                  <a:gd name="T2" fmla="*/ 0 w 24"/>
                  <a:gd name="T3" fmla="*/ 6 h 28"/>
                  <a:gd name="T4" fmla="*/ 7 w 24"/>
                  <a:gd name="T5" fmla="*/ 17 h 28"/>
                  <a:gd name="T6" fmla="*/ 13 w 24"/>
                  <a:gd name="T7" fmla="*/ 25 h 28"/>
                  <a:gd name="T8" fmla="*/ 16 w 24"/>
                  <a:gd name="T9" fmla="*/ 28 h 28"/>
                  <a:gd name="T10" fmla="*/ 24 w 24"/>
                  <a:gd name="T11" fmla="*/ 22 h 28"/>
                  <a:gd name="T12" fmla="*/ 21 w 24"/>
                  <a:gd name="T13" fmla="*/ 18 h 28"/>
                  <a:gd name="T14" fmla="*/ 16 w 24"/>
                  <a:gd name="T15" fmla="*/ 11 h 28"/>
                  <a:gd name="T16" fmla="*/ 8 w 2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8">
                    <a:moveTo>
                      <a:pt x="8" y="0"/>
                    </a:moveTo>
                    <a:cubicBezTo>
                      <a:pt x="0" y="6"/>
                      <a:pt x="0" y="6"/>
                      <a:pt x="0" y="6"/>
                    </a:cubicBezTo>
                    <a:cubicBezTo>
                      <a:pt x="0" y="6"/>
                      <a:pt x="4" y="12"/>
                      <a:pt x="7" y="17"/>
                    </a:cubicBezTo>
                    <a:cubicBezTo>
                      <a:pt x="9" y="20"/>
                      <a:pt x="11" y="23"/>
                      <a:pt x="13" y="25"/>
                    </a:cubicBezTo>
                    <a:cubicBezTo>
                      <a:pt x="14" y="27"/>
                      <a:pt x="16" y="28"/>
                      <a:pt x="16" y="28"/>
                    </a:cubicBezTo>
                    <a:cubicBezTo>
                      <a:pt x="24" y="22"/>
                      <a:pt x="24" y="22"/>
                      <a:pt x="24" y="22"/>
                    </a:cubicBezTo>
                    <a:cubicBezTo>
                      <a:pt x="24" y="22"/>
                      <a:pt x="23" y="20"/>
                      <a:pt x="21" y="18"/>
                    </a:cubicBezTo>
                    <a:cubicBezTo>
                      <a:pt x="20" y="16"/>
                      <a:pt x="18" y="14"/>
                      <a:pt x="16" y="11"/>
                    </a:cubicBezTo>
                    <a:cubicBezTo>
                      <a:pt x="12" y="6"/>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2" name="任意多边形: 形状 287"/>
              <p:cNvSpPr>
                <a:spLocks/>
              </p:cNvSpPr>
              <p:nvPr/>
            </p:nvSpPr>
            <p:spPr bwMode="auto">
              <a:xfrm>
                <a:off x="1771650" y="4665663"/>
                <a:ext cx="68263" cy="85725"/>
              </a:xfrm>
              <a:custGeom>
                <a:avLst/>
                <a:gdLst>
                  <a:gd name="T0" fmla="*/ 9 w 23"/>
                  <a:gd name="T1" fmla="*/ 0 h 29"/>
                  <a:gd name="T2" fmla="*/ 0 w 23"/>
                  <a:gd name="T3" fmla="*/ 6 h 29"/>
                  <a:gd name="T4" fmla="*/ 2 w 23"/>
                  <a:gd name="T5" fmla="*/ 10 h 29"/>
                  <a:gd name="T6" fmla="*/ 7 w 23"/>
                  <a:gd name="T7" fmla="*/ 17 h 29"/>
                  <a:gd name="T8" fmla="*/ 14 w 23"/>
                  <a:gd name="T9" fmla="*/ 29 h 29"/>
                  <a:gd name="T10" fmla="*/ 23 w 23"/>
                  <a:gd name="T11" fmla="*/ 23 h 29"/>
                  <a:gd name="T12" fmla="*/ 16 w 23"/>
                  <a:gd name="T13" fmla="*/ 12 h 29"/>
                  <a:gd name="T14" fmla="*/ 11 w 23"/>
                  <a:gd name="T15" fmla="*/ 4 h 29"/>
                  <a:gd name="T16" fmla="*/ 9 w 2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9" y="0"/>
                    </a:moveTo>
                    <a:cubicBezTo>
                      <a:pt x="0" y="6"/>
                      <a:pt x="0" y="6"/>
                      <a:pt x="0" y="6"/>
                    </a:cubicBezTo>
                    <a:cubicBezTo>
                      <a:pt x="0" y="6"/>
                      <a:pt x="1" y="7"/>
                      <a:pt x="2" y="10"/>
                    </a:cubicBezTo>
                    <a:cubicBezTo>
                      <a:pt x="3" y="12"/>
                      <a:pt x="5" y="15"/>
                      <a:pt x="7" y="17"/>
                    </a:cubicBezTo>
                    <a:cubicBezTo>
                      <a:pt x="11" y="23"/>
                      <a:pt x="14" y="29"/>
                      <a:pt x="14" y="29"/>
                    </a:cubicBezTo>
                    <a:cubicBezTo>
                      <a:pt x="23" y="23"/>
                      <a:pt x="23" y="23"/>
                      <a:pt x="23" y="23"/>
                    </a:cubicBezTo>
                    <a:cubicBezTo>
                      <a:pt x="23" y="23"/>
                      <a:pt x="20" y="17"/>
                      <a:pt x="16" y="12"/>
                    </a:cubicBezTo>
                    <a:cubicBezTo>
                      <a:pt x="14" y="9"/>
                      <a:pt x="12" y="6"/>
                      <a:pt x="11" y="4"/>
                    </a:cubicBezTo>
                    <a:cubicBezTo>
                      <a:pt x="10" y="2"/>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3" name="任意多边形: 形状 288"/>
              <p:cNvSpPr>
                <a:spLocks/>
              </p:cNvSpPr>
              <p:nvPr/>
            </p:nvSpPr>
            <p:spPr bwMode="auto">
              <a:xfrm>
                <a:off x="1716088" y="4565650"/>
                <a:ext cx="65088" cy="85725"/>
              </a:xfrm>
              <a:custGeom>
                <a:avLst/>
                <a:gdLst>
                  <a:gd name="T0" fmla="*/ 9 w 22"/>
                  <a:gd name="T1" fmla="*/ 0 h 29"/>
                  <a:gd name="T2" fmla="*/ 0 w 22"/>
                  <a:gd name="T3" fmla="*/ 5 h 29"/>
                  <a:gd name="T4" fmla="*/ 6 w 22"/>
                  <a:gd name="T5" fmla="*/ 17 h 29"/>
                  <a:gd name="T6" fmla="*/ 12 w 22"/>
                  <a:gd name="T7" fmla="*/ 29 h 29"/>
                  <a:gd name="T8" fmla="*/ 22 w 22"/>
                  <a:gd name="T9" fmla="*/ 23 h 29"/>
                  <a:gd name="T10" fmla="*/ 15 w 22"/>
                  <a:gd name="T11" fmla="*/ 12 h 29"/>
                  <a:gd name="T12" fmla="*/ 9 w 22"/>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9" y="0"/>
                    </a:moveTo>
                    <a:cubicBezTo>
                      <a:pt x="0" y="5"/>
                      <a:pt x="0" y="5"/>
                      <a:pt x="0" y="5"/>
                    </a:cubicBezTo>
                    <a:cubicBezTo>
                      <a:pt x="0" y="5"/>
                      <a:pt x="3" y="11"/>
                      <a:pt x="6" y="17"/>
                    </a:cubicBezTo>
                    <a:cubicBezTo>
                      <a:pt x="9" y="23"/>
                      <a:pt x="12" y="29"/>
                      <a:pt x="12" y="29"/>
                    </a:cubicBezTo>
                    <a:cubicBezTo>
                      <a:pt x="22" y="23"/>
                      <a:pt x="22" y="23"/>
                      <a:pt x="22" y="23"/>
                    </a:cubicBezTo>
                    <a:cubicBezTo>
                      <a:pt x="22" y="23"/>
                      <a:pt x="18" y="18"/>
                      <a:pt x="15" y="12"/>
                    </a:cubicBezTo>
                    <a:cubicBezTo>
                      <a:pt x="12" y="6"/>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sp>
            <p:nvSpPr>
              <p:cNvPr id="74" name="任意多边形: 形状 289"/>
              <p:cNvSpPr>
                <a:spLocks/>
              </p:cNvSpPr>
              <p:nvPr/>
            </p:nvSpPr>
            <p:spPr bwMode="auto">
              <a:xfrm>
                <a:off x="1663700" y="4457700"/>
                <a:ext cx="161925" cy="176213"/>
              </a:xfrm>
              <a:custGeom>
                <a:avLst/>
                <a:gdLst>
                  <a:gd name="T0" fmla="*/ 0 w 102"/>
                  <a:gd name="T1" fmla="*/ 111 h 111"/>
                  <a:gd name="T2" fmla="*/ 11 w 102"/>
                  <a:gd name="T3" fmla="*/ 0 h 111"/>
                  <a:gd name="T4" fmla="*/ 102 w 102"/>
                  <a:gd name="T5" fmla="*/ 67 h 111"/>
                  <a:gd name="T6" fmla="*/ 0 w 102"/>
                  <a:gd name="T7" fmla="*/ 111 h 111"/>
                </a:gdLst>
                <a:ahLst/>
                <a:cxnLst>
                  <a:cxn ang="0">
                    <a:pos x="T0" y="T1"/>
                  </a:cxn>
                  <a:cxn ang="0">
                    <a:pos x="T2" y="T3"/>
                  </a:cxn>
                  <a:cxn ang="0">
                    <a:pos x="T4" y="T5"/>
                  </a:cxn>
                  <a:cxn ang="0">
                    <a:pos x="T6" y="T7"/>
                  </a:cxn>
                </a:cxnLst>
                <a:rect l="0" t="0" r="r" b="b"/>
                <a:pathLst>
                  <a:path w="102" h="111">
                    <a:moveTo>
                      <a:pt x="0" y="111"/>
                    </a:moveTo>
                    <a:lnTo>
                      <a:pt x="11" y="0"/>
                    </a:lnTo>
                    <a:lnTo>
                      <a:pt x="102" y="67"/>
                    </a:lnTo>
                    <a:lnTo>
                      <a:pt x="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solidFill>
                    <a:srgbClr val="000000"/>
                  </a:solidFill>
                </a:endParaRPr>
              </a:p>
            </p:txBody>
          </p:sp>
        </p:grpSp>
        <p:sp>
          <p:nvSpPr>
            <p:cNvPr id="59" name="任意多边形: 形状 274"/>
            <p:cNvSpPr/>
            <p:nvPr/>
          </p:nvSpPr>
          <p:spPr>
            <a:xfrm>
              <a:off x="3034291" y="1796598"/>
              <a:ext cx="631828" cy="63182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FFFFFF"/>
                </a:solidFill>
              </a:endParaRPr>
            </a:p>
          </p:txBody>
        </p:sp>
        <p:sp>
          <p:nvSpPr>
            <p:cNvPr id="60" name="任意多边形: 形状 275"/>
            <p:cNvSpPr/>
            <p:nvPr/>
          </p:nvSpPr>
          <p:spPr>
            <a:xfrm>
              <a:off x="3024353" y="5154001"/>
              <a:ext cx="631828" cy="622758"/>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FFFFFF"/>
                </a:solidFill>
              </a:endParaRPr>
            </a:p>
          </p:txBody>
        </p:sp>
        <p:sp>
          <p:nvSpPr>
            <p:cNvPr id="61" name="任意多边形: 形状 276"/>
            <p:cNvSpPr/>
            <p:nvPr/>
          </p:nvSpPr>
          <p:spPr>
            <a:xfrm>
              <a:off x="4700261" y="3443331"/>
              <a:ext cx="631828" cy="628864"/>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FFFFFF"/>
                </a:solidFill>
              </a:endParaRPr>
            </a:p>
          </p:txBody>
        </p:sp>
        <p:sp>
          <p:nvSpPr>
            <p:cNvPr id="62" name="任意多边形: 形状 277"/>
            <p:cNvSpPr/>
            <p:nvPr/>
          </p:nvSpPr>
          <p:spPr>
            <a:xfrm>
              <a:off x="1359282" y="3462029"/>
              <a:ext cx="631828" cy="59147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FFFFFF"/>
                </a:solidFill>
              </a:endParaRPr>
            </a:p>
          </p:txBody>
        </p:sp>
        <p:sp>
          <p:nvSpPr>
            <p:cNvPr id="63" name="任意多边形: 形状 278"/>
            <p:cNvSpPr/>
            <p:nvPr/>
          </p:nvSpPr>
          <p:spPr>
            <a:xfrm>
              <a:off x="2859344" y="3246864"/>
              <a:ext cx="951198" cy="949766"/>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FFFFFF"/>
                </a:solidFill>
              </a:endParaRPr>
            </a:p>
          </p:txBody>
        </p:sp>
      </p:grpSp>
      <p:grpSp>
        <p:nvGrpSpPr>
          <p:cNvPr id="120" name="组合 119"/>
          <p:cNvGrpSpPr/>
          <p:nvPr/>
        </p:nvGrpSpPr>
        <p:grpSpPr>
          <a:xfrm>
            <a:off x="4386336" y="1491630"/>
            <a:ext cx="3711801" cy="573953"/>
            <a:chOff x="2291702" y="1996460"/>
            <a:chExt cx="4949068" cy="765271"/>
          </a:xfrm>
        </p:grpSpPr>
        <p:sp>
          <p:nvSpPr>
            <p:cNvPr id="121" name="TextBox 11"/>
            <p:cNvSpPr txBox="1"/>
            <p:nvPr/>
          </p:nvSpPr>
          <p:spPr>
            <a:xfrm>
              <a:off x="2291702" y="2336571"/>
              <a:ext cx="4949068" cy="425160"/>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900" dirty="0">
                  <a:solidFill>
                    <a:schemeClr val="tx1">
                      <a:lumMod val="65000"/>
                      <a:lumOff val="35000"/>
                    </a:schemeClr>
                  </a:solidFill>
                  <a:latin typeface="+mn-ea"/>
                </a:rPr>
                <a:t>此处添加详细文本描述，建议与标题相关并符合整体语言风格，语言描述尽量</a:t>
              </a:r>
              <a:r>
                <a:rPr lang="en-US" altLang="zh-CN" sz="900" dirty="0">
                  <a:solidFill>
                    <a:schemeClr val="tx1">
                      <a:lumMod val="65000"/>
                      <a:lumOff val="35000"/>
                    </a:schemeClr>
                  </a:solidFill>
                  <a:latin typeface="+mn-ea"/>
                </a:rPr>
                <a:t>……</a:t>
              </a:r>
            </a:p>
          </p:txBody>
        </p:sp>
        <p:sp>
          <p:nvSpPr>
            <p:cNvPr id="122"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65000"/>
                      <a:lumOff val="35000"/>
                    </a:schemeClr>
                  </a:solidFill>
                  <a:latin typeface="+mn-ea"/>
                </a:rPr>
                <a:t>标题文字添加</a:t>
              </a:r>
              <a:endParaRPr lang="en-US" sz="1350" dirty="0">
                <a:solidFill>
                  <a:schemeClr val="tx1">
                    <a:lumMod val="65000"/>
                    <a:lumOff val="35000"/>
                  </a:schemeClr>
                </a:solidFill>
                <a:latin typeface="+mn-ea"/>
              </a:endParaRPr>
            </a:p>
          </p:txBody>
        </p:sp>
      </p:grpSp>
      <p:grpSp>
        <p:nvGrpSpPr>
          <p:cNvPr id="123" name="组合 122"/>
          <p:cNvGrpSpPr/>
          <p:nvPr/>
        </p:nvGrpSpPr>
        <p:grpSpPr>
          <a:xfrm>
            <a:off x="4386336" y="2208567"/>
            <a:ext cx="3711801" cy="573953"/>
            <a:chOff x="2291702" y="1996460"/>
            <a:chExt cx="4949068" cy="765271"/>
          </a:xfrm>
        </p:grpSpPr>
        <p:sp>
          <p:nvSpPr>
            <p:cNvPr id="124" name="TextBox 11"/>
            <p:cNvSpPr txBox="1"/>
            <p:nvPr/>
          </p:nvSpPr>
          <p:spPr>
            <a:xfrm>
              <a:off x="2291702" y="2336571"/>
              <a:ext cx="4949068" cy="425160"/>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900" dirty="0">
                  <a:solidFill>
                    <a:schemeClr val="tx1">
                      <a:lumMod val="65000"/>
                      <a:lumOff val="35000"/>
                    </a:schemeClr>
                  </a:solidFill>
                  <a:latin typeface="+mn-ea"/>
                </a:rPr>
                <a:t>此处添加详细文本描述，建议与标题相关并符合整体语言风格，语言描述尽量</a:t>
              </a:r>
              <a:r>
                <a:rPr lang="en-US" altLang="zh-CN" sz="900" dirty="0">
                  <a:solidFill>
                    <a:schemeClr val="tx1">
                      <a:lumMod val="65000"/>
                      <a:lumOff val="35000"/>
                    </a:schemeClr>
                  </a:solidFill>
                  <a:latin typeface="+mn-ea"/>
                </a:rPr>
                <a:t>……</a:t>
              </a:r>
            </a:p>
          </p:txBody>
        </p:sp>
        <p:sp>
          <p:nvSpPr>
            <p:cNvPr id="125"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65000"/>
                      <a:lumOff val="35000"/>
                    </a:schemeClr>
                  </a:solidFill>
                  <a:latin typeface="+mn-ea"/>
                </a:rPr>
                <a:t>标题文字添加</a:t>
              </a:r>
              <a:endParaRPr lang="en-US" sz="1350" dirty="0">
                <a:solidFill>
                  <a:schemeClr val="tx1">
                    <a:lumMod val="65000"/>
                    <a:lumOff val="35000"/>
                  </a:schemeClr>
                </a:solidFill>
                <a:latin typeface="+mn-ea"/>
              </a:endParaRPr>
            </a:p>
          </p:txBody>
        </p:sp>
      </p:grpSp>
      <p:grpSp>
        <p:nvGrpSpPr>
          <p:cNvPr id="126" name="组合 125"/>
          <p:cNvGrpSpPr/>
          <p:nvPr/>
        </p:nvGrpSpPr>
        <p:grpSpPr>
          <a:xfrm>
            <a:off x="4386336" y="2925504"/>
            <a:ext cx="3711801" cy="573953"/>
            <a:chOff x="2291702" y="1996460"/>
            <a:chExt cx="4949068" cy="765271"/>
          </a:xfrm>
        </p:grpSpPr>
        <p:sp>
          <p:nvSpPr>
            <p:cNvPr id="127" name="TextBox 11"/>
            <p:cNvSpPr txBox="1"/>
            <p:nvPr/>
          </p:nvSpPr>
          <p:spPr>
            <a:xfrm>
              <a:off x="2291702" y="2336571"/>
              <a:ext cx="4949068" cy="425160"/>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900" dirty="0">
                  <a:solidFill>
                    <a:schemeClr val="tx1">
                      <a:lumMod val="65000"/>
                      <a:lumOff val="35000"/>
                    </a:schemeClr>
                  </a:solidFill>
                  <a:latin typeface="+mn-ea"/>
                </a:rPr>
                <a:t>此处添加详细文本描述，建议与标题相关并符合整体语言风格，语言描述尽量</a:t>
              </a:r>
              <a:r>
                <a:rPr lang="en-US" altLang="zh-CN" sz="900" dirty="0">
                  <a:solidFill>
                    <a:schemeClr val="tx1">
                      <a:lumMod val="65000"/>
                      <a:lumOff val="35000"/>
                    </a:schemeClr>
                  </a:solidFill>
                  <a:latin typeface="+mn-ea"/>
                </a:rPr>
                <a:t>……</a:t>
              </a:r>
            </a:p>
          </p:txBody>
        </p:sp>
        <p:sp>
          <p:nvSpPr>
            <p:cNvPr id="128"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65000"/>
                      <a:lumOff val="35000"/>
                    </a:schemeClr>
                  </a:solidFill>
                  <a:latin typeface="+mn-ea"/>
                </a:rPr>
                <a:t>标题文字添加</a:t>
              </a:r>
              <a:endParaRPr lang="en-US" sz="1350" dirty="0">
                <a:solidFill>
                  <a:schemeClr val="tx1">
                    <a:lumMod val="65000"/>
                    <a:lumOff val="35000"/>
                  </a:schemeClr>
                </a:solidFill>
                <a:latin typeface="+mn-ea"/>
              </a:endParaRPr>
            </a:p>
          </p:txBody>
        </p:sp>
      </p:grpSp>
      <p:grpSp>
        <p:nvGrpSpPr>
          <p:cNvPr id="129" name="组合 128"/>
          <p:cNvGrpSpPr/>
          <p:nvPr/>
        </p:nvGrpSpPr>
        <p:grpSpPr>
          <a:xfrm>
            <a:off x="4386336" y="3642442"/>
            <a:ext cx="3711801" cy="573953"/>
            <a:chOff x="2291702" y="1996460"/>
            <a:chExt cx="4949068" cy="765271"/>
          </a:xfrm>
        </p:grpSpPr>
        <p:sp>
          <p:nvSpPr>
            <p:cNvPr id="130" name="TextBox 11"/>
            <p:cNvSpPr txBox="1"/>
            <p:nvPr/>
          </p:nvSpPr>
          <p:spPr>
            <a:xfrm>
              <a:off x="2291702" y="2336571"/>
              <a:ext cx="4949068" cy="425160"/>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900" dirty="0">
                  <a:solidFill>
                    <a:schemeClr val="tx1">
                      <a:lumMod val="65000"/>
                      <a:lumOff val="35000"/>
                    </a:schemeClr>
                  </a:solidFill>
                  <a:latin typeface="+mn-ea"/>
                </a:rPr>
                <a:t>此处添加详细文本描述，建议与标题相关并符合整体语言风格，语言描述尽量</a:t>
              </a:r>
              <a:r>
                <a:rPr lang="en-US" altLang="zh-CN" sz="900" dirty="0">
                  <a:solidFill>
                    <a:schemeClr val="tx1">
                      <a:lumMod val="65000"/>
                      <a:lumOff val="35000"/>
                    </a:schemeClr>
                  </a:solidFill>
                  <a:latin typeface="+mn-ea"/>
                </a:rPr>
                <a:t>……</a:t>
              </a:r>
            </a:p>
          </p:txBody>
        </p:sp>
        <p:sp>
          <p:nvSpPr>
            <p:cNvPr id="131"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65000"/>
                      <a:lumOff val="35000"/>
                    </a:schemeClr>
                  </a:solidFill>
                  <a:latin typeface="+mn-ea"/>
                </a:rPr>
                <a:t>标题文字添加</a:t>
              </a:r>
              <a:endParaRPr lang="en-US" sz="1350" dirty="0">
                <a:solidFill>
                  <a:schemeClr val="tx1">
                    <a:lumMod val="65000"/>
                    <a:lumOff val="35000"/>
                  </a:schemeClr>
                </a:solidFill>
                <a:latin typeface="+mn-ea"/>
              </a:endParaRPr>
            </a:p>
          </p:txBody>
        </p:sp>
      </p:grpSp>
    </p:spTree>
    <p:custDataLst>
      <p:tags r:id="rId1"/>
    </p:custDataLst>
    <p:extLst>
      <p:ext uri="{BB962C8B-B14F-4D97-AF65-F5344CB8AC3E}">
        <p14:creationId xmlns:p14="http://schemas.microsoft.com/office/powerpoint/2010/main" val="1977887118"/>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 calcmode="lin" valueType="num">
                                      <p:cBhvr>
                                        <p:cTn id="9" dur="1000" fill="hold"/>
                                        <p:tgtEl>
                                          <p:spTgt spid="33"/>
                                        </p:tgtEl>
                                        <p:attrNameLst>
                                          <p:attrName>style.rotation</p:attrName>
                                        </p:attrNameLst>
                                      </p:cBhvr>
                                      <p:tavLst>
                                        <p:tav tm="0">
                                          <p:val>
                                            <p:fltVal val="90"/>
                                          </p:val>
                                        </p:tav>
                                        <p:tav tm="100000">
                                          <p:val>
                                            <p:fltVal val="0"/>
                                          </p:val>
                                        </p:tav>
                                      </p:tavLst>
                                    </p:anim>
                                    <p:animEffect transition="in" filter="fade">
                                      <p:cBhvr>
                                        <p:cTn id="10" dur="1000"/>
                                        <p:tgtEl>
                                          <p:spTgt spid="3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120"/>
                                        </p:tgtEl>
                                        <p:attrNameLst>
                                          <p:attrName>style.visibility</p:attrName>
                                        </p:attrNameLst>
                                      </p:cBhvr>
                                      <p:to>
                                        <p:strVal val="visible"/>
                                      </p:to>
                                    </p:set>
                                    <p:anim calcmode="lin" valueType="num">
                                      <p:cBhvr additive="base">
                                        <p:cTn id="14" dur="500" fill="hold"/>
                                        <p:tgtEl>
                                          <p:spTgt spid="120"/>
                                        </p:tgtEl>
                                        <p:attrNameLst>
                                          <p:attrName>ppt_x</p:attrName>
                                        </p:attrNameLst>
                                      </p:cBhvr>
                                      <p:tavLst>
                                        <p:tav tm="0">
                                          <p:val>
                                            <p:strVal val="1+#ppt_w/2"/>
                                          </p:val>
                                        </p:tav>
                                        <p:tav tm="100000">
                                          <p:val>
                                            <p:strVal val="#ppt_x"/>
                                          </p:val>
                                        </p:tav>
                                      </p:tavLst>
                                    </p:anim>
                                    <p:anim calcmode="lin" valueType="num">
                                      <p:cBhvr additive="base">
                                        <p:cTn id="15" dur="500" fill="hold"/>
                                        <p:tgtEl>
                                          <p:spTgt spid="120"/>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 calcmode="lin" valueType="num">
                                      <p:cBhvr additive="base">
                                        <p:cTn id="19" dur="500" fill="hold"/>
                                        <p:tgtEl>
                                          <p:spTgt spid="123"/>
                                        </p:tgtEl>
                                        <p:attrNameLst>
                                          <p:attrName>ppt_x</p:attrName>
                                        </p:attrNameLst>
                                      </p:cBhvr>
                                      <p:tavLst>
                                        <p:tav tm="0">
                                          <p:val>
                                            <p:strVal val="1+#ppt_w/2"/>
                                          </p:val>
                                        </p:tav>
                                        <p:tav tm="100000">
                                          <p:val>
                                            <p:strVal val="#ppt_x"/>
                                          </p:val>
                                        </p:tav>
                                      </p:tavLst>
                                    </p:anim>
                                    <p:anim calcmode="lin" valueType="num">
                                      <p:cBhvr additive="base">
                                        <p:cTn id="20" dur="500" fill="hold"/>
                                        <p:tgtEl>
                                          <p:spTgt spid="12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126"/>
                                        </p:tgtEl>
                                        <p:attrNameLst>
                                          <p:attrName>style.visibility</p:attrName>
                                        </p:attrNameLst>
                                      </p:cBhvr>
                                      <p:to>
                                        <p:strVal val="visible"/>
                                      </p:to>
                                    </p:set>
                                    <p:anim calcmode="lin" valueType="num">
                                      <p:cBhvr additive="base">
                                        <p:cTn id="24" dur="500" fill="hold"/>
                                        <p:tgtEl>
                                          <p:spTgt spid="126"/>
                                        </p:tgtEl>
                                        <p:attrNameLst>
                                          <p:attrName>ppt_x</p:attrName>
                                        </p:attrNameLst>
                                      </p:cBhvr>
                                      <p:tavLst>
                                        <p:tav tm="0">
                                          <p:val>
                                            <p:strVal val="1+#ppt_w/2"/>
                                          </p:val>
                                        </p:tav>
                                        <p:tav tm="100000">
                                          <p:val>
                                            <p:strVal val="#ppt_x"/>
                                          </p:val>
                                        </p:tav>
                                      </p:tavLst>
                                    </p:anim>
                                    <p:anim calcmode="lin" valueType="num">
                                      <p:cBhvr additive="base">
                                        <p:cTn id="25" dur="500" fill="hold"/>
                                        <p:tgtEl>
                                          <p:spTgt spid="12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129"/>
                                        </p:tgtEl>
                                        <p:attrNameLst>
                                          <p:attrName>style.visibility</p:attrName>
                                        </p:attrNameLst>
                                      </p:cBhvr>
                                      <p:to>
                                        <p:strVal val="visible"/>
                                      </p:to>
                                    </p:set>
                                    <p:anim calcmode="lin" valueType="num">
                                      <p:cBhvr additive="base">
                                        <p:cTn id="29" dur="500" fill="hold"/>
                                        <p:tgtEl>
                                          <p:spTgt spid="129"/>
                                        </p:tgtEl>
                                        <p:attrNameLst>
                                          <p:attrName>ppt_x</p:attrName>
                                        </p:attrNameLst>
                                      </p:cBhvr>
                                      <p:tavLst>
                                        <p:tav tm="0">
                                          <p:val>
                                            <p:strVal val="1+#ppt_w/2"/>
                                          </p:val>
                                        </p:tav>
                                        <p:tav tm="100000">
                                          <p:val>
                                            <p:strVal val="#ppt_x"/>
                                          </p:val>
                                        </p:tav>
                                      </p:tavLst>
                                    </p:anim>
                                    <p:anim calcmode="lin" valueType="num">
                                      <p:cBhvr additive="base">
                                        <p:cTn id="30" dur="500" fill="hold"/>
                                        <p:tgtEl>
                                          <p:spTgt spid="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四</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cxnSp>
        <p:nvCxnSpPr>
          <p:cNvPr id="85" name="Straight Connector 8"/>
          <p:cNvCxnSpPr/>
          <p:nvPr/>
        </p:nvCxnSpPr>
        <p:spPr>
          <a:xfrm>
            <a:off x="686999" y="4011028"/>
            <a:ext cx="7770003" cy="0"/>
          </a:xfrm>
          <a:prstGeom prst="line">
            <a:avLst/>
          </a:prstGeom>
          <a:ln w="3175">
            <a:solidFill>
              <a:srgbClr val="7F8C8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6" name="Oval 9"/>
          <p:cNvSpPr/>
          <p:nvPr/>
        </p:nvSpPr>
        <p:spPr>
          <a:xfrm>
            <a:off x="1681420" y="3947244"/>
            <a:ext cx="127552" cy="127569"/>
          </a:xfrm>
          <a:prstGeom prst="ellipse">
            <a:avLst/>
          </a:prstGeom>
          <a:solidFill>
            <a:schemeClr val="accent1"/>
          </a:solidFill>
          <a:ln>
            <a:noFill/>
          </a:ln>
          <a:effectLst/>
        </p:spPr>
        <p:txBody>
          <a:bodyPr rtlCol="0" anchor="ctr"/>
          <a:lstStyle/>
          <a:p>
            <a:pPr algn="ctr"/>
            <a:endParaRPr lang="en-US" sz="2700">
              <a:solidFill>
                <a:srgbClr val="009DAD"/>
              </a:solidFill>
              <a:latin typeface="+mn-ea"/>
              <a:cs typeface="+mn-ea"/>
              <a:sym typeface="Arial" panose="020B0604020202020204" pitchFamily="34" charset="0"/>
            </a:endParaRPr>
          </a:p>
        </p:txBody>
      </p:sp>
      <p:sp>
        <p:nvSpPr>
          <p:cNvPr id="87" name="Oval 10"/>
          <p:cNvSpPr/>
          <p:nvPr/>
        </p:nvSpPr>
        <p:spPr>
          <a:xfrm>
            <a:off x="3569067" y="3947244"/>
            <a:ext cx="127552" cy="127569"/>
          </a:xfrm>
          <a:prstGeom prst="ellipse">
            <a:avLst/>
          </a:prstGeom>
          <a:solidFill>
            <a:schemeClr val="accent2"/>
          </a:solidFill>
          <a:ln>
            <a:noFill/>
          </a:ln>
          <a:effectLst/>
        </p:spPr>
        <p:txBody>
          <a:bodyPr rtlCol="0" anchor="ctr"/>
          <a:lstStyle/>
          <a:p>
            <a:pPr algn="ctr"/>
            <a:endParaRPr lang="en-US" sz="2700">
              <a:solidFill>
                <a:srgbClr val="009DAD"/>
              </a:solidFill>
              <a:latin typeface="+mn-ea"/>
              <a:cs typeface="+mn-ea"/>
              <a:sym typeface="Arial" panose="020B0604020202020204" pitchFamily="34" charset="0"/>
            </a:endParaRPr>
          </a:p>
        </p:txBody>
      </p:sp>
      <p:sp>
        <p:nvSpPr>
          <p:cNvPr id="88" name="Oval 11"/>
          <p:cNvSpPr/>
          <p:nvPr/>
        </p:nvSpPr>
        <p:spPr>
          <a:xfrm>
            <a:off x="5452050" y="3947244"/>
            <a:ext cx="127552" cy="127569"/>
          </a:xfrm>
          <a:prstGeom prst="ellipse">
            <a:avLst/>
          </a:prstGeom>
          <a:solidFill>
            <a:schemeClr val="accent3"/>
          </a:solidFill>
          <a:ln>
            <a:noFill/>
          </a:ln>
          <a:effectLst/>
        </p:spPr>
        <p:txBody>
          <a:bodyPr rtlCol="0" anchor="ctr"/>
          <a:lstStyle/>
          <a:p>
            <a:pPr algn="ctr"/>
            <a:endParaRPr lang="en-US" sz="2700">
              <a:solidFill>
                <a:srgbClr val="009DAD"/>
              </a:solidFill>
              <a:latin typeface="+mn-ea"/>
              <a:cs typeface="+mn-ea"/>
              <a:sym typeface="Arial" panose="020B0604020202020204" pitchFamily="34" charset="0"/>
            </a:endParaRPr>
          </a:p>
        </p:txBody>
      </p:sp>
      <p:sp>
        <p:nvSpPr>
          <p:cNvPr id="89" name="Oval 12"/>
          <p:cNvSpPr/>
          <p:nvPr/>
        </p:nvSpPr>
        <p:spPr>
          <a:xfrm>
            <a:off x="7335035" y="3947244"/>
            <a:ext cx="127552" cy="127569"/>
          </a:xfrm>
          <a:prstGeom prst="ellipse">
            <a:avLst/>
          </a:prstGeom>
          <a:solidFill>
            <a:schemeClr val="accent4"/>
          </a:solidFill>
          <a:ln>
            <a:noFill/>
          </a:ln>
          <a:effectLst/>
        </p:spPr>
        <p:txBody>
          <a:bodyPr rtlCol="0" anchor="ctr"/>
          <a:lstStyle/>
          <a:p>
            <a:pPr algn="ctr"/>
            <a:endParaRPr lang="en-US" sz="2700">
              <a:solidFill>
                <a:srgbClr val="009DAD"/>
              </a:solidFill>
              <a:latin typeface="+mn-ea"/>
              <a:cs typeface="+mn-ea"/>
              <a:sym typeface="Arial" panose="020B0604020202020204" pitchFamily="34" charset="0"/>
            </a:endParaRPr>
          </a:p>
        </p:txBody>
      </p:sp>
      <p:sp>
        <p:nvSpPr>
          <p:cNvPr id="90" name="TextBox 14"/>
          <p:cNvSpPr txBox="1"/>
          <p:nvPr/>
        </p:nvSpPr>
        <p:spPr>
          <a:xfrm>
            <a:off x="1534904" y="4139596"/>
            <a:ext cx="420580" cy="238505"/>
          </a:xfrm>
          <a:prstGeom prst="rect">
            <a:avLst/>
          </a:prstGeom>
          <a:noFill/>
        </p:spPr>
        <p:txBody>
          <a:bodyPr wrap="none" lIns="68556" tIns="34279" rIns="68556" bIns="34279" rtlCol="0">
            <a:spAutoFit/>
          </a:bodyPr>
          <a:lstStyle/>
          <a:p>
            <a:pPr algn="ctr"/>
            <a:r>
              <a:rPr lang="zh-CN" altLang="en-US" sz="1100" dirty="0" smtClean="0">
                <a:solidFill>
                  <a:schemeClr val="tx1">
                    <a:lumMod val="65000"/>
                    <a:lumOff val="35000"/>
                  </a:schemeClr>
                </a:solidFill>
                <a:latin typeface="+mn-ea"/>
                <a:cs typeface="+mn-ea"/>
                <a:sym typeface="Arial" panose="020B0604020202020204" pitchFamily="34" charset="0"/>
              </a:rPr>
              <a:t>标题</a:t>
            </a:r>
            <a:endParaRPr lang="en-US" sz="1100" dirty="0">
              <a:solidFill>
                <a:schemeClr val="tx1">
                  <a:lumMod val="65000"/>
                  <a:lumOff val="35000"/>
                </a:schemeClr>
              </a:solidFill>
              <a:latin typeface="+mn-ea"/>
              <a:cs typeface="+mn-ea"/>
              <a:sym typeface="Arial" panose="020B0604020202020204" pitchFamily="34" charset="0"/>
            </a:endParaRPr>
          </a:p>
        </p:txBody>
      </p:sp>
      <p:sp>
        <p:nvSpPr>
          <p:cNvPr id="91" name="TextBox 15"/>
          <p:cNvSpPr txBox="1"/>
          <p:nvPr/>
        </p:nvSpPr>
        <p:spPr>
          <a:xfrm>
            <a:off x="3422551" y="4139596"/>
            <a:ext cx="420580" cy="238505"/>
          </a:xfrm>
          <a:prstGeom prst="rect">
            <a:avLst/>
          </a:prstGeom>
          <a:noFill/>
        </p:spPr>
        <p:txBody>
          <a:bodyPr wrap="none" lIns="68556" tIns="34279" rIns="68556" bIns="34279" rtlCol="0">
            <a:spAutoFit/>
          </a:bodyPr>
          <a:lstStyle/>
          <a:p>
            <a:pPr algn="ctr"/>
            <a:r>
              <a:rPr lang="zh-CN" altLang="en-US" sz="1100" dirty="0">
                <a:solidFill>
                  <a:schemeClr val="tx1">
                    <a:lumMod val="65000"/>
                    <a:lumOff val="35000"/>
                  </a:schemeClr>
                </a:solidFill>
                <a:latin typeface="+mn-ea"/>
                <a:cs typeface="+mn-ea"/>
                <a:sym typeface="Arial" panose="020B0604020202020204" pitchFamily="34" charset="0"/>
              </a:rPr>
              <a:t>标题</a:t>
            </a:r>
            <a:endParaRPr lang="en-US" altLang="zh-CN" sz="1100" dirty="0">
              <a:solidFill>
                <a:schemeClr val="tx1">
                  <a:lumMod val="65000"/>
                  <a:lumOff val="35000"/>
                </a:schemeClr>
              </a:solidFill>
              <a:latin typeface="+mn-ea"/>
              <a:cs typeface="+mn-ea"/>
              <a:sym typeface="Arial" panose="020B0604020202020204" pitchFamily="34" charset="0"/>
            </a:endParaRPr>
          </a:p>
        </p:txBody>
      </p:sp>
      <p:sp>
        <p:nvSpPr>
          <p:cNvPr id="92" name="TextBox 16"/>
          <p:cNvSpPr txBox="1"/>
          <p:nvPr/>
        </p:nvSpPr>
        <p:spPr>
          <a:xfrm>
            <a:off x="5305535" y="4139596"/>
            <a:ext cx="420580" cy="238505"/>
          </a:xfrm>
          <a:prstGeom prst="rect">
            <a:avLst/>
          </a:prstGeom>
          <a:noFill/>
        </p:spPr>
        <p:txBody>
          <a:bodyPr wrap="none" lIns="68556" tIns="34279" rIns="68556" bIns="34279" rtlCol="0">
            <a:spAutoFit/>
          </a:bodyPr>
          <a:lstStyle/>
          <a:p>
            <a:pPr algn="ctr"/>
            <a:r>
              <a:rPr lang="zh-CN" altLang="en-US" sz="1100" dirty="0">
                <a:solidFill>
                  <a:schemeClr val="tx1">
                    <a:lumMod val="65000"/>
                    <a:lumOff val="35000"/>
                  </a:schemeClr>
                </a:solidFill>
                <a:latin typeface="+mn-ea"/>
                <a:cs typeface="+mn-ea"/>
                <a:sym typeface="Arial" panose="020B0604020202020204" pitchFamily="34" charset="0"/>
              </a:rPr>
              <a:t>标题</a:t>
            </a:r>
            <a:endParaRPr lang="en-US" altLang="zh-CN" sz="1100" dirty="0">
              <a:solidFill>
                <a:schemeClr val="tx1">
                  <a:lumMod val="65000"/>
                  <a:lumOff val="35000"/>
                </a:schemeClr>
              </a:solidFill>
              <a:latin typeface="+mn-ea"/>
              <a:cs typeface="+mn-ea"/>
              <a:sym typeface="Arial" panose="020B0604020202020204" pitchFamily="34" charset="0"/>
            </a:endParaRPr>
          </a:p>
        </p:txBody>
      </p:sp>
      <p:sp>
        <p:nvSpPr>
          <p:cNvPr id="93" name="TextBox 17"/>
          <p:cNvSpPr txBox="1"/>
          <p:nvPr/>
        </p:nvSpPr>
        <p:spPr>
          <a:xfrm>
            <a:off x="7188518" y="4139596"/>
            <a:ext cx="420580" cy="238505"/>
          </a:xfrm>
          <a:prstGeom prst="rect">
            <a:avLst/>
          </a:prstGeom>
          <a:noFill/>
        </p:spPr>
        <p:txBody>
          <a:bodyPr wrap="none" lIns="68556" tIns="34279" rIns="68556" bIns="34279" rtlCol="0">
            <a:spAutoFit/>
          </a:bodyPr>
          <a:lstStyle/>
          <a:p>
            <a:pPr algn="ctr"/>
            <a:r>
              <a:rPr lang="zh-CN" altLang="en-US" sz="1100" dirty="0">
                <a:solidFill>
                  <a:schemeClr val="tx1">
                    <a:lumMod val="65000"/>
                    <a:lumOff val="35000"/>
                  </a:schemeClr>
                </a:solidFill>
                <a:latin typeface="+mn-ea"/>
                <a:cs typeface="+mn-ea"/>
                <a:sym typeface="Arial" panose="020B0604020202020204" pitchFamily="34" charset="0"/>
              </a:rPr>
              <a:t>标题</a:t>
            </a:r>
            <a:endParaRPr lang="en-US" altLang="zh-CN" sz="1100" dirty="0">
              <a:solidFill>
                <a:schemeClr val="tx1">
                  <a:lumMod val="65000"/>
                  <a:lumOff val="35000"/>
                </a:schemeClr>
              </a:solidFill>
              <a:latin typeface="+mn-ea"/>
              <a:cs typeface="+mn-ea"/>
              <a:sym typeface="Arial" panose="020B0604020202020204" pitchFamily="34" charset="0"/>
            </a:endParaRPr>
          </a:p>
        </p:txBody>
      </p:sp>
      <p:sp>
        <p:nvSpPr>
          <p:cNvPr id="94" name="Rounded Rectangle 18"/>
          <p:cNvSpPr/>
          <p:nvPr/>
        </p:nvSpPr>
        <p:spPr>
          <a:xfrm>
            <a:off x="687000" y="3442953"/>
            <a:ext cx="2945839" cy="95677"/>
          </a:xfrm>
          <a:prstGeom prst="roundRect">
            <a:avLst/>
          </a:prstGeom>
          <a:solidFill>
            <a:schemeClr val="accent1"/>
          </a:solidFill>
          <a:ln>
            <a:noFill/>
          </a:ln>
          <a:effectLst/>
        </p:spPr>
        <p:txBody>
          <a:bodyPr rtlCol="0" anchor="ctr"/>
          <a:lstStyle/>
          <a:p>
            <a:pPr algn="ctr"/>
            <a:endParaRPr lang="en-US" sz="2700">
              <a:solidFill>
                <a:schemeClr val="bg1"/>
              </a:solidFill>
              <a:latin typeface="+mn-ea"/>
              <a:cs typeface="+mn-ea"/>
              <a:sym typeface="Arial" panose="020B0604020202020204" pitchFamily="34" charset="0"/>
            </a:endParaRPr>
          </a:p>
        </p:txBody>
      </p:sp>
      <p:sp>
        <p:nvSpPr>
          <p:cNvPr id="95" name="Rounded Rectangle 19"/>
          <p:cNvSpPr/>
          <p:nvPr/>
        </p:nvSpPr>
        <p:spPr>
          <a:xfrm>
            <a:off x="2562011" y="3197558"/>
            <a:ext cx="2945839" cy="95677"/>
          </a:xfrm>
          <a:prstGeom prst="roundRect">
            <a:avLst/>
          </a:prstGeom>
          <a:solidFill>
            <a:schemeClr val="accent2"/>
          </a:solidFill>
          <a:ln>
            <a:noFill/>
          </a:ln>
          <a:effectLst/>
        </p:spPr>
        <p:txBody>
          <a:bodyPr rtlCol="0" anchor="ctr"/>
          <a:lstStyle/>
          <a:p>
            <a:pPr algn="ctr"/>
            <a:endParaRPr lang="en-US" sz="2700">
              <a:solidFill>
                <a:schemeClr val="bg1"/>
              </a:solidFill>
              <a:latin typeface="+mn-ea"/>
              <a:cs typeface="+mn-ea"/>
              <a:sym typeface="Arial" panose="020B0604020202020204" pitchFamily="34" charset="0"/>
            </a:endParaRPr>
          </a:p>
        </p:txBody>
      </p:sp>
      <p:sp>
        <p:nvSpPr>
          <p:cNvPr id="96" name="Rounded Rectangle 20"/>
          <p:cNvSpPr/>
          <p:nvPr/>
        </p:nvSpPr>
        <p:spPr>
          <a:xfrm>
            <a:off x="4452967" y="2952160"/>
            <a:ext cx="2945839" cy="95677"/>
          </a:xfrm>
          <a:prstGeom prst="roundRect">
            <a:avLst/>
          </a:prstGeom>
          <a:solidFill>
            <a:schemeClr val="accent3"/>
          </a:solidFill>
          <a:ln>
            <a:noFill/>
          </a:ln>
          <a:effectLst/>
        </p:spPr>
        <p:txBody>
          <a:bodyPr rtlCol="0" anchor="ctr"/>
          <a:lstStyle/>
          <a:p>
            <a:pPr algn="ctr"/>
            <a:endParaRPr lang="en-US" sz="2700">
              <a:solidFill>
                <a:schemeClr val="bg1"/>
              </a:solidFill>
              <a:latin typeface="+mn-ea"/>
              <a:cs typeface="+mn-ea"/>
              <a:sym typeface="Arial" panose="020B0604020202020204" pitchFamily="34" charset="0"/>
            </a:endParaRPr>
          </a:p>
        </p:txBody>
      </p:sp>
      <p:sp>
        <p:nvSpPr>
          <p:cNvPr id="97" name="Rounded Rectangle 21"/>
          <p:cNvSpPr/>
          <p:nvPr/>
        </p:nvSpPr>
        <p:spPr>
          <a:xfrm>
            <a:off x="6196751" y="2706765"/>
            <a:ext cx="2945839" cy="95677"/>
          </a:xfrm>
          <a:prstGeom prst="roundRect">
            <a:avLst/>
          </a:prstGeom>
          <a:solidFill>
            <a:schemeClr val="accent4"/>
          </a:solidFill>
          <a:ln>
            <a:noFill/>
          </a:ln>
          <a:effectLst/>
        </p:spPr>
        <p:txBody>
          <a:bodyPr rtlCol="0" anchor="ctr"/>
          <a:lstStyle/>
          <a:p>
            <a:pPr algn="ctr"/>
            <a:endParaRPr lang="en-US" sz="2700">
              <a:solidFill>
                <a:schemeClr val="tx1">
                  <a:lumMod val="65000"/>
                  <a:lumOff val="35000"/>
                </a:schemeClr>
              </a:solidFill>
              <a:latin typeface="+mn-ea"/>
              <a:cs typeface="+mn-ea"/>
              <a:sym typeface="Arial" panose="020B0604020202020204" pitchFamily="34" charset="0"/>
            </a:endParaRPr>
          </a:p>
        </p:txBody>
      </p:sp>
      <p:sp>
        <p:nvSpPr>
          <p:cNvPr id="132" name="TextBox 22"/>
          <p:cNvSpPr txBox="1"/>
          <p:nvPr/>
        </p:nvSpPr>
        <p:spPr>
          <a:xfrm>
            <a:off x="679888" y="2738111"/>
            <a:ext cx="1713110" cy="588600"/>
          </a:xfrm>
          <a:prstGeom prst="rect">
            <a:avLst/>
          </a:prstGeom>
          <a:noFill/>
        </p:spPr>
        <p:txBody>
          <a:bodyPr wrap="square" lIns="68556" tIns="34279" rIns="68556" bIns="34279" rtlCol="0">
            <a:spAutoFit/>
          </a:bodyPr>
          <a:lstStyle/>
          <a:p>
            <a:pPr fontAlgn="base">
              <a:lnSpc>
                <a:spcPct val="125000"/>
              </a:lnSpc>
              <a:spcBef>
                <a:spcPct val="0"/>
              </a:spcBef>
              <a:spcAft>
                <a:spcPct val="0"/>
              </a:spcAft>
              <a:buNone/>
            </a:pPr>
            <a:r>
              <a:rPr lang="zh-CN" altLang="en-US" sz="900" dirty="0">
                <a:solidFill>
                  <a:schemeClr val="tx1">
                    <a:lumMod val="65000"/>
                    <a:lumOff val="35000"/>
                  </a:schemeClr>
                </a:solidFill>
                <a:latin typeface="+mn-ea"/>
                <a:cs typeface="+mn-ea"/>
                <a:sym typeface="Arial" panose="020B0604020202020204" pitchFamily="34" charset="0"/>
              </a:rPr>
              <a:t>输入您的内容或者通过右键复制粘贴您的内容，并选择只保留文字。输入您的内容。</a:t>
            </a:r>
            <a:endParaRPr lang="zh-CN" altLang="en-US" sz="900" dirty="0">
              <a:solidFill>
                <a:schemeClr val="tx1">
                  <a:lumMod val="65000"/>
                  <a:lumOff val="35000"/>
                </a:schemeClr>
              </a:solidFill>
              <a:latin typeface="+mn-ea"/>
              <a:cs typeface="+mn-ea"/>
            </a:endParaRPr>
          </a:p>
        </p:txBody>
      </p:sp>
      <p:sp>
        <p:nvSpPr>
          <p:cNvPr id="133" name="TextBox 23"/>
          <p:cNvSpPr txBox="1"/>
          <p:nvPr/>
        </p:nvSpPr>
        <p:spPr>
          <a:xfrm>
            <a:off x="2489437" y="2486203"/>
            <a:ext cx="1713110" cy="588600"/>
          </a:xfrm>
          <a:prstGeom prst="rect">
            <a:avLst/>
          </a:prstGeom>
          <a:noFill/>
        </p:spPr>
        <p:txBody>
          <a:bodyPr wrap="square" lIns="68556" tIns="34279" rIns="68556" bIns="34279" rtlCol="0">
            <a:spAutoFit/>
          </a:bodyPr>
          <a:lstStyle/>
          <a:p>
            <a:pPr fontAlgn="base">
              <a:lnSpc>
                <a:spcPct val="125000"/>
              </a:lnSpc>
              <a:spcBef>
                <a:spcPct val="0"/>
              </a:spcBef>
              <a:spcAft>
                <a:spcPct val="0"/>
              </a:spcAft>
              <a:buNone/>
            </a:pPr>
            <a:r>
              <a:rPr lang="zh-CN" altLang="en-US" sz="900" dirty="0">
                <a:solidFill>
                  <a:schemeClr val="tx1">
                    <a:lumMod val="65000"/>
                    <a:lumOff val="35000"/>
                  </a:schemeClr>
                </a:solidFill>
                <a:latin typeface="+mn-ea"/>
                <a:cs typeface="+mn-ea"/>
                <a:sym typeface="Arial" panose="020B0604020202020204" pitchFamily="34" charset="0"/>
              </a:rPr>
              <a:t>输入您的内容或者通过右键复制粘贴您的内容，并选择只保留文字。输入您的内容。</a:t>
            </a:r>
            <a:endParaRPr lang="zh-CN" altLang="en-US" sz="900" dirty="0">
              <a:solidFill>
                <a:schemeClr val="tx1">
                  <a:lumMod val="65000"/>
                  <a:lumOff val="35000"/>
                </a:schemeClr>
              </a:solidFill>
              <a:latin typeface="+mn-ea"/>
              <a:cs typeface="+mn-ea"/>
            </a:endParaRPr>
          </a:p>
        </p:txBody>
      </p:sp>
      <p:sp>
        <p:nvSpPr>
          <p:cNvPr id="134" name="TextBox 24"/>
          <p:cNvSpPr txBox="1"/>
          <p:nvPr/>
        </p:nvSpPr>
        <p:spPr>
          <a:xfrm>
            <a:off x="4398157" y="2270285"/>
            <a:ext cx="1713110" cy="588600"/>
          </a:xfrm>
          <a:prstGeom prst="rect">
            <a:avLst/>
          </a:prstGeom>
          <a:noFill/>
        </p:spPr>
        <p:txBody>
          <a:bodyPr wrap="square" lIns="68556" tIns="34279" rIns="68556" bIns="34279" rtlCol="0">
            <a:spAutoFit/>
          </a:bodyPr>
          <a:lstStyle/>
          <a:p>
            <a:pPr fontAlgn="base">
              <a:lnSpc>
                <a:spcPct val="125000"/>
              </a:lnSpc>
              <a:spcBef>
                <a:spcPct val="0"/>
              </a:spcBef>
              <a:spcAft>
                <a:spcPct val="0"/>
              </a:spcAft>
              <a:buNone/>
            </a:pPr>
            <a:r>
              <a:rPr lang="zh-CN" altLang="en-US" sz="900" dirty="0">
                <a:solidFill>
                  <a:schemeClr val="tx1">
                    <a:lumMod val="65000"/>
                    <a:lumOff val="35000"/>
                  </a:schemeClr>
                </a:solidFill>
                <a:latin typeface="+mn-ea"/>
                <a:cs typeface="+mn-ea"/>
                <a:sym typeface="Arial" panose="020B0604020202020204" pitchFamily="34" charset="0"/>
              </a:rPr>
              <a:t>输入您的内容或者通过右键复制粘贴您的内容，并选择只保留文字。输入您的内容。</a:t>
            </a:r>
            <a:endParaRPr lang="zh-CN" altLang="en-US" sz="900" dirty="0">
              <a:solidFill>
                <a:schemeClr val="tx1">
                  <a:lumMod val="65000"/>
                  <a:lumOff val="35000"/>
                </a:schemeClr>
              </a:solidFill>
              <a:latin typeface="+mn-ea"/>
              <a:cs typeface="+mn-ea"/>
            </a:endParaRPr>
          </a:p>
        </p:txBody>
      </p:sp>
      <p:sp>
        <p:nvSpPr>
          <p:cNvPr id="135" name="TextBox 25"/>
          <p:cNvSpPr txBox="1"/>
          <p:nvPr/>
        </p:nvSpPr>
        <p:spPr>
          <a:xfrm>
            <a:off x="6194566" y="2018378"/>
            <a:ext cx="1713110" cy="588600"/>
          </a:xfrm>
          <a:prstGeom prst="rect">
            <a:avLst/>
          </a:prstGeom>
          <a:noFill/>
        </p:spPr>
        <p:txBody>
          <a:bodyPr wrap="square" lIns="68556" tIns="34279" rIns="68556" bIns="34279" rtlCol="0">
            <a:spAutoFit/>
          </a:bodyPr>
          <a:lstStyle/>
          <a:p>
            <a:pPr fontAlgn="base">
              <a:lnSpc>
                <a:spcPct val="125000"/>
              </a:lnSpc>
              <a:spcBef>
                <a:spcPct val="0"/>
              </a:spcBef>
              <a:spcAft>
                <a:spcPct val="0"/>
              </a:spcAft>
              <a:buNone/>
            </a:pPr>
            <a:r>
              <a:rPr lang="zh-CN" altLang="en-US" sz="900" dirty="0">
                <a:solidFill>
                  <a:schemeClr val="tx1">
                    <a:lumMod val="65000"/>
                    <a:lumOff val="35000"/>
                  </a:schemeClr>
                </a:solidFill>
                <a:latin typeface="+mn-ea"/>
                <a:cs typeface="+mn-ea"/>
                <a:sym typeface="Arial" panose="020B0604020202020204" pitchFamily="34" charset="0"/>
              </a:rPr>
              <a:t>输入您的内容或者通过右键复制粘贴您的内容，并选择只保留文字。输入您的内容。</a:t>
            </a:r>
            <a:endParaRPr lang="zh-CN" altLang="en-US" sz="900" dirty="0">
              <a:solidFill>
                <a:schemeClr val="tx1">
                  <a:lumMod val="65000"/>
                  <a:lumOff val="35000"/>
                </a:schemeClr>
              </a:solidFill>
              <a:latin typeface="+mn-ea"/>
              <a:cs typeface="+mn-ea"/>
            </a:endParaRPr>
          </a:p>
        </p:txBody>
      </p:sp>
      <p:sp>
        <p:nvSpPr>
          <p:cNvPr id="136" name="Rectangle 26"/>
          <p:cNvSpPr/>
          <p:nvPr/>
        </p:nvSpPr>
        <p:spPr>
          <a:xfrm>
            <a:off x="679889" y="2361967"/>
            <a:ext cx="398137" cy="392265"/>
          </a:xfrm>
          <a:prstGeom prst="rect">
            <a:avLst/>
          </a:prstGeom>
        </p:spPr>
        <p:txBody>
          <a:bodyPr wrap="none" lIns="68556" tIns="34279" rIns="68556" bIns="34279">
            <a:spAutoFit/>
          </a:bodyPr>
          <a:lstStyle/>
          <a:p>
            <a:r>
              <a:rPr lang="en-US" sz="2099" dirty="0">
                <a:solidFill>
                  <a:schemeClr val="tx1">
                    <a:lumMod val="50000"/>
                    <a:lumOff val="50000"/>
                  </a:schemeClr>
                </a:solidFill>
                <a:latin typeface="+mn-ea"/>
                <a:cs typeface="+mn-ea"/>
                <a:sym typeface="Arial" panose="020B0604020202020204" pitchFamily="34" charset="0"/>
              </a:rPr>
              <a:t>01</a:t>
            </a:r>
          </a:p>
        </p:txBody>
      </p:sp>
      <p:sp>
        <p:nvSpPr>
          <p:cNvPr id="137" name="Rectangle 27"/>
          <p:cNvSpPr/>
          <p:nvPr/>
        </p:nvSpPr>
        <p:spPr>
          <a:xfrm>
            <a:off x="2489438" y="2102168"/>
            <a:ext cx="398137" cy="392265"/>
          </a:xfrm>
          <a:prstGeom prst="rect">
            <a:avLst/>
          </a:prstGeom>
        </p:spPr>
        <p:txBody>
          <a:bodyPr wrap="none" lIns="68556" tIns="34279" rIns="68556" bIns="34279">
            <a:spAutoFit/>
          </a:bodyPr>
          <a:lstStyle/>
          <a:p>
            <a:r>
              <a:rPr lang="en-US" sz="2099" dirty="0">
                <a:solidFill>
                  <a:schemeClr val="tx1">
                    <a:lumMod val="50000"/>
                    <a:lumOff val="50000"/>
                  </a:schemeClr>
                </a:solidFill>
                <a:latin typeface="+mn-ea"/>
                <a:cs typeface="+mn-ea"/>
                <a:sym typeface="Arial" panose="020B0604020202020204" pitchFamily="34" charset="0"/>
              </a:rPr>
              <a:t>02</a:t>
            </a:r>
          </a:p>
        </p:txBody>
      </p:sp>
      <p:sp>
        <p:nvSpPr>
          <p:cNvPr id="138" name="Rectangle 28"/>
          <p:cNvSpPr/>
          <p:nvPr/>
        </p:nvSpPr>
        <p:spPr>
          <a:xfrm>
            <a:off x="4452969" y="1865968"/>
            <a:ext cx="398137" cy="392265"/>
          </a:xfrm>
          <a:prstGeom prst="rect">
            <a:avLst/>
          </a:prstGeom>
        </p:spPr>
        <p:txBody>
          <a:bodyPr wrap="none" lIns="68556" tIns="34279" rIns="68556" bIns="34279">
            <a:spAutoFit/>
          </a:bodyPr>
          <a:lstStyle/>
          <a:p>
            <a:r>
              <a:rPr lang="en-US" sz="2099" dirty="0">
                <a:solidFill>
                  <a:schemeClr val="tx1">
                    <a:lumMod val="50000"/>
                    <a:lumOff val="50000"/>
                  </a:schemeClr>
                </a:solidFill>
                <a:latin typeface="+mn-ea"/>
                <a:cs typeface="+mn-ea"/>
                <a:sym typeface="Arial" panose="020B0604020202020204" pitchFamily="34" charset="0"/>
              </a:rPr>
              <a:t>03</a:t>
            </a:r>
          </a:p>
        </p:txBody>
      </p:sp>
      <p:sp>
        <p:nvSpPr>
          <p:cNvPr id="139" name="Rectangle 29"/>
          <p:cNvSpPr/>
          <p:nvPr/>
        </p:nvSpPr>
        <p:spPr>
          <a:xfrm>
            <a:off x="6194568" y="1595323"/>
            <a:ext cx="398137" cy="392265"/>
          </a:xfrm>
          <a:prstGeom prst="rect">
            <a:avLst/>
          </a:prstGeom>
        </p:spPr>
        <p:txBody>
          <a:bodyPr wrap="none" lIns="68556" tIns="34279" rIns="68556" bIns="34279">
            <a:spAutoFit/>
          </a:bodyPr>
          <a:lstStyle/>
          <a:p>
            <a:r>
              <a:rPr lang="en-US" sz="2099" dirty="0">
                <a:solidFill>
                  <a:schemeClr val="tx1">
                    <a:lumMod val="50000"/>
                    <a:lumOff val="50000"/>
                  </a:schemeClr>
                </a:solidFill>
                <a:latin typeface="+mn-ea"/>
                <a:cs typeface="+mn-ea"/>
                <a:sym typeface="Arial" panose="020B0604020202020204" pitchFamily="34" charset="0"/>
              </a:rPr>
              <a:t>04</a:t>
            </a:r>
          </a:p>
        </p:txBody>
      </p:sp>
    </p:spTree>
    <p:custDataLst>
      <p:tags r:id="rId1"/>
    </p:custDataLst>
    <p:extLst>
      <p:ext uri="{BB962C8B-B14F-4D97-AF65-F5344CB8AC3E}">
        <p14:creationId xmlns:p14="http://schemas.microsoft.com/office/powerpoint/2010/main" val="1153996226"/>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6"/>
                                        </p:tgtEl>
                                        <p:attrNameLst>
                                          <p:attrName>style.visibility</p:attrName>
                                        </p:attrNameLst>
                                      </p:cBhvr>
                                      <p:to>
                                        <p:strVal val="visible"/>
                                      </p:to>
                                    </p:set>
                                    <p:animEffect transition="in" filter="wipe(left)">
                                      <p:cBhvr>
                                        <p:cTn id="14" dur="500"/>
                                        <p:tgtEl>
                                          <p:spTgt spid="9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left)">
                                      <p:cBhvr>
                                        <p:cTn id="17" dur="500"/>
                                        <p:tgtEl>
                                          <p:spTgt spid="97"/>
                                        </p:tgtEl>
                                      </p:cBhvr>
                                    </p:animEffect>
                                  </p:childTnLst>
                                </p:cTn>
                              </p:par>
                            </p:childTnLst>
                          </p:cTn>
                        </p:par>
                        <p:par>
                          <p:cTn id="18" fill="hold">
                            <p:stCondLst>
                              <p:cond delay="1000"/>
                            </p:stCondLst>
                            <p:childTnLst>
                              <p:par>
                                <p:cTn id="19" presetID="53" presetClass="entr" presetSubtype="528"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anim calcmode="lin" valueType="num">
                                      <p:cBhvr>
                                        <p:cTn id="24" dur="500" fill="hold"/>
                                        <p:tgtEl>
                                          <p:spTgt spid="136"/>
                                        </p:tgtEl>
                                        <p:attrNameLst>
                                          <p:attrName>ppt_x</p:attrName>
                                        </p:attrNameLst>
                                      </p:cBhvr>
                                      <p:tavLst>
                                        <p:tav tm="0">
                                          <p:val>
                                            <p:fltVal val="0.5"/>
                                          </p:val>
                                        </p:tav>
                                        <p:tav tm="100000">
                                          <p:val>
                                            <p:strVal val="#ppt_x"/>
                                          </p:val>
                                        </p:tav>
                                      </p:tavLst>
                                    </p:anim>
                                    <p:anim calcmode="lin" valueType="num">
                                      <p:cBhvr>
                                        <p:cTn id="25" dur="500" fill="hold"/>
                                        <p:tgtEl>
                                          <p:spTgt spid="13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37"/>
                                        </p:tgtEl>
                                        <p:attrNameLst>
                                          <p:attrName>style.visibility</p:attrName>
                                        </p:attrNameLst>
                                      </p:cBhvr>
                                      <p:to>
                                        <p:strVal val="visible"/>
                                      </p:to>
                                    </p:set>
                                    <p:anim calcmode="lin" valueType="num">
                                      <p:cBhvr>
                                        <p:cTn id="28" dur="500" fill="hold"/>
                                        <p:tgtEl>
                                          <p:spTgt spid="137"/>
                                        </p:tgtEl>
                                        <p:attrNameLst>
                                          <p:attrName>ppt_w</p:attrName>
                                        </p:attrNameLst>
                                      </p:cBhvr>
                                      <p:tavLst>
                                        <p:tav tm="0">
                                          <p:val>
                                            <p:fltVal val="0"/>
                                          </p:val>
                                        </p:tav>
                                        <p:tav tm="100000">
                                          <p:val>
                                            <p:strVal val="#ppt_w"/>
                                          </p:val>
                                        </p:tav>
                                      </p:tavLst>
                                    </p:anim>
                                    <p:anim calcmode="lin" valueType="num">
                                      <p:cBhvr>
                                        <p:cTn id="29" dur="500" fill="hold"/>
                                        <p:tgtEl>
                                          <p:spTgt spid="137"/>
                                        </p:tgtEl>
                                        <p:attrNameLst>
                                          <p:attrName>ppt_h</p:attrName>
                                        </p:attrNameLst>
                                      </p:cBhvr>
                                      <p:tavLst>
                                        <p:tav tm="0">
                                          <p:val>
                                            <p:fltVal val="0"/>
                                          </p:val>
                                        </p:tav>
                                        <p:tav tm="100000">
                                          <p:val>
                                            <p:strVal val="#ppt_h"/>
                                          </p:val>
                                        </p:tav>
                                      </p:tavLst>
                                    </p:anim>
                                    <p:animEffect transition="in" filter="fade">
                                      <p:cBhvr>
                                        <p:cTn id="30" dur="500"/>
                                        <p:tgtEl>
                                          <p:spTgt spid="137"/>
                                        </p:tgtEl>
                                      </p:cBhvr>
                                    </p:animEffect>
                                    <p:anim calcmode="lin" valueType="num">
                                      <p:cBhvr>
                                        <p:cTn id="31" dur="500" fill="hold"/>
                                        <p:tgtEl>
                                          <p:spTgt spid="137"/>
                                        </p:tgtEl>
                                        <p:attrNameLst>
                                          <p:attrName>ppt_x</p:attrName>
                                        </p:attrNameLst>
                                      </p:cBhvr>
                                      <p:tavLst>
                                        <p:tav tm="0">
                                          <p:val>
                                            <p:fltVal val="0.5"/>
                                          </p:val>
                                        </p:tav>
                                        <p:tav tm="100000">
                                          <p:val>
                                            <p:strVal val="#ppt_x"/>
                                          </p:val>
                                        </p:tav>
                                      </p:tavLst>
                                    </p:anim>
                                    <p:anim calcmode="lin" valueType="num">
                                      <p:cBhvr>
                                        <p:cTn id="32" dur="500" fill="hold"/>
                                        <p:tgtEl>
                                          <p:spTgt spid="137"/>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38"/>
                                        </p:tgtEl>
                                        <p:attrNameLst>
                                          <p:attrName>style.visibility</p:attrName>
                                        </p:attrNameLst>
                                      </p:cBhvr>
                                      <p:to>
                                        <p:strVal val="visible"/>
                                      </p:to>
                                    </p:set>
                                    <p:anim calcmode="lin" valueType="num">
                                      <p:cBhvr>
                                        <p:cTn id="35" dur="500" fill="hold"/>
                                        <p:tgtEl>
                                          <p:spTgt spid="138"/>
                                        </p:tgtEl>
                                        <p:attrNameLst>
                                          <p:attrName>ppt_w</p:attrName>
                                        </p:attrNameLst>
                                      </p:cBhvr>
                                      <p:tavLst>
                                        <p:tav tm="0">
                                          <p:val>
                                            <p:fltVal val="0"/>
                                          </p:val>
                                        </p:tav>
                                        <p:tav tm="100000">
                                          <p:val>
                                            <p:strVal val="#ppt_w"/>
                                          </p:val>
                                        </p:tav>
                                      </p:tavLst>
                                    </p:anim>
                                    <p:anim calcmode="lin" valueType="num">
                                      <p:cBhvr>
                                        <p:cTn id="36" dur="500" fill="hold"/>
                                        <p:tgtEl>
                                          <p:spTgt spid="138"/>
                                        </p:tgtEl>
                                        <p:attrNameLst>
                                          <p:attrName>ppt_h</p:attrName>
                                        </p:attrNameLst>
                                      </p:cBhvr>
                                      <p:tavLst>
                                        <p:tav tm="0">
                                          <p:val>
                                            <p:fltVal val="0"/>
                                          </p:val>
                                        </p:tav>
                                        <p:tav tm="100000">
                                          <p:val>
                                            <p:strVal val="#ppt_h"/>
                                          </p:val>
                                        </p:tav>
                                      </p:tavLst>
                                    </p:anim>
                                    <p:animEffect transition="in" filter="fade">
                                      <p:cBhvr>
                                        <p:cTn id="37" dur="500"/>
                                        <p:tgtEl>
                                          <p:spTgt spid="138"/>
                                        </p:tgtEl>
                                      </p:cBhvr>
                                    </p:animEffect>
                                    <p:anim calcmode="lin" valueType="num">
                                      <p:cBhvr>
                                        <p:cTn id="38" dur="500" fill="hold"/>
                                        <p:tgtEl>
                                          <p:spTgt spid="138"/>
                                        </p:tgtEl>
                                        <p:attrNameLst>
                                          <p:attrName>ppt_x</p:attrName>
                                        </p:attrNameLst>
                                      </p:cBhvr>
                                      <p:tavLst>
                                        <p:tav tm="0">
                                          <p:val>
                                            <p:fltVal val="0.5"/>
                                          </p:val>
                                        </p:tav>
                                        <p:tav tm="100000">
                                          <p:val>
                                            <p:strVal val="#ppt_x"/>
                                          </p:val>
                                        </p:tav>
                                      </p:tavLst>
                                    </p:anim>
                                    <p:anim calcmode="lin" valueType="num">
                                      <p:cBhvr>
                                        <p:cTn id="39" dur="500" fill="hold"/>
                                        <p:tgtEl>
                                          <p:spTgt spid="138"/>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39"/>
                                        </p:tgtEl>
                                        <p:attrNameLst>
                                          <p:attrName>style.visibility</p:attrName>
                                        </p:attrNameLst>
                                      </p:cBhvr>
                                      <p:to>
                                        <p:strVal val="visible"/>
                                      </p:to>
                                    </p:set>
                                    <p:anim calcmode="lin" valueType="num">
                                      <p:cBhvr>
                                        <p:cTn id="42" dur="500" fill="hold"/>
                                        <p:tgtEl>
                                          <p:spTgt spid="139"/>
                                        </p:tgtEl>
                                        <p:attrNameLst>
                                          <p:attrName>ppt_w</p:attrName>
                                        </p:attrNameLst>
                                      </p:cBhvr>
                                      <p:tavLst>
                                        <p:tav tm="0">
                                          <p:val>
                                            <p:fltVal val="0"/>
                                          </p:val>
                                        </p:tav>
                                        <p:tav tm="100000">
                                          <p:val>
                                            <p:strVal val="#ppt_w"/>
                                          </p:val>
                                        </p:tav>
                                      </p:tavLst>
                                    </p:anim>
                                    <p:anim calcmode="lin" valueType="num">
                                      <p:cBhvr>
                                        <p:cTn id="43" dur="500" fill="hold"/>
                                        <p:tgtEl>
                                          <p:spTgt spid="139"/>
                                        </p:tgtEl>
                                        <p:attrNameLst>
                                          <p:attrName>ppt_h</p:attrName>
                                        </p:attrNameLst>
                                      </p:cBhvr>
                                      <p:tavLst>
                                        <p:tav tm="0">
                                          <p:val>
                                            <p:fltVal val="0"/>
                                          </p:val>
                                        </p:tav>
                                        <p:tav tm="100000">
                                          <p:val>
                                            <p:strVal val="#ppt_h"/>
                                          </p:val>
                                        </p:tav>
                                      </p:tavLst>
                                    </p:anim>
                                    <p:animEffect transition="in" filter="fade">
                                      <p:cBhvr>
                                        <p:cTn id="44" dur="500"/>
                                        <p:tgtEl>
                                          <p:spTgt spid="139"/>
                                        </p:tgtEl>
                                      </p:cBhvr>
                                    </p:animEffect>
                                    <p:anim calcmode="lin" valueType="num">
                                      <p:cBhvr>
                                        <p:cTn id="45" dur="500" fill="hold"/>
                                        <p:tgtEl>
                                          <p:spTgt spid="139"/>
                                        </p:tgtEl>
                                        <p:attrNameLst>
                                          <p:attrName>ppt_x</p:attrName>
                                        </p:attrNameLst>
                                      </p:cBhvr>
                                      <p:tavLst>
                                        <p:tav tm="0">
                                          <p:val>
                                            <p:fltVal val="0.5"/>
                                          </p:val>
                                        </p:tav>
                                        <p:tav tm="100000">
                                          <p:val>
                                            <p:strVal val="#ppt_x"/>
                                          </p:val>
                                        </p:tav>
                                      </p:tavLst>
                                    </p:anim>
                                    <p:anim calcmode="lin" valueType="num">
                                      <p:cBhvr>
                                        <p:cTn id="46" dur="500" fill="hold"/>
                                        <p:tgtEl>
                                          <p:spTgt spid="139"/>
                                        </p:tgtEl>
                                        <p:attrNameLst>
                                          <p:attrName>ppt_y</p:attrName>
                                        </p:attrNameLst>
                                      </p:cBhvr>
                                      <p:tavLst>
                                        <p:tav tm="0">
                                          <p:val>
                                            <p:fltVal val="0.5"/>
                                          </p:val>
                                        </p:tav>
                                        <p:tav tm="100000">
                                          <p:val>
                                            <p:strVal val="#ppt_y"/>
                                          </p:val>
                                        </p:tav>
                                      </p:tavLst>
                                    </p:anim>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2"/>
                                        </p:tgtEl>
                                        <p:attrNameLst>
                                          <p:attrName>style.visibility</p:attrName>
                                        </p:attrNameLst>
                                      </p:cBhvr>
                                      <p:to>
                                        <p:strVal val="visible"/>
                                      </p:to>
                                    </p:set>
                                    <p:anim calcmode="lin" valueType="num">
                                      <p:cBhvr additive="base">
                                        <p:cTn id="50" dur="500"/>
                                        <p:tgtEl>
                                          <p:spTgt spid="132"/>
                                        </p:tgtEl>
                                        <p:attrNameLst>
                                          <p:attrName>ppt_x</p:attrName>
                                        </p:attrNameLst>
                                      </p:cBhvr>
                                      <p:tavLst>
                                        <p:tav tm="0">
                                          <p:val>
                                            <p:strVal val="#ppt_x-#ppt_w*1.125000"/>
                                          </p:val>
                                        </p:tav>
                                        <p:tav tm="100000">
                                          <p:val>
                                            <p:strVal val="#ppt_x"/>
                                          </p:val>
                                        </p:tav>
                                      </p:tavLst>
                                    </p:anim>
                                    <p:animEffect transition="in" filter="wipe(right)">
                                      <p:cBhvr>
                                        <p:cTn id="51" dur="500"/>
                                        <p:tgtEl>
                                          <p:spTgt spid="132"/>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33"/>
                                        </p:tgtEl>
                                        <p:attrNameLst>
                                          <p:attrName>style.visibility</p:attrName>
                                        </p:attrNameLst>
                                      </p:cBhvr>
                                      <p:to>
                                        <p:strVal val="visible"/>
                                      </p:to>
                                    </p:set>
                                    <p:anim calcmode="lin" valueType="num">
                                      <p:cBhvr additive="base">
                                        <p:cTn id="54" dur="500"/>
                                        <p:tgtEl>
                                          <p:spTgt spid="133"/>
                                        </p:tgtEl>
                                        <p:attrNameLst>
                                          <p:attrName>ppt_x</p:attrName>
                                        </p:attrNameLst>
                                      </p:cBhvr>
                                      <p:tavLst>
                                        <p:tav tm="0">
                                          <p:val>
                                            <p:strVal val="#ppt_x-#ppt_w*1.125000"/>
                                          </p:val>
                                        </p:tav>
                                        <p:tav tm="100000">
                                          <p:val>
                                            <p:strVal val="#ppt_x"/>
                                          </p:val>
                                        </p:tav>
                                      </p:tavLst>
                                    </p:anim>
                                    <p:animEffect transition="in" filter="wipe(right)">
                                      <p:cBhvr>
                                        <p:cTn id="55" dur="500"/>
                                        <p:tgtEl>
                                          <p:spTgt spid="133"/>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34"/>
                                        </p:tgtEl>
                                        <p:attrNameLst>
                                          <p:attrName>style.visibility</p:attrName>
                                        </p:attrNameLst>
                                      </p:cBhvr>
                                      <p:to>
                                        <p:strVal val="visible"/>
                                      </p:to>
                                    </p:set>
                                    <p:anim calcmode="lin" valueType="num">
                                      <p:cBhvr additive="base">
                                        <p:cTn id="58" dur="500"/>
                                        <p:tgtEl>
                                          <p:spTgt spid="134"/>
                                        </p:tgtEl>
                                        <p:attrNameLst>
                                          <p:attrName>ppt_x</p:attrName>
                                        </p:attrNameLst>
                                      </p:cBhvr>
                                      <p:tavLst>
                                        <p:tav tm="0">
                                          <p:val>
                                            <p:strVal val="#ppt_x-#ppt_w*1.125000"/>
                                          </p:val>
                                        </p:tav>
                                        <p:tav tm="100000">
                                          <p:val>
                                            <p:strVal val="#ppt_x"/>
                                          </p:val>
                                        </p:tav>
                                      </p:tavLst>
                                    </p:anim>
                                    <p:animEffect transition="in" filter="wipe(right)">
                                      <p:cBhvr>
                                        <p:cTn id="59" dur="500"/>
                                        <p:tgtEl>
                                          <p:spTgt spid="134"/>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5"/>
                                        </p:tgtEl>
                                        <p:attrNameLst>
                                          <p:attrName>style.visibility</p:attrName>
                                        </p:attrNameLst>
                                      </p:cBhvr>
                                      <p:to>
                                        <p:strVal val="visible"/>
                                      </p:to>
                                    </p:set>
                                    <p:anim calcmode="lin" valueType="num">
                                      <p:cBhvr additive="base">
                                        <p:cTn id="62" dur="500"/>
                                        <p:tgtEl>
                                          <p:spTgt spid="135"/>
                                        </p:tgtEl>
                                        <p:attrNameLst>
                                          <p:attrName>ppt_x</p:attrName>
                                        </p:attrNameLst>
                                      </p:cBhvr>
                                      <p:tavLst>
                                        <p:tav tm="0">
                                          <p:val>
                                            <p:strVal val="#ppt_x-#ppt_w*1.125000"/>
                                          </p:val>
                                        </p:tav>
                                        <p:tav tm="100000">
                                          <p:val>
                                            <p:strVal val="#ppt_x"/>
                                          </p:val>
                                        </p:tav>
                                      </p:tavLst>
                                    </p:anim>
                                    <p:animEffect transition="in" filter="wipe(right)">
                                      <p:cBhvr>
                                        <p:cTn id="63" dur="500"/>
                                        <p:tgtEl>
                                          <p:spTgt spid="135"/>
                                        </p:tgtEl>
                                      </p:cBhvr>
                                    </p:animEffect>
                                  </p:childTnLst>
                                </p:cTn>
                              </p:par>
                            </p:childTnLst>
                          </p:cTn>
                        </p:par>
                        <p:par>
                          <p:cTn id="64" fill="hold">
                            <p:stCondLst>
                              <p:cond delay="2000"/>
                            </p:stCondLst>
                            <p:childTnLst>
                              <p:par>
                                <p:cTn id="65" presetID="22" presetClass="entr" presetSubtype="2" fill="hold"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2500"/>
                            </p:stCondLst>
                            <p:childTnLst>
                              <p:par>
                                <p:cTn id="69" presetID="23" presetClass="entr" presetSubtype="32"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cBhvr>
                                        <p:cTn id="71" dur="250" fill="hold"/>
                                        <p:tgtEl>
                                          <p:spTgt spid="89"/>
                                        </p:tgtEl>
                                        <p:attrNameLst>
                                          <p:attrName>ppt_w</p:attrName>
                                        </p:attrNameLst>
                                      </p:cBhvr>
                                      <p:tavLst>
                                        <p:tav tm="0">
                                          <p:val>
                                            <p:strVal val="4*#ppt_w"/>
                                          </p:val>
                                        </p:tav>
                                        <p:tav tm="100000">
                                          <p:val>
                                            <p:strVal val="#ppt_w"/>
                                          </p:val>
                                        </p:tav>
                                      </p:tavLst>
                                    </p:anim>
                                    <p:anim calcmode="lin" valueType="num">
                                      <p:cBhvr>
                                        <p:cTn id="72" dur="250" fill="hold"/>
                                        <p:tgtEl>
                                          <p:spTgt spid="89"/>
                                        </p:tgtEl>
                                        <p:attrNameLst>
                                          <p:attrName>ppt_h</p:attrName>
                                        </p:attrNameLst>
                                      </p:cBhvr>
                                      <p:tavLst>
                                        <p:tav tm="0">
                                          <p:val>
                                            <p:strVal val="4*#ppt_h"/>
                                          </p:val>
                                        </p:tav>
                                        <p:tav tm="100000">
                                          <p:val>
                                            <p:strVal val="#ppt_h"/>
                                          </p:val>
                                        </p:tav>
                                      </p:tavLst>
                                    </p:anim>
                                  </p:childTnLst>
                                </p:cTn>
                              </p:par>
                            </p:childTnLst>
                          </p:cTn>
                        </p:par>
                        <p:par>
                          <p:cTn id="73" fill="hold">
                            <p:stCondLst>
                              <p:cond delay="2750"/>
                            </p:stCondLst>
                            <p:childTnLst>
                              <p:par>
                                <p:cTn id="74" presetID="23" presetClass="entr" presetSubtype="32"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 calcmode="lin" valueType="num">
                                      <p:cBhvr>
                                        <p:cTn id="76" dur="250" fill="hold"/>
                                        <p:tgtEl>
                                          <p:spTgt spid="88"/>
                                        </p:tgtEl>
                                        <p:attrNameLst>
                                          <p:attrName>ppt_w</p:attrName>
                                        </p:attrNameLst>
                                      </p:cBhvr>
                                      <p:tavLst>
                                        <p:tav tm="0">
                                          <p:val>
                                            <p:strVal val="4*#ppt_w"/>
                                          </p:val>
                                        </p:tav>
                                        <p:tav tm="100000">
                                          <p:val>
                                            <p:strVal val="#ppt_w"/>
                                          </p:val>
                                        </p:tav>
                                      </p:tavLst>
                                    </p:anim>
                                    <p:anim calcmode="lin" valueType="num">
                                      <p:cBhvr>
                                        <p:cTn id="77" dur="250" fill="hold"/>
                                        <p:tgtEl>
                                          <p:spTgt spid="88"/>
                                        </p:tgtEl>
                                        <p:attrNameLst>
                                          <p:attrName>ppt_h</p:attrName>
                                        </p:attrNameLst>
                                      </p:cBhvr>
                                      <p:tavLst>
                                        <p:tav tm="0">
                                          <p:val>
                                            <p:strVal val="4*#ppt_h"/>
                                          </p:val>
                                        </p:tav>
                                        <p:tav tm="100000">
                                          <p:val>
                                            <p:strVal val="#ppt_h"/>
                                          </p:val>
                                        </p:tav>
                                      </p:tavLst>
                                    </p:anim>
                                  </p:childTnLst>
                                </p:cTn>
                              </p:par>
                            </p:childTnLst>
                          </p:cTn>
                        </p:par>
                        <p:par>
                          <p:cTn id="78" fill="hold">
                            <p:stCondLst>
                              <p:cond delay="3000"/>
                            </p:stCondLst>
                            <p:childTnLst>
                              <p:par>
                                <p:cTn id="79" presetID="23" presetClass="entr" presetSubtype="32" fill="hold" grpId="0"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250" fill="hold"/>
                                        <p:tgtEl>
                                          <p:spTgt spid="87"/>
                                        </p:tgtEl>
                                        <p:attrNameLst>
                                          <p:attrName>ppt_w</p:attrName>
                                        </p:attrNameLst>
                                      </p:cBhvr>
                                      <p:tavLst>
                                        <p:tav tm="0">
                                          <p:val>
                                            <p:strVal val="4*#ppt_w"/>
                                          </p:val>
                                        </p:tav>
                                        <p:tav tm="100000">
                                          <p:val>
                                            <p:strVal val="#ppt_w"/>
                                          </p:val>
                                        </p:tav>
                                      </p:tavLst>
                                    </p:anim>
                                    <p:anim calcmode="lin" valueType="num">
                                      <p:cBhvr>
                                        <p:cTn id="82" dur="250" fill="hold"/>
                                        <p:tgtEl>
                                          <p:spTgt spid="87"/>
                                        </p:tgtEl>
                                        <p:attrNameLst>
                                          <p:attrName>ppt_h</p:attrName>
                                        </p:attrNameLst>
                                      </p:cBhvr>
                                      <p:tavLst>
                                        <p:tav tm="0">
                                          <p:val>
                                            <p:strVal val="4*#ppt_h"/>
                                          </p:val>
                                        </p:tav>
                                        <p:tav tm="100000">
                                          <p:val>
                                            <p:strVal val="#ppt_h"/>
                                          </p:val>
                                        </p:tav>
                                      </p:tavLst>
                                    </p:anim>
                                  </p:childTnLst>
                                </p:cTn>
                              </p:par>
                            </p:childTnLst>
                          </p:cTn>
                        </p:par>
                        <p:par>
                          <p:cTn id="83" fill="hold">
                            <p:stCondLst>
                              <p:cond delay="3250"/>
                            </p:stCondLst>
                            <p:childTnLst>
                              <p:par>
                                <p:cTn id="84" presetID="23" presetClass="entr" presetSubtype="32"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 calcmode="lin" valueType="num">
                                      <p:cBhvr>
                                        <p:cTn id="86" dur="250" fill="hold"/>
                                        <p:tgtEl>
                                          <p:spTgt spid="86"/>
                                        </p:tgtEl>
                                        <p:attrNameLst>
                                          <p:attrName>ppt_w</p:attrName>
                                        </p:attrNameLst>
                                      </p:cBhvr>
                                      <p:tavLst>
                                        <p:tav tm="0">
                                          <p:val>
                                            <p:strVal val="4*#ppt_w"/>
                                          </p:val>
                                        </p:tav>
                                        <p:tav tm="100000">
                                          <p:val>
                                            <p:strVal val="#ppt_w"/>
                                          </p:val>
                                        </p:tav>
                                      </p:tavLst>
                                    </p:anim>
                                    <p:anim calcmode="lin" valueType="num">
                                      <p:cBhvr>
                                        <p:cTn id="87" dur="250" fill="hold"/>
                                        <p:tgtEl>
                                          <p:spTgt spid="86"/>
                                        </p:tgtEl>
                                        <p:attrNameLst>
                                          <p:attrName>ppt_h</p:attrName>
                                        </p:attrNameLst>
                                      </p:cBhvr>
                                      <p:tavLst>
                                        <p:tav tm="0">
                                          <p:val>
                                            <p:strVal val="4*#ppt_h"/>
                                          </p:val>
                                        </p:tav>
                                        <p:tav tm="100000">
                                          <p:val>
                                            <p:strVal val="#ppt_h"/>
                                          </p:val>
                                        </p:tav>
                                      </p:tavLst>
                                    </p:anim>
                                  </p:childTnLst>
                                </p:cTn>
                              </p:par>
                            </p:childTnLst>
                          </p:cTn>
                        </p:par>
                        <p:par>
                          <p:cTn id="88" fill="hold">
                            <p:stCondLst>
                              <p:cond delay="3500"/>
                            </p:stCondLst>
                            <p:childTnLst>
                              <p:par>
                                <p:cTn id="89" presetID="10" presetClass="entr" presetSubtype="0" fill="hold" grpId="0" nodeType="afterEffect">
                                  <p:stCondLst>
                                    <p:cond delay="0"/>
                                  </p:stCondLst>
                                  <p:childTnLst>
                                    <p:set>
                                      <p:cBhvr>
                                        <p:cTn id="90" dur="1" fill="hold">
                                          <p:stCondLst>
                                            <p:cond delay="0"/>
                                          </p:stCondLst>
                                        </p:cTn>
                                        <p:tgtEl>
                                          <p:spTgt spid="90"/>
                                        </p:tgtEl>
                                        <p:attrNameLst>
                                          <p:attrName>style.visibility</p:attrName>
                                        </p:attrNameLst>
                                      </p:cBhvr>
                                      <p:to>
                                        <p:strVal val="visible"/>
                                      </p:to>
                                    </p:set>
                                    <p:animEffect transition="in" filter="fade">
                                      <p:cBhvr>
                                        <p:cTn id="91" dur="250"/>
                                        <p:tgtEl>
                                          <p:spTgt spid="90"/>
                                        </p:tgtEl>
                                      </p:cBhvr>
                                    </p:animEffect>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fade">
                                      <p:cBhvr>
                                        <p:cTn id="95" dur="250"/>
                                        <p:tgtEl>
                                          <p:spTgt spid="91"/>
                                        </p:tgtEl>
                                      </p:cBhvr>
                                    </p:animEffect>
                                  </p:childTnLst>
                                </p:cTn>
                              </p:par>
                            </p:childTnLst>
                          </p:cTn>
                        </p:par>
                        <p:par>
                          <p:cTn id="96" fill="hold">
                            <p:stCondLst>
                              <p:cond delay="4000"/>
                            </p:stCondLst>
                            <p:childTnLst>
                              <p:par>
                                <p:cTn id="97" presetID="10" presetClass="entr" presetSubtype="0"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Effect transition="in" filter="fade">
                                      <p:cBhvr>
                                        <p:cTn id="99" dur="250"/>
                                        <p:tgtEl>
                                          <p:spTgt spid="92"/>
                                        </p:tgtEl>
                                      </p:cBhvr>
                                    </p:animEffect>
                                  </p:childTnLst>
                                </p:cTn>
                              </p:par>
                            </p:childTnLst>
                          </p:cTn>
                        </p:par>
                        <p:par>
                          <p:cTn id="100" fill="hold">
                            <p:stCondLst>
                              <p:cond delay="4250"/>
                            </p:stCondLst>
                            <p:childTnLst>
                              <p:par>
                                <p:cTn id="101" presetID="10" presetClass="entr" presetSubtype="0" fill="hold" grpId="0" nodeType="afterEffect">
                                  <p:stCondLst>
                                    <p:cond delay="0"/>
                                  </p:stCondLst>
                                  <p:childTnLst>
                                    <p:set>
                                      <p:cBhvr>
                                        <p:cTn id="102" dur="1" fill="hold">
                                          <p:stCondLst>
                                            <p:cond delay="0"/>
                                          </p:stCondLst>
                                        </p:cTn>
                                        <p:tgtEl>
                                          <p:spTgt spid="93"/>
                                        </p:tgtEl>
                                        <p:attrNameLst>
                                          <p:attrName>style.visibility</p:attrName>
                                        </p:attrNameLst>
                                      </p:cBhvr>
                                      <p:to>
                                        <p:strVal val="visible"/>
                                      </p:to>
                                    </p:set>
                                    <p:animEffect transition="in" filter="fade">
                                      <p:cBhvr>
                                        <p:cTn id="103" dur="25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0" grpId="0"/>
      <p:bldP spid="91" grpId="0"/>
      <p:bldP spid="92" grpId="0"/>
      <p:bldP spid="93" grpId="0"/>
      <p:bldP spid="94" grpId="0" animBg="1"/>
      <p:bldP spid="95" grpId="0" animBg="1"/>
      <p:bldP spid="96" grpId="0" animBg="1"/>
      <p:bldP spid="97" grpId="0" animBg="1"/>
      <p:bldP spid="132" grpId="0"/>
      <p:bldP spid="133" grpId="0"/>
      <p:bldP spid="134" grpId="0"/>
      <p:bldP spid="135" grpId="0"/>
      <p:bldP spid="136" grpId="0"/>
      <p:bldP spid="137" grpId="0"/>
      <p:bldP spid="138" grpId="0"/>
      <p:bldP spid="139" grpId="0"/>
    </p:bldLst>
  </p:timing>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76307">
            <a:off x="3518521" y="2309175"/>
            <a:ext cx="2106957" cy="3072408"/>
          </a:xfrm>
          <a:prstGeom prst="rect">
            <a:avLst/>
          </a:prstGeom>
        </p:spPr>
      </p:pic>
      <p:sp>
        <p:nvSpPr>
          <p:cNvPr id="22" name="矩形 21"/>
          <p:cNvSpPr/>
          <p:nvPr/>
        </p:nvSpPr>
        <p:spPr>
          <a:xfrm>
            <a:off x="2741301" y="1635646"/>
            <a:ext cx="3661399" cy="615553"/>
          </a:xfrm>
          <a:prstGeom prst="rect">
            <a:avLst/>
          </a:prstGeom>
        </p:spPr>
        <p:txBody>
          <a:bodyPr wrap="square">
            <a:spAutoFit/>
          </a:bodyPr>
          <a:lstStyle/>
          <a:p>
            <a:pPr algn="dist"/>
            <a:r>
              <a:rPr lang="zh-CN" altLang="en-US" sz="3400" dirty="0" smtClean="0">
                <a:latin typeface="+mn-ea"/>
                <a:cs typeface="+mn-ea"/>
              </a:rPr>
              <a:t>感谢聆听下载！</a:t>
            </a:r>
            <a:endParaRPr lang="en-GB" altLang="zh-CN" sz="3400" dirty="0">
              <a:latin typeface="+mn-ea"/>
              <a:cs typeface="+mn-ea"/>
            </a:endParaRPr>
          </a:p>
        </p:txBody>
      </p:sp>
    </p:spTree>
    <p:extLst>
      <p:ext uri="{BB962C8B-B14F-4D97-AF65-F5344CB8AC3E}">
        <p14:creationId xmlns:p14="http://schemas.microsoft.com/office/powerpoint/2010/main" val="2102575436"/>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09F58718-801B-4C18-A568-AB54CB3BCD92}"/>
              </a:ext>
            </a:extLst>
          </p:cNvPr>
          <p:cNvSpPr txBox="1"/>
          <p:nvPr/>
        </p:nvSpPr>
        <p:spPr>
          <a:xfrm>
            <a:off x="2375756" y="2715766"/>
            <a:ext cx="4392488" cy="523220"/>
          </a:xfrm>
          <a:prstGeom prst="rect">
            <a:avLst/>
          </a:prstGeom>
          <a:noFill/>
        </p:spPr>
        <p:txBody>
          <a:bodyPr wrap="square" rtlCol="0">
            <a:spAutoFit/>
          </a:bodyPr>
          <a:lstStyle/>
          <a:p>
            <a:pPr algn="ctr"/>
            <a:r>
              <a:rPr lang="zh-CN" altLang="en-US" sz="2800" spc="225" dirty="0" smtClean="0">
                <a:latin typeface="+mn-ea"/>
                <a:cs typeface="+mn-ea"/>
                <a:sym typeface="+mn-lt"/>
              </a:rPr>
              <a:t>输入章节标题</a:t>
            </a:r>
            <a:endParaRPr lang="zh-CN" altLang="en-US" sz="2800" spc="225" dirty="0">
              <a:latin typeface="+mn-ea"/>
              <a:cs typeface="+mn-ea"/>
              <a:sym typeface="+mn-lt"/>
            </a:endParaRPr>
          </a:p>
        </p:txBody>
      </p:sp>
      <p:sp>
        <p:nvSpPr>
          <p:cNvPr id="43" name="文本框 42">
            <a:extLst>
              <a:ext uri="{FF2B5EF4-FFF2-40B4-BE49-F238E27FC236}">
                <a16:creationId xmlns="" xmlns:a16="http://schemas.microsoft.com/office/drawing/2014/main" id="{35D6F113-5426-49FA-906E-613E4263ADE9}"/>
              </a:ext>
            </a:extLst>
          </p:cNvPr>
          <p:cNvSpPr txBox="1"/>
          <p:nvPr/>
        </p:nvSpPr>
        <p:spPr>
          <a:xfrm>
            <a:off x="1563416" y="3180184"/>
            <a:ext cx="6017168" cy="529440"/>
          </a:xfrm>
          <a:prstGeom prst="rect">
            <a:avLst/>
          </a:prstGeom>
          <a:noFill/>
        </p:spPr>
        <p:txBody>
          <a:bodyPr wrap="square" rtlCol="0">
            <a:spAutoFit/>
          </a:bodyPr>
          <a:lstStyle/>
          <a:p>
            <a:pPr algn="ctr">
              <a:lnSpc>
                <a:spcPct val="140000"/>
              </a:lnSpc>
            </a:pPr>
            <a:r>
              <a:rPr lang="zh-CN" altLang="en-US" sz="700" spc="225" dirty="0">
                <a:solidFill>
                  <a:schemeClr val="tx1">
                    <a:lumMod val="65000"/>
                    <a:lumOff val="35000"/>
                  </a:schemeClr>
                </a:solidFill>
                <a:latin typeface="+mn-ea"/>
                <a:cs typeface="+mn-ea"/>
              </a:rPr>
              <a:t>点击添加相关标题文字，点击添加相关标题文字，点击添加相关标题文字。点击添加</a:t>
            </a:r>
            <a:r>
              <a:rPr lang="zh-CN" altLang="en-US" sz="700" spc="225" dirty="0" smtClean="0">
                <a:solidFill>
                  <a:schemeClr val="tx1">
                    <a:lumMod val="65000"/>
                    <a:lumOff val="35000"/>
                  </a:schemeClr>
                </a:solidFill>
                <a:latin typeface="+mn-ea"/>
                <a:cs typeface="+mn-ea"/>
              </a:rPr>
              <a:t>相</a:t>
            </a:r>
            <a:endParaRPr lang="en-US" altLang="zh-CN" sz="700" spc="225" dirty="0" smtClean="0">
              <a:solidFill>
                <a:schemeClr val="tx1">
                  <a:lumMod val="65000"/>
                  <a:lumOff val="35000"/>
                </a:schemeClr>
              </a:solidFill>
              <a:latin typeface="+mn-ea"/>
              <a:cs typeface="+mn-ea"/>
            </a:endParaRPr>
          </a:p>
          <a:p>
            <a:pPr algn="ctr">
              <a:lnSpc>
                <a:spcPct val="140000"/>
              </a:lnSpc>
            </a:pPr>
            <a:r>
              <a:rPr lang="zh-CN" altLang="en-US" sz="700" spc="225" dirty="0" smtClean="0">
                <a:solidFill>
                  <a:schemeClr val="tx1">
                    <a:lumMod val="65000"/>
                    <a:lumOff val="35000"/>
                  </a:schemeClr>
                </a:solidFill>
                <a:latin typeface="+mn-ea"/>
                <a:cs typeface="+mn-ea"/>
              </a:rPr>
              <a:t>关</a:t>
            </a:r>
            <a:r>
              <a:rPr lang="zh-CN" altLang="en-US" sz="700" spc="225" dirty="0">
                <a:solidFill>
                  <a:schemeClr val="tx1">
                    <a:lumMod val="65000"/>
                    <a:lumOff val="35000"/>
                  </a:schemeClr>
                </a:solidFill>
                <a:latin typeface="+mn-ea"/>
                <a:cs typeface="+mn-ea"/>
              </a:rPr>
              <a:t>标题文字，点击添加相关标题文字，点击添加相关标题文字</a:t>
            </a:r>
            <a:r>
              <a:rPr lang="zh-CN" altLang="en-US" sz="700" spc="225" dirty="0">
                <a:solidFill>
                  <a:schemeClr val="tx1">
                    <a:lumMod val="65000"/>
                    <a:lumOff val="35000"/>
                  </a:schemeClr>
                </a:solidFill>
                <a:latin typeface="+mn-ea"/>
                <a:cs typeface="+mn-ea"/>
              </a:rPr>
              <a:t>。点击添加相关</a:t>
            </a:r>
            <a:r>
              <a:rPr lang="zh-CN" altLang="en-US" sz="700" spc="225" dirty="0" smtClean="0">
                <a:solidFill>
                  <a:schemeClr val="tx1">
                    <a:lumMod val="65000"/>
                    <a:lumOff val="35000"/>
                  </a:schemeClr>
                </a:solidFill>
                <a:latin typeface="+mn-ea"/>
                <a:cs typeface="+mn-ea"/>
              </a:rPr>
              <a:t>标题</a:t>
            </a:r>
            <a:r>
              <a:rPr lang="zh-CN" altLang="en-US" sz="700" spc="225" dirty="0">
                <a:solidFill>
                  <a:schemeClr val="tx1">
                    <a:lumMod val="65000"/>
                    <a:lumOff val="35000"/>
                  </a:schemeClr>
                </a:solidFill>
                <a:latin typeface="+mn-ea"/>
                <a:cs typeface="+mn-ea"/>
              </a:rPr>
              <a:t>文字，点击添加</a:t>
            </a:r>
            <a:r>
              <a:rPr lang="zh-CN" altLang="en-US" sz="700" spc="225" dirty="0" smtClean="0">
                <a:solidFill>
                  <a:schemeClr val="tx1">
                    <a:lumMod val="65000"/>
                    <a:lumOff val="35000"/>
                  </a:schemeClr>
                </a:solidFill>
                <a:latin typeface="+mn-ea"/>
                <a:cs typeface="+mn-ea"/>
              </a:rPr>
              <a:t>相关标题</a:t>
            </a:r>
            <a:r>
              <a:rPr lang="zh-CN" altLang="en-US" sz="700" spc="225" dirty="0">
                <a:solidFill>
                  <a:schemeClr val="tx1">
                    <a:lumMod val="65000"/>
                    <a:lumOff val="35000"/>
                  </a:schemeClr>
                </a:solidFill>
                <a:latin typeface="+mn-ea"/>
                <a:cs typeface="+mn-ea"/>
              </a:rPr>
              <a:t>文字，点击添加相关标题文字。点击添加相关</a:t>
            </a:r>
            <a:r>
              <a:rPr lang="zh-CN" altLang="en-US" sz="700" spc="225" dirty="0" smtClean="0">
                <a:solidFill>
                  <a:schemeClr val="tx1">
                    <a:lumMod val="65000"/>
                    <a:lumOff val="35000"/>
                  </a:schemeClr>
                </a:solidFill>
                <a:latin typeface="+mn-ea"/>
                <a:cs typeface="+mn-ea"/>
              </a:rPr>
              <a:t>标题文字</a:t>
            </a:r>
            <a:r>
              <a:rPr lang="zh-CN" altLang="en-US" sz="700" spc="225" dirty="0">
                <a:solidFill>
                  <a:schemeClr val="tx1">
                    <a:lumMod val="65000"/>
                    <a:lumOff val="35000"/>
                  </a:schemeClr>
                </a:solidFill>
                <a:latin typeface="+mn-ea"/>
                <a:cs typeface="+mn-ea"/>
              </a:rPr>
              <a:t>，点击添加</a:t>
            </a:r>
            <a:r>
              <a:rPr lang="zh-CN" altLang="en-US" sz="700" spc="225" dirty="0" smtClean="0">
                <a:solidFill>
                  <a:schemeClr val="tx1">
                    <a:lumMod val="65000"/>
                    <a:lumOff val="35000"/>
                  </a:schemeClr>
                </a:solidFill>
                <a:latin typeface="+mn-ea"/>
                <a:cs typeface="+mn-ea"/>
              </a:rPr>
              <a:t>相关</a:t>
            </a:r>
            <a:r>
              <a:rPr lang="zh-CN" altLang="en-US" sz="700" spc="225" dirty="0">
                <a:solidFill>
                  <a:schemeClr val="tx1">
                    <a:lumMod val="65000"/>
                    <a:lumOff val="35000"/>
                  </a:schemeClr>
                </a:solidFill>
                <a:latin typeface="+mn-ea"/>
                <a:cs typeface="+mn-ea"/>
              </a:rPr>
              <a:t>标题文字，点击添加相关标题文字</a:t>
            </a:r>
            <a:r>
              <a:rPr lang="zh-CN" altLang="en-US" sz="700" spc="225" dirty="0" smtClean="0">
                <a:solidFill>
                  <a:schemeClr val="tx1">
                    <a:lumMod val="65000"/>
                    <a:lumOff val="35000"/>
                  </a:schemeClr>
                </a:solidFill>
                <a:latin typeface="+mn-ea"/>
                <a:cs typeface="+mn-ea"/>
              </a:rPr>
              <a:t>。</a:t>
            </a:r>
            <a:endParaRPr lang="zh-CN" altLang="en-US" sz="700" spc="225" dirty="0">
              <a:solidFill>
                <a:schemeClr val="tx1">
                  <a:lumMod val="65000"/>
                  <a:lumOff val="35000"/>
                </a:schemeClr>
              </a:solidFill>
              <a:latin typeface="+mn-ea"/>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2126" y="1131590"/>
            <a:ext cx="1139749" cy="1662006"/>
          </a:xfrm>
          <a:prstGeom prst="rect">
            <a:avLst/>
          </a:prstGeom>
        </p:spPr>
      </p:pic>
    </p:spTree>
    <p:extLst>
      <p:ext uri="{BB962C8B-B14F-4D97-AF65-F5344CB8AC3E}">
        <p14:creationId xmlns:p14="http://schemas.microsoft.com/office/powerpoint/2010/main" val="54846778"/>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一、标题内容</a:t>
            </a:r>
            <a:endParaRPr lang="zh-CN" altLang="en-US" sz="2000" dirty="0">
              <a:cs typeface="+mn-ea"/>
              <a:sym typeface="+mn-lt"/>
            </a:endParaRPr>
          </a:p>
        </p:txBody>
      </p:sp>
      <p:grpSp>
        <p:nvGrpSpPr>
          <p:cNvPr id="58" name="组合 57"/>
          <p:cNvGrpSpPr/>
          <p:nvPr/>
        </p:nvGrpSpPr>
        <p:grpSpPr>
          <a:xfrm>
            <a:off x="1713351" y="2283299"/>
            <a:ext cx="1259006" cy="1568165"/>
            <a:chOff x="791570" y="3057099"/>
            <a:chExt cx="1678674" cy="2090886"/>
          </a:xfrm>
          <a:solidFill>
            <a:schemeClr val="bg1">
              <a:lumMod val="50000"/>
            </a:schemeClr>
          </a:solidFill>
          <a:effectLst/>
        </p:grpSpPr>
        <p:grpSp>
          <p:nvGrpSpPr>
            <p:cNvPr id="59" name="组合 58"/>
            <p:cNvGrpSpPr/>
            <p:nvPr/>
          </p:nvGrpSpPr>
          <p:grpSpPr>
            <a:xfrm>
              <a:off x="791570" y="3057099"/>
              <a:ext cx="1678674" cy="2090886"/>
              <a:chOff x="791570" y="3057099"/>
              <a:chExt cx="1678674" cy="2090886"/>
            </a:xfrm>
            <a:grpFill/>
          </p:grpSpPr>
          <p:sp>
            <p:nvSpPr>
              <p:cNvPr id="61" name="矩形 60"/>
              <p:cNvSpPr/>
              <p:nvPr/>
            </p:nvSpPr>
            <p:spPr>
              <a:xfrm>
                <a:off x="791570" y="3057099"/>
                <a:ext cx="1678674" cy="1678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latin typeface="+mn-ea"/>
                </a:endParaRPr>
              </a:p>
            </p:txBody>
          </p:sp>
          <p:sp>
            <p:nvSpPr>
              <p:cNvPr id="62" name="等腰三角形 61"/>
              <p:cNvSpPr/>
              <p:nvPr/>
            </p:nvSpPr>
            <p:spPr>
              <a:xfrm rot="13054413">
                <a:off x="1660915" y="4456690"/>
                <a:ext cx="419310" cy="691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latin typeface="+mn-ea"/>
                </a:endParaRPr>
              </a:p>
            </p:txBody>
          </p:sp>
        </p:grpSp>
        <p:sp>
          <p:nvSpPr>
            <p:cNvPr id="60" name="矩形 59"/>
            <p:cNvSpPr/>
            <p:nvPr/>
          </p:nvSpPr>
          <p:spPr>
            <a:xfrm>
              <a:off x="902939" y="3168468"/>
              <a:ext cx="1455935" cy="1455936"/>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bg1"/>
                  </a:solidFill>
                  <a:latin typeface="+mn-ea"/>
                </a:rPr>
                <a:t>单击编辑标题</a:t>
              </a:r>
            </a:p>
          </p:txBody>
        </p:sp>
      </p:grpSp>
      <p:grpSp>
        <p:nvGrpSpPr>
          <p:cNvPr id="63" name="组合 62"/>
          <p:cNvGrpSpPr/>
          <p:nvPr/>
        </p:nvGrpSpPr>
        <p:grpSpPr>
          <a:xfrm>
            <a:off x="6073811" y="2283299"/>
            <a:ext cx="1259006" cy="1568165"/>
            <a:chOff x="6605517" y="3057099"/>
            <a:chExt cx="1678674" cy="2090886"/>
          </a:xfrm>
          <a:solidFill>
            <a:schemeClr val="accent3"/>
          </a:solidFill>
          <a:effectLst/>
        </p:grpSpPr>
        <p:grpSp>
          <p:nvGrpSpPr>
            <p:cNvPr id="64" name="组合 63"/>
            <p:cNvGrpSpPr/>
            <p:nvPr/>
          </p:nvGrpSpPr>
          <p:grpSpPr>
            <a:xfrm>
              <a:off x="6605517" y="3057099"/>
              <a:ext cx="1678674" cy="2090886"/>
              <a:chOff x="791570" y="3057099"/>
              <a:chExt cx="1678674" cy="2090886"/>
            </a:xfrm>
            <a:grpFill/>
          </p:grpSpPr>
          <p:sp>
            <p:nvSpPr>
              <p:cNvPr id="66" name="矩形 65"/>
              <p:cNvSpPr/>
              <p:nvPr/>
            </p:nvSpPr>
            <p:spPr>
              <a:xfrm>
                <a:off x="791570" y="3057099"/>
                <a:ext cx="1678674" cy="1678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latin typeface="+mn-ea"/>
                </a:endParaRPr>
              </a:p>
            </p:txBody>
          </p:sp>
          <p:sp>
            <p:nvSpPr>
              <p:cNvPr id="67" name="等腰三角形 66"/>
              <p:cNvSpPr/>
              <p:nvPr/>
            </p:nvSpPr>
            <p:spPr>
              <a:xfrm rot="13054413">
                <a:off x="1660915" y="4456690"/>
                <a:ext cx="419310" cy="6912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latin typeface="+mn-ea"/>
                </a:endParaRPr>
              </a:p>
            </p:txBody>
          </p:sp>
        </p:grpSp>
        <p:sp>
          <p:nvSpPr>
            <p:cNvPr id="65" name="矩形 64"/>
            <p:cNvSpPr/>
            <p:nvPr/>
          </p:nvSpPr>
          <p:spPr>
            <a:xfrm>
              <a:off x="6716886" y="3168468"/>
              <a:ext cx="1455935" cy="1455936"/>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bg1"/>
                  </a:solidFill>
                  <a:latin typeface="+mn-ea"/>
                </a:rPr>
                <a:t>单击编辑标题</a:t>
              </a:r>
            </a:p>
          </p:txBody>
        </p:sp>
      </p:grpSp>
      <p:grpSp>
        <p:nvGrpSpPr>
          <p:cNvPr id="68" name="组合 67"/>
          <p:cNvGrpSpPr/>
          <p:nvPr/>
        </p:nvGrpSpPr>
        <p:grpSpPr>
          <a:xfrm>
            <a:off x="3740044" y="1618309"/>
            <a:ext cx="1617260" cy="2046827"/>
            <a:chOff x="3493827" y="2170445"/>
            <a:chExt cx="2156346" cy="2729102"/>
          </a:xfrm>
          <a:solidFill>
            <a:srgbClr val="FFC000"/>
          </a:solidFill>
          <a:effectLst/>
        </p:grpSpPr>
        <p:sp>
          <p:nvSpPr>
            <p:cNvPr id="69" name="矩形 68"/>
            <p:cNvSpPr/>
            <p:nvPr/>
          </p:nvSpPr>
          <p:spPr>
            <a:xfrm>
              <a:off x="3493827" y="2743200"/>
              <a:ext cx="2156346" cy="21563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mn-ea"/>
              </a:endParaRPr>
            </a:p>
          </p:txBody>
        </p:sp>
        <p:sp>
          <p:nvSpPr>
            <p:cNvPr id="70" name="等腰三角形 69"/>
            <p:cNvSpPr/>
            <p:nvPr/>
          </p:nvSpPr>
          <p:spPr>
            <a:xfrm rot="8545587" flipV="1">
              <a:off x="4610548" y="2170445"/>
              <a:ext cx="538626" cy="888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mn-ea"/>
              </a:endParaRPr>
            </a:p>
          </p:txBody>
        </p:sp>
        <p:sp>
          <p:nvSpPr>
            <p:cNvPr id="71" name="矩形 70"/>
            <p:cNvSpPr/>
            <p:nvPr/>
          </p:nvSpPr>
          <p:spPr>
            <a:xfrm>
              <a:off x="3637201" y="2884389"/>
              <a:ext cx="1869597" cy="1869597"/>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rPr>
                <a:t>单击编辑标题</a:t>
              </a:r>
            </a:p>
          </p:txBody>
        </p:sp>
      </p:grpSp>
      <p:sp>
        <p:nvSpPr>
          <p:cNvPr id="72" name="文本框 71"/>
          <p:cNvSpPr txBox="1"/>
          <p:nvPr/>
        </p:nvSpPr>
        <p:spPr>
          <a:xfrm>
            <a:off x="927947" y="3877348"/>
            <a:ext cx="2716670" cy="369332"/>
          </a:xfrm>
          <a:prstGeom prst="rect">
            <a:avLst/>
          </a:prstGeom>
          <a:noFill/>
          <a:effectLst/>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rPr>
              <a:t>请在此添加文字说明，模板。请在此添加文字说明，模板。</a:t>
            </a:r>
            <a:endParaRPr lang="en-US" altLang="zh-CN" sz="900" dirty="0">
              <a:solidFill>
                <a:schemeClr val="tx2"/>
              </a:solidFill>
              <a:latin typeface="+mn-ea"/>
              <a:cs typeface="+mn-ea"/>
              <a:sym typeface="Arial" panose="020B0604020202020204" pitchFamily="34" charset="0"/>
            </a:endParaRPr>
          </a:p>
        </p:txBody>
      </p:sp>
      <p:sp>
        <p:nvSpPr>
          <p:cNvPr id="73" name="文本框 72"/>
          <p:cNvSpPr txBox="1"/>
          <p:nvPr/>
        </p:nvSpPr>
        <p:spPr>
          <a:xfrm>
            <a:off x="5344979" y="3877348"/>
            <a:ext cx="2716670" cy="369332"/>
          </a:xfrm>
          <a:prstGeom prst="rect">
            <a:avLst/>
          </a:prstGeom>
          <a:noFill/>
          <a:effectLst/>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rPr>
              <a:t>请在此添加文字说明，模板。请在此添加文字说明，模板。</a:t>
            </a:r>
            <a:endParaRPr lang="en-US" altLang="zh-CN" sz="900" dirty="0">
              <a:solidFill>
                <a:schemeClr val="tx2"/>
              </a:solidFill>
              <a:latin typeface="+mn-ea"/>
              <a:cs typeface="+mn-ea"/>
              <a:sym typeface="Arial" panose="020B0604020202020204" pitchFamily="34" charset="0"/>
            </a:endParaRPr>
          </a:p>
        </p:txBody>
      </p:sp>
      <p:sp>
        <p:nvSpPr>
          <p:cNvPr id="74" name="文本框 73"/>
          <p:cNvSpPr txBox="1"/>
          <p:nvPr/>
        </p:nvSpPr>
        <p:spPr>
          <a:xfrm>
            <a:off x="3042771" y="1355015"/>
            <a:ext cx="3557588" cy="230832"/>
          </a:xfrm>
          <a:prstGeom prst="rect">
            <a:avLst/>
          </a:prstGeom>
          <a:noFill/>
          <a:effectLst/>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rPr>
              <a:t>请在此添加文字说明，模板。请在此添加文字说明，模板。</a:t>
            </a:r>
            <a:endParaRPr lang="en-US" altLang="zh-CN" sz="900" dirty="0">
              <a:solidFill>
                <a:schemeClr val="tx2"/>
              </a:solidFill>
              <a:latin typeface="+mn-ea"/>
              <a:cs typeface="+mn-ea"/>
              <a:sym typeface="Arial" panose="020B0604020202020204" pitchFamily="34" charset="0"/>
            </a:endParaRPr>
          </a:p>
        </p:txBody>
      </p:sp>
    </p:spTree>
    <p:custDataLst>
      <p:tags r:id="rId1"/>
    </p:custDataLst>
    <p:extLst>
      <p:ext uri="{BB962C8B-B14F-4D97-AF65-F5344CB8AC3E}">
        <p14:creationId xmlns:p14="http://schemas.microsoft.com/office/powerpoint/2010/main" val="686249902"/>
      </p:ext>
    </p:extLst>
  </p:cSld>
  <p:clrMapOvr>
    <a:masterClrMapping/>
  </p:clrMapOvr>
  <mc:AlternateContent xmlns:mc="http://schemas.openxmlformats.org/markup-compatibility/2006" xmlns:p14="http://schemas.microsoft.com/office/powerpoint/2010/main">
    <mc:Choice Requires="p14">
      <p:transition spd="slow" p14:dur="800" advTm="5000">
        <p14:flythrough/>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000"/>
                                        <p:tgtEl>
                                          <p:spTgt spid="58"/>
                                        </p:tgtEl>
                                        <p:attrNameLst>
                                          <p:attrName>ppt_y</p:attrName>
                                        </p:attrNameLst>
                                      </p:cBhvr>
                                      <p:tavLst>
                                        <p:tav tm="0">
                                          <p:val>
                                            <p:strVal val="#ppt_y-#ppt_h*1.125000"/>
                                          </p:val>
                                        </p:tav>
                                        <p:tav tm="100000">
                                          <p:val>
                                            <p:strVal val="#ppt_y"/>
                                          </p:val>
                                        </p:tav>
                                      </p:tavLst>
                                    </p:anim>
                                    <p:animEffect transition="in" filter="wipe(down)">
                                      <p:cBhvr>
                                        <p:cTn id="8" dur="1000"/>
                                        <p:tgtEl>
                                          <p:spTgt spid="58"/>
                                        </p:tgtEl>
                                      </p:cBhvr>
                                    </p:animEffect>
                                  </p:childTnLst>
                                </p:cTn>
                              </p:par>
                            </p:childTnLst>
                          </p:cTn>
                        </p:par>
                        <p:par>
                          <p:cTn id="9" fill="hold">
                            <p:stCondLst>
                              <p:cond delay="1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72"/>
                                        </p:tgtEl>
                                        <p:attrNameLst>
                                          <p:attrName>style.visibility</p:attrName>
                                        </p:attrNameLst>
                                      </p:cBhvr>
                                      <p:to>
                                        <p:strVal val="visible"/>
                                      </p:to>
                                    </p:set>
                                    <p:animEffect transition="in" filter="fade">
                                      <p:cBhvr>
                                        <p:cTn id="12" dur="1000"/>
                                        <p:tgtEl>
                                          <p:spTgt spid="72"/>
                                        </p:tgtEl>
                                      </p:cBhvr>
                                    </p:animEffect>
                                  </p:childTnLst>
                                </p:cTn>
                              </p:par>
                            </p:childTnLst>
                          </p:cTn>
                        </p:par>
                        <p:par>
                          <p:cTn id="13" fill="hold">
                            <p:stCondLst>
                              <p:cond delay="4500"/>
                            </p:stCondLst>
                            <p:childTnLst>
                              <p:par>
                                <p:cTn id="14" presetID="12" presetClass="entr" presetSubtype="1" fill="hold"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1000"/>
                                        <p:tgtEl>
                                          <p:spTgt spid="63"/>
                                        </p:tgtEl>
                                        <p:attrNameLst>
                                          <p:attrName>ppt_y</p:attrName>
                                        </p:attrNameLst>
                                      </p:cBhvr>
                                      <p:tavLst>
                                        <p:tav tm="0">
                                          <p:val>
                                            <p:strVal val="#ppt_y-#ppt_h*1.125000"/>
                                          </p:val>
                                        </p:tav>
                                        <p:tav tm="100000">
                                          <p:val>
                                            <p:strVal val="#ppt_y"/>
                                          </p:val>
                                        </p:tav>
                                      </p:tavLst>
                                    </p:anim>
                                    <p:animEffect transition="in" filter="wipe(down)">
                                      <p:cBhvr>
                                        <p:cTn id="17" dur="1000"/>
                                        <p:tgtEl>
                                          <p:spTgt spid="63"/>
                                        </p:tgtEl>
                                      </p:cBhvr>
                                    </p:animEffect>
                                  </p:childTnLst>
                                </p:cTn>
                              </p:par>
                            </p:childTnLst>
                          </p:cTn>
                        </p:par>
                        <p:par>
                          <p:cTn id="18" fill="hold">
                            <p:stCondLst>
                              <p:cond delay="5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childTnLst>
                                </p:cTn>
                              </p:par>
                            </p:childTnLst>
                          </p:cTn>
                        </p:par>
                        <p:par>
                          <p:cTn id="22" fill="hold">
                            <p:stCondLst>
                              <p:cond delay="9000"/>
                            </p:stCondLst>
                            <p:childTnLst>
                              <p:par>
                                <p:cTn id="23" presetID="12" presetClass="entr" presetSubtype="4"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1000"/>
                                        <p:tgtEl>
                                          <p:spTgt spid="68"/>
                                        </p:tgtEl>
                                        <p:attrNameLst>
                                          <p:attrName>ppt_y</p:attrName>
                                        </p:attrNameLst>
                                      </p:cBhvr>
                                      <p:tavLst>
                                        <p:tav tm="0">
                                          <p:val>
                                            <p:strVal val="#ppt_y+#ppt_h*1.125000"/>
                                          </p:val>
                                        </p:tav>
                                        <p:tav tm="100000">
                                          <p:val>
                                            <p:strVal val="#ppt_y"/>
                                          </p:val>
                                        </p:tav>
                                      </p:tavLst>
                                    </p:anim>
                                    <p:animEffect transition="in" filter="wipe(up)">
                                      <p:cBhvr>
                                        <p:cTn id="26" dur="1000"/>
                                        <p:tgtEl>
                                          <p:spTgt spid="68"/>
                                        </p:tgtEl>
                                      </p:cBhvr>
                                    </p:animEffect>
                                  </p:childTnLst>
                                </p:cTn>
                              </p:par>
                            </p:childTnLst>
                          </p:cTn>
                        </p:par>
                        <p:par>
                          <p:cTn id="27" fill="hold">
                            <p:stCondLst>
                              <p:cond delay="100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74"/>
                                        </p:tgtEl>
                                        <p:attrNameLst>
                                          <p:attrName>style.visibility</p:attrName>
                                        </p:attrNameLst>
                                      </p:cBhvr>
                                      <p:to>
                                        <p:strVal val="visible"/>
                                      </p:to>
                                    </p:set>
                                    <p:animEffect transition="in" filter="fade">
                                      <p:cBhvr>
                                        <p:cTn id="30"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一、标题内容</a:t>
            </a:r>
            <a:endParaRPr lang="zh-CN" altLang="en-US" sz="2000" dirty="0">
              <a:cs typeface="+mn-ea"/>
              <a:sym typeface="+mn-lt"/>
            </a:endParaRPr>
          </a:p>
        </p:txBody>
      </p:sp>
      <p:sp>
        <p:nvSpPr>
          <p:cNvPr id="20" name="正五边形 19"/>
          <p:cNvSpPr/>
          <p:nvPr/>
        </p:nvSpPr>
        <p:spPr>
          <a:xfrm>
            <a:off x="3815916" y="1912916"/>
            <a:ext cx="1674186" cy="1594463"/>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mn-ea"/>
              </a:rPr>
              <a:t>单击</a:t>
            </a:r>
            <a:r>
              <a:rPr lang="zh-CN" altLang="en-US" sz="1200" dirty="0" smtClean="0">
                <a:solidFill>
                  <a:schemeClr val="bg1"/>
                </a:solidFill>
                <a:latin typeface="+mn-ea"/>
              </a:rPr>
              <a:t>编辑</a:t>
            </a:r>
            <a:endParaRPr lang="en-US" altLang="zh-CN" sz="1200" dirty="0" smtClean="0">
              <a:solidFill>
                <a:schemeClr val="bg1"/>
              </a:solidFill>
              <a:latin typeface="+mn-ea"/>
            </a:endParaRPr>
          </a:p>
          <a:p>
            <a:pPr algn="ctr"/>
            <a:r>
              <a:rPr lang="zh-CN" altLang="en-US" sz="1200" dirty="0" smtClean="0">
                <a:solidFill>
                  <a:schemeClr val="bg1"/>
                </a:solidFill>
                <a:latin typeface="+mn-ea"/>
              </a:rPr>
              <a:t>标题</a:t>
            </a:r>
            <a:endParaRPr lang="zh-CN" altLang="en-US" sz="1200" dirty="0">
              <a:solidFill>
                <a:schemeClr val="bg1"/>
              </a:solidFill>
              <a:latin typeface="+mn-ea"/>
            </a:endParaRPr>
          </a:p>
        </p:txBody>
      </p:sp>
      <p:grpSp>
        <p:nvGrpSpPr>
          <p:cNvPr id="21" name="组合 20"/>
          <p:cNvGrpSpPr/>
          <p:nvPr/>
        </p:nvGrpSpPr>
        <p:grpSpPr>
          <a:xfrm>
            <a:off x="4139952" y="3558242"/>
            <a:ext cx="1026114" cy="1026114"/>
            <a:chOff x="5519936" y="4712444"/>
            <a:chExt cx="1368152" cy="1368152"/>
          </a:xfrm>
        </p:grpSpPr>
        <p:cxnSp>
          <p:nvCxnSpPr>
            <p:cNvPr id="22" name="直接连接符 21"/>
            <p:cNvCxnSpPr/>
            <p:nvPr/>
          </p:nvCxnSpPr>
          <p:spPr>
            <a:xfrm>
              <a:off x="5519936" y="4725144"/>
              <a:ext cx="1368152"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6200000">
              <a:off x="6197662" y="5396520"/>
              <a:ext cx="1368152"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4320000">
            <a:off x="2922002" y="2680598"/>
            <a:ext cx="1036376" cy="1015955"/>
            <a:chOff x="5519936" y="4712444"/>
            <a:chExt cx="1368152" cy="1368152"/>
          </a:xfrm>
        </p:grpSpPr>
        <p:cxnSp>
          <p:nvCxnSpPr>
            <p:cNvPr id="25" name="直接连接符 24"/>
            <p:cNvCxnSpPr/>
            <p:nvPr/>
          </p:nvCxnSpPr>
          <p:spPr>
            <a:xfrm>
              <a:off x="5519936" y="4725144"/>
              <a:ext cx="1368152"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6200000">
              <a:off x="6197662" y="5396520"/>
              <a:ext cx="1368152"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rot="8640000">
            <a:off x="3389004" y="1248640"/>
            <a:ext cx="1036376" cy="1015955"/>
            <a:chOff x="5519936" y="4712444"/>
            <a:chExt cx="1368152" cy="1368152"/>
          </a:xfrm>
        </p:grpSpPr>
        <p:cxnSp>
          <p:nvCxnSpPr>
            <p:cNvPr id="28" name="直接连接符 27"/>
            <p:cNvCxnSpPr/>
            <p:nvPr/>
          </p:nvCxnSpPr>
          <p:spPr>
            <a:xfrm>
              <a:off x="5519936" y="4725144"/>
              <a:ext cx="136815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6200000">
              <a:off x="6197662" y="5396520"/>
              <a:ext cx="136815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rot="12960000">
            <a:off x="4895812" y="1243425"/>
            <a:ext cx="1026114" cy="1026114"/>
            <a:chOff x="5519936" y="4712444"/>
            <a:chExt cx="1368152" cy="1368152"/>
          </a:xfrm>
        </p:grpSpPr>
        <p:cxnSp>
          <p:nvCxnSpPr>
            <p:cNvPr id="31" name="直接连接符 30"/>
            <p:cNvCxnSpPr/>
            <p:nvPr/>
          </p:nvCxnSpPr>
          <p:spPr>
            <a:xfrm>
              <a:off x="5519936" y="4725144"/>
              <a:ext cx="136815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6200000">
              <a:off x="6197662" y="5396520"/>
              <a:ext cx="136815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rot="17280000">
            <a:off x="5362039" y="2689827"/>
            <a:ext cx="1026114" cy="1026114"/>
            <a:chOff x="5519936" y="4712444"/>
            <a:chExt cx="1368152" cy="1368152"/>
          </a:xfrm>
        </p:grpSpPr>
        <p:cxnSp>
          <p:nvCxnSpPr>
            <p:cNvPr id="34" name="直接连接符 33"/>
            <p:cNvCxnSpPr/>
            <p:nvPr/>
          </p:nvCxnSpPr>
          <p:spPr>
            <a:xfrm>
              <a:off x="5519936" y="4725144"/>
              <a:ext cx="136815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a:off x="6197662" y="5396520"/>
              <a:ext cx="136815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2835046" y="1020450"/>
            <a:ext cx="2227448" cy="578172"/>
          </a:xfrm>
          <a:prstGeom prst="rect">
            <a:avLst/>
          </a:prstGeom>
          <a:noFill/>
        </p:spPr>
        <p:txBody>
          <a:bodyPr wrap="square" rtlCol="0">
            <a:spAutoFit/>
          </a:bodyPr>
          <a:lstStyle/>
          <a:p>
            <a:pPr>
              <a:lnSpc>
                <a:spcPct val="120000"/>
              </a:lnSpc>
              <a:spcBef>
                <a:spcPct val="20000"/>
              </a:spcBef>
            </a:pPr>
            <a:r>
              <a:rPr lang="zh-CN" altLang="en-US" sz="900" dirty="0">
                <a:solidFill>
                  <a:schemeClr val="tx1">
                    <a:lumMod val="65000"/>
                    <a:lumOff val="35000"/>
                  </a:schemeClr>
                </a:solidFill>
                <a:latin typeface="+mn-ea"/>
                <a:sym typeface="Arial" pitchFamily="34" charset="0"/>
              </a:rPr>
              <a:t>请在此添加文字说明，模板。请在此添加文字说明，模板。请在此添加文字说明，模板。请在此添加文字说明，模板</a:t>
            </a:r>
            <a:r>
              <a:rPr lang="zh-CN" altLang="en-US" sz="900" dirty="0" smtClean="0">
                <a:solidFill>
                  <a:schemeClr val="tx1">
                    <a:lumMod val="65000"/>
                    <a:lumOff val="35000"/>
                  </a:schemeClr>
                </a:solidFill>
                <a:latin typeface="+mn-ea"/>
                <a:sym typeface="Arial" pitchFamily="34" charset="0"/>
              </a:rPr>
              <a:t>。</a:t>
            </a:r>
            <a:endParaRPr lang="zh-CN" altLang="en-US" sz="900" dirty="0">
              <a:solidFill>
                <a:schemeClr val="tx1">
                  <a:lumMod val="65000"/>
                  <a:lumOff val="35000"/>
                </a:schemeClr>
              </a:solidFill>
              <a:latin typeface="+mn-ea"/>
              <a:sym typeface="Arial" pitchFamily="34" charset="0"/>
            </a:endParaRPr>
          </a:p>
        </p:txBody>
      </p:sp>
      <p:sp>
        <p:nvSpPr>
          <p:cNvPr id="37" name="正五边形 36"/>
          <p:cNvSpPr/>
          <p:nvPr/>
        </p:nvSpPr>
        <p:spPr>
          <a:xfrm>
            <a:off x="2860824" y="718352"/>
            <a:ext cx="302641" cy="288230"/>
          </a:xfrm>
          <a:prstGeom prst="pentagon">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mn-ea"/>
              </a:rPr>
              <a:t>1</a:t>
            </a:r>
            <a:endParaRPr lang="zh-CN" altLang="en-US" sz="1013" dirty="0">
              <a:solidFill>
                <a:schemeClr val="bg1"/>
              </a:solidFill>
              <a:latin typeface="+mn-ea"/>
            </a:endParaRPr>
          </a:p>
        </p:txBody>
      </p:sp>
      <p:sp>
        <p:nvSpPr>
          <p:cNvPr id="38" name="文本框 37"/>
          <p:cNvSpPr txBox="1"/>
          <p:nvPr/>
        </p:nvSpPr>
        <p:spPr>
          <a:xfrm>
            <a:off x="5166715" y="1573133"/>
            <a:ext cx="2227448" cy="578172"/>
          </a:xfrm>
          <a:prstGeom prst="rect">
            <a:avLst/>
          </a:prstGeom>
          <a:noFill/>
        </p:spPr>
        <p:txBody>
          <a:bodyPr wrap="square" rtlCol="0">
            <a:spAutoFit/>
          </a:bodyPr>
          <a:lstStyle/>
          <a:p>
            <a:pPr>
              <a:lnSpc>
                <a:spcPct val="120000"/>
              </a:lnSpc>
              <a:spcBef>
                <a:spcPct val="20000"/>
              </a:spcBef>
            </a:pPr>
            <a:r>
              <a:rPr lang="zh-CN" altLang="en-US" sz="900" dirty="0">
                <a:solidFill>
                  <a:schemeClr val="tx1">
                    <a:lumMod val="65000"/>
                    <a:lumOff val="35000"/>
                  </a:schemeClr>
                </a:solidFill>
                <a:latin typeface="+mn-ea"/>
                <a:sym typeface="Arial" pitchFamily="34" charset="0"/>
              </a:rPr>
              <a:t>请在此添加文字说明，模板。请在此添加文字说明，模板。请在此添加文字说明，模板。请在此添加文字说明，模板</a:t>
            </a:r>
            <a:r>
              <a:rPr lang="zh-CN" altLang="en-US" sz="900" dirty="0" smtClean="0">
                <a:solidFill>
                  <a:schemeClr val="tx1">
                    <a:lumMod val="65000"/>
                    <a:lumOff val="35000"/>
                  </a:schemeClr>
                </a:solidFill>
                <a:latin typeface="+mn-ea"/>
                <a:sym typeface="Arial" pitchFamily="34" charset="0"/>
              </a:rPr>
              <a:t>。</a:t>
            </a:r>
            <a:endParaRPr lang="zh-CN" altLang="en-US" sz="900" dirty="0">
              <a:solidFill>
                <a:schemeClr val="tx1">
                  <a:lumMod val="65000"/>
                  <a:lumOff val="35000"/>
                </a:schemeClr>
              </a:solidFill>
              <a:latin typeface="+mn-ea"/>
              <a:sym typeface="Arial" pitchFamily="34" charset="0"/>
            </a:endParaRPr>
          </a:p>
        </p:txBody>
      </p:sp>
      <p:sp>
        <p:nvSpPr>
          <p:cNvPr id="39" name="正五边形 38"/>
          <p:cNvSpPr/>
          <p:nvPr/>
        </p:nvSpPr>
        <p:spPr>
          <a:xfrm>
            <a:off x="5192493" y="1271035"/>
            <a:ext cx="302641" cy="288230"/>
          </a:xfrm>
          <a:prstGeom prst="pen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mn-ea"/>
              </a:rPr>
              <a:t>2</a:t>
            </a:r>
            <a:endParaRPr lang="zh-CN" altLang="en-US" sz="1013" dirty="0">
              <a:solidFill>
                <a:schemeClr val="bg1"/>
              </a:solidFill>
              <a:latin typeface="+mn-ea"/>
            </a:endParaRPr>
          </a:p>
        </p:txBody>
      </p:sp>
      <p:sp>
        <p:nvSpPr>
          <p:cNvPr id="40" name="文本框 39"/>
          <p:cNvSpPr txBox="1"/>
          <p:nvPr/>
        </p:nvSpPr>
        <p:spPr>
          <a:xfrm>
            <a:off x="5490102" y="3237058"/>
            <a:ext cx="2227448" cy="578172"/>
          </a:xfrm>
          <a:prstGeom prst="rect">
            <a:avLst/>
          </a:prstGeom>
          <a:noFill/>
        </p:spPr>
        <p:txBody>
          <a:bodyPr wrap="square" rtlCol="0">
            <a:spAutoFit/>
          </a:bodyPr>
          <a:lstStyle/>
          <a:p>
            <a:pPr>
              <a:lnSpc>
                <a:spcPct val="120000"/>
              </a:lnSpc>
              <a:spcBef>
                <a:spcPct val="20000"/>
              </a:spcBef>
            </a:pPr>
            <a:r>
              <a:rPr lang="zh-CN" altLang="en-US" sz="900" dirty="0">
                <a:solidFill>
                  <a:schemeClr val="tx1">
                    <a:lumMod val="65000"/>
                    <a:lumOff val="35000"/>
                  </a:schemeClr>
                </a:solidFill>
                <a:latin typeface="+mn-ea"/>
                <a:sym typeface="Arial" pitchFamily="34" charset="0"/>
              </a:rPr>
              <a:t>请在此添加文字说明，模板。请在此添加文字说明，模板。请在此添加文字说明，模板。请在此添加文字说明，模板</a:t>
            </a:r>
            <a:r>
              <a:rPr lang="zh-CN" altLang="en-US" sz="900" dirty="0" smtClean="0">
                <a:solidFill>
                  <a:schemeClr val="tx1">
                    <a:lumMod val="65000"/>
                    <a:lumOff val="35000"/>
                  </a:schemeClr>
                </a:solidFill>
                <a:latin typeface="+mn-ea"/>
                <a:sym typeface="Arial" pitchFamily="34" charset="0"/>
              </a:rPr>
              <a:t>。</a:t>
            </a:r>
            <a:endParaRPr lang="zh-CN" altLang="en-US" sz="900" dirty="0">
              <a:solidFill>
                <a:schemeClr val="tx1">
                  <a:lumMod val="65000"/>
                  <a:lumOff val="35000"/>
                </a:schemeClr>
              </a:solidFill>
              <a:latin typeface="+mn-ea"/>
              <a:sym typeface="Arial" pitchFamily="34" charset="0"/>
            </a:endParaRPr>
          </a:p>
        </p:txBody>
      </p:sp>
      <p:sp>
        <p:nvSpPr>
          <p:cNvPr id="41" name="正五边形 40"/>
          <p:cNvSpPr/>
          <p:nvPr/>
        </p:nvSpPr>
        <p:spPr>
          <a:xfrm>
            <a:off x="5515880" y="2934960"/>
            <a:ext cx="302641" cy="288230"/>
          </a:xfrm>
          <a:prstGeom prst="pentagon">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mn-ea"/>
              </a:rPr>
              <a:t>3</a:t>
            </a:r>
            <a:endParaRPr lang="zh-CN" altLang="en-US" sz="1013" dirty="0">
              <a:solidFill>
                <a:schemeClr val="bg1"/>
              </a:solidFill>
              <a:latin typeface="+mn-ea"/>
            </a:endParaRPr>
          </a:p>
        </p:txBody>
      </p:sp>
      <p:sp>
        <p:nvSpPr>
          <p:cNvPr id="42" name="文本框 41"/>
          <p:cNvSpPr txBox="1"/>
          <p:nvPr/>
        </p:nvSpPr>
        <p:spPr>
          <a:xfrm>
            <a:off x="2938618" y="4256055"/>
            <a:ext cx="2227448" cy="578172"/>
          </a:xfrm>
          <a:prstGeom prst="rect">
            <a:avLst/>
          </a:prstGeom>
          <a:noFill/>
        </p:spPr>
        <p:txBody>
          <a:bodyPr wrap="square" rtlCol="0">
            <a:spAutoFit/>
          </a:bodyPr>
          <a:lstStyle/>
          <a:p>
            <a:pPr>
              <a:lnSpc>
                <a:spcPct val="120000"/>
              </a:lnSpc>
              <a:spcBef>
                <a:spcPct val="20000"/>
              </a:spcBef>
            </a:pPr>
            <a:r>
              <a:rPr lang="zh-CN" altLang="en-US" sz="900" dirty="0">
                <a:solidFill>
                  <a:schemeClr val="tx1">
                    <a:lumMod val="65000"/>
                    <a:lumOff val="35000"/>
                  </a:schemeClr>
                </a:solidFill>
                <a:latin typeface="+mn-ea"/>
                <a:sym typeface="Arial" pitchFamily="34" charset="0"/>
              </a:rPr>
              <a:t>请在此添加文字说明，模板。请在此添加文字说明，模板。请在此添加文字说明，模板。请在此添加文字说明，模板</a:t>
            </a:r>
            <a:r>
              <a:rPr lang="zh-CN" altLang="en-US" sz="900" dirty="0" smtClean="0">
                <a:solidFill>
                  <a:schemeClr val="tx1">
                    <a:lumMod val="65000"/>
                    <a:lumOff val="35000"/>
                  </a:schemeClr>
                </a:solidFill>
                <a:latin typeface="+mn-ea"/>
                <a:sym typeface="Arial" pitchFamily="34" charset="0"/>
              </a:rPr>
              <a:t>。</a:t>
            </a:r>
            <a:endParaRPr lang="zh-CN" altLang="en-US" sz="900" dirty="0">
              <a:solidFill>
                <a:schemeClr val="tx1">
                  <a:lumMod val="65000"/>
                  <a:lumOff val="35000"/>
                </a:schemeClr>
              </a:solidFill>
              <a:latin typeface="+mn-ea"/>
              <a:sym typeface="Arial" pitchFamily="34" charset="0"/>
            </a:endParaRPr>
          </a:p>
        </p:txBody>
      </p:sp>
      <p:sp>
        <p:nvSpPr>
          <p:cNvPr id="43" name="正五边形 42"/>
          <p:cNvSpPr/>
          <p:nvPr/>
        </p:nvSpPr>
        <p:spPr>
          <a:xfrm>
            <a:off x="2964396" y="3953957"/>
            <a:ext cx="302641" cy="288230"/>
          </a:xfrm>
          <a:prstGeom prst="pent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mn-ea"/>
              </a:rPr>
              <a:t>4</a:t>
            </a:r>
            <a:endParaRPr lang="zh-CN" altLang="en-US" sz="1013" dirty="0">
              <a:solidFill>
                <a:schemeClr val="bg1"/>
              </a:solidFill>
              <a:latin typeface="+mn-ea"/>
            </a:endParaRPr>
          </a:p>
        </p:txBody>
      </p:sp>
      <p:sp>
        <p:nvSpPr>
          <p:cNvPr id="44" name="文本框 43"/>
          <p:cNvSpPr txBox="1"/>
          <p:nvPr/>
        </p:nvSpPr>
        <p:spPr>
          <a:xfrm>
            <a:off x="1648736" y="3075806"/>
            <a:ext cx="2227448" cy="578172"/>
          </a:xfrm>
          <a:prstGeom prst="rect">
            <a:avLst/>
          </a:prstGeom>
          <a:noFill/>
        </p:spPr>
        <p:txBody>
          <a:bodyPr wrap="square" rtlCol="0">
            <a:spAutoFit/>
          </a:bodyPr>
          <a:lstStyle/>
          <a:p>
            <a:pPr>
              <a:lnSpc>
                <a:spcPct val="120000"/>
              </a:lnSpc>
              <a:spcBef>
                <a:spcPct val="20000"/>
              </a:spcBef>
            </a:pPr>
            <a:r>
              <a:rPr lang="zh-CN" altLang="en-US" sz="900" dirty="0">
                <a:solidFill>
                  <a:schemeClr val="tx1">
                    <a:lumMod val="65000"/>
                    <a:lumOff val="35000"/>
                  </a:schemeClr>
                </a:solidFill>
                <a:latin typeface="+mn-ea"/>
                <a:sym typeface="Arial" pitchFamily="34" charset="0"/>
              </a:rPr>
              <a:t>请在此添加文字说明，模板。请在此添加文字说明，模板。请在此添加文字说明，模板。请在此添加文字说明，模板</a:t>
            </a:r>
            <a:r>
              <a:rPr lang="zh-CN" altLang="en-US" sz="900" dirty="0" smtClean="0">
                <a:solidFill>
                  <a:schemeClr val="tx1">
                    <a:lumMod val="65000"/>
                    <a:lumOff val="35000"/>
                  </a:schemeClr>
                </a:solidFill>
                <a:latin typeface="+mn-ea"/>
                <a:sym typeface="Arial" pitchFamily="34" charset="0"/>
              </a:rPr>
              <a:t>。</a:t>
            </a:r>
            <a:endParaRPr lang="zh-CN" altLang="en-US" sz="900" dirty="0">
              <a:solidFill>
                <a:schemeClr val="tx1">
                  <a:lumMod val="65000"/>
                  <a:lumOff val="35000"/>
                </a:schemeClr>
              </a:solidFill>
              <a:latin typeface="+mn-ea"/>
              <a:sym typeface="Arial" pitchFamily="34" charset="0"/>
            </a:endParaRPr>
          </a:p>
        </p:txBody>
      </p:sp>
      <p:sp>
        <p:nvSpPr>
          <p:cNvPr id="45" name="正五边形 44"/>
          <p:cNvSpPr/>
          <p:nvPr/>
        </p:nvSpPr>
        <p:spPr>
          <a:xfrm>
            <a:off x="1674514" y="2773708"/>
            <a:ext cx="302641" cy="288230"/>
          </a:xfrm>
          <a:prstGeom prst="pentagon">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mn-ea"/>
              </a:rPr>
              <a:t>5</a:t>
            </a:r>
            <a:endParaRPr lang="zh-CN" altLang="en-US" sz="1013" dirty="0">
              <a:solidFill>
                <a:schemeClr val="bg1"/>
              </a:solidFill>
              <a:latin typeface="+mn-ea"/>
            </a:endParaRPr>
          </a:p>
        </p:txBody>
      </p:sp>
    </p:spTree>
    <p:custDataLst>
      <p:tags r:id="rId1"/>
    </p:custDataLst>
    <p:extLst>
      <p:ext uri="{BB962C8B-B14F-4D97-AF65-F5344CB8AC3E}">
        <p14:creationId xmlns:p14="http://schemas.microsoft.com/office/powerpoint/2010/main" val="457402921"/>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1000"/>
                                        <p:tgtEl>
                                          <p:spTgt spid="37"/>
                                        </p:tgtEl>
                                      </p:cBhvr>
                                    </p:animEffect>
                                    <p:anim calcmode="lin" valueType="num">
                                      <p:cBhvr>
                                        <p:cTn id="40" dur="1000" fill="hold"/>
                                        <p:tgtEl>
                                          <p:spTgt spid="37"/>
                                        </p:tgtEl>
                                        <p:attrNameLst>
                                          <p:attrName>ppt_x</p:attrName>
                                        </p:attrNameLst>
                                      </p:cBhvr>
                                      <p:tavLst>
                                        <p:tav tm="0">
                                          <p:val>
                                            <p:strVal val="#ppt_x"/>
                                          </p:val>
                                        </p:tav>
                                        <p:tav tm="100000">
                                          <p:val>
                                            <p:strVal val="#ppt_x"/>
                                          </p:val>
                                        </p:tav>
                                      </p:tavLst>
                                    </p:anim>
                                    <p:anim calcmode="lin" valueType="num">
                                      <p:cBhvr>
                                        <p:cTn id="41" dur="1000" fill="hold"/>
                                        <p:tgtEl>
                                          <p:spTgt spid="3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1000"/>
                                        <p:tgtEl>
                                          <p:spTgt spid="40"/>
                                        </p:tgtEl>
                                      </p:cBhvr>
                                    </p:animEffect>
                                    <p:anim calcmode="lin" valueType="num">
                                      <p:cBhvr>
                                        <p:cTn id="64" dur="1000" fill="hold"/>
                                        <p:tgtEl>
                                          <p:spTgt spid="40"/>
                                        </p:tgtEl>
                                        <p:attrNameLst>
                                          <p:attrName>ppt_x</p:attrName>
                                        </p:attrNameLst>
                                      </p:cBhvr>
                                      <p:tavLst>
                                        <p:tav tm="0">
                                          <p:val>
                                            <p:strVal val="#ppt_x"/>
                                          </p:val>
                                        </p:tav>
                                        <p:tav tm="100000">
                                          <p:val>
                                            <p:strVal val="#ppt_x"/>
                                          </p:val>
                                        </p:tav>
                                      </p:tavLst>
                                    </p:anim>
                                    <p:anim calcmode="lin" valueType="num">
                                      <p:cBhvr>
                                        <p:cTn id="65" dur="1000" fill="hold"/>
                                        <p:tgtEl>
                                          <p:spTgt spid="4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1000"/>
                                        <p:tgtEl>
                                          <p:spTgt spid="42"/>
                                        </p:tgtEl>
                                      </p:cBhvr>
                                    </p:animEffect>
                                    <p:anim calcmode="lin" valueType="num">
                                      <p:cBhvr>
                                        <p:cTn id="76" dur="1000" fill="hold"/>
                                        <p:tgtEl>
                                          <p:spTgt spid="42"/>
                                        </p:tgtEl>
                                        <p:attrNameLst>
                                          <p:attrName>ppt_x</p:attrName>
                                        </p:attrNameLst>
                                      </p:cBhvr>
                                      <p:tavLst>
                                        <p:tav tm="0">
                                          <p:val>
                                            <p:strVal val="#ppt_x"/>
                                          </p:val>
                                        </p:tav>
                                        <p:tav tm="100000">
                                          <p:val>
                                            <p:strVal val="#ppt_x"/>
                                          </p:val>
                                        </p:tav>
                                      </p:tavLst>
                                    </p:anim>
                                    <p:anim calcmode="lin" valueType="num">
                                      <p:cBhvr>
                                        <p:cTn id="77" dur="1000" fill="hold"/>
                                        <p:tgtEl>
                                          <p:spTgt spid="4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1000"/>
                                        <p:tgtEl>
                                          <p:spTgt spid="43"/>
                                        </p:tgtEl>
                                      </p:cBhvr>
                                    </p:animEffect>
                                    <p:anim calcmode="lin" valueType="num">
                                      <p:cBhvr>
                                        <p:cTn id="81" dur="1000" fill="hold"/>
                                        <p:tgtEl>
                                          <p:spTgt spid="43"/>
                                        </p:tgtEl>
                                        <p:attrNameLst>
                                          <p:attrName>ppt_x</p:attrName>
                                        </p:attrNameLst>
                                      </p:cBhvr>
                                      <p:tavLst>
                                        <p:tav tm="0">
                                          <p:val>
                                            <p:strVal val="#ppt_x"/>
                                          </p:val>
                                        </p:tav>
                                        <p:tav tm="100000">
                                          <p:val>
                                            <p:strVal val="#ppt_x"/>
                                          </p:val>
                                        </p:tav>
                                      </p:tavLst>
                                    </p:anim>
                                    <p:anim calcmode="lin" valueType="num">
                                      <p:cBhvr>
                                        <p:cTn id="8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1000"/>
                                        <p:tgtEl>
                                          <p:spTgt spid="44"/>
                                        </p:tgtEl>
                                      </p:cBhvr>
                                    </p:animEffect>
                                    <p:anim calcmode="lin" valueType="num">
                                      <p:cBhvr>
                                        <p:cTn id="88" dur="1000" fill="hold"/>
                                        <p:tgtEl>
                                          <p:spTgt spid="44"/>
                                        </p:tgtEl>
                                        <p:attrNameLst>
                                          <p:attrName>ppt_x</p:attrName>
                                        </p:attrNameLst>
                                      </p:cBhvr>
                                      <p:tavLst>
                                        <p:tav tm="0">
                                          <p:val>
                                            <p:strVal val="#ppt_x"/>
                                          </p:val>
                                        </p:tav>
                                        <p:tav tm="100000">
                                          <p:val>
                                            <p:strVal val="#ppt_x"/>
                                          </p:val>
                                        </p:tav>
                                      </p:tavLst>
                                    </p:anim>
                                    <p:anim calcmode="lin" valueType="num">
                                      <p:cBhvr>
                                        <p:cTn id="89" dur="1000" fill="hold"/>
                                        <p:tgtEl>
                                          <p:spTgt spid="4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1000"/>
                                        <p:tgtEl>
                                          <p:spTgt spid="45"/>
                                        </p:tgtEl>
                                      </p:cBhvr>
                                    </p:animEffect>
                                    <p:anim calcmode="lin" valueType="num">
                                      <p:cBhvr>
                                        <p:cTn id="93" dur="1000" fill="hold"/>
                                        <p:tgtEl>
                                          <p:spTgt spid="45"/>
                                        </p:tgtEl>
                                        <p:attrNameLst>
                                          <p:attrName>ppt_x</p:attrName>
                                        </p:attrNameLst>
                                      </p:cBhvr>
                                      <p:tavLst>
                                        <p:tav tm="0">
                                          <p:val>
                                            <p:strVal val="#ppt_x"/>
                                          </p:val>
                                        </p:tav>
                                        <p:tav tm="100000">
                                          <p:val>
                                            <p:strVal val="#ppt_x"/>
                                          </p:val>
                                        </p:tav>
                                      </p:tavLst>
                                    </p:anim>
                                    <p:anim calcmode="lin" valueType="num">
                                      <p:cBhvr>
                                        <p:cTn id="9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6" grpId="0"/>
      <p:bldP spid="37" grpId="0" animBg="1"/>
      <p:bldP spid="38" grpId="0"/>
      <p:bldP spid="39" grpId="0" animBg="1"/>
      <p:bldP spid="40" grpId="0"/>
      <p:bldP spid="41" grpId="0" animBg="1"/>
      <p:bldP spid="42" grpId="0"/>
      <p:bldP spid="43" grpId="0" animBg="1"/>
      <p:bldP spid="44" grpId="0"/>
      <p:bldP spid="45"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一、标题内容</a:t>
            </a:r>
            <a:endParaRPr lang="zh-CN" altLang="en-US" sz="2000" dirty="0">
              <a:cs typeface="+mn-ea"/>
              <a:sym typeface="+mn-lt"/>
            </a:endParaRPr>
          </a:p>
        </p:txBody>
      </p:sp>
      <p:sp>
        <p:nvSpPr>
          <p:cNvPr id="46" name="圆角矩形 45"/>
          <p:cNvSpPr/>
          <p:nvPr/>
        </p:nvSpPr>
        <p:spPr>
          <a:xfrm>
            <a:off x="827584" y="1736660"/>
            <a:ext cx="1728192" cy="2557948"/>
          </a:xfrm>
          <a:prstGeom prst="roundRect">
            <a:avLst>
              <a:gd name="adj" fmla="val 3230"/>
            </a:avLst>
          </a:prstGeom>
          <a:noFill/>
          <a:ln w="19050">
            <a:solidFill>
              <a:schemeClr val="accent1"/>
            </a:solidFill>
          </a:ln>
        </p:spPr>
        <p:txBody>
          <a:bodyPr rtlCol="0" anchor="ctr"/>
          <a:lstStyle/>
          <a:p>
            <a:pPr algn="ctr"/>
            <a:endParaRPr lang="zh-CN" altLang="en-US" sz="1600">
              <a:solidFill>
                <a:schemeClr val="tx2"/>
              </a:solidFill>
              <a:latin typeface="+mn-ea"/>
            </a:endParaRPr>
          </a:p>
        </p:txBody>
      </p:sp>
      <p:cxnSp>
        <p:nvCxnSpPr>
          <p:cNvPr id="47" name="直接箭头连接符 46"/>
          <p:cNvCxnSpPr/>
          <p:nvPr/>
        </p:nvCxnSpPr>
        <p:spPr>
          <a:xfrm>
            <a:off x="1007155" y="2473829"/>
            <a:ext cx="1370571" cy="0"/>
          </a:xfrm>
          <a:prstGeom prst="straightConnector1">
            <a:avLst/>
          </a:prstGeom>
          <a:noFill/>
          <a:ln w="19050">
            <a:solidFill>
              <a:schemeClr val="accent1"/>
            </a:solidFill>
            <a:headEnd type="oval" w="med" len="med"/>
            <a:tailEnd type="oval" w="med" len="med"/>
          </a:ln>
        </p:spPr>
      </p:cxnSp>
      <p:cxnSp>
        <p:nvCxnSpPr>
          <p:cNvPr id="48" name="直接箭头连接符 47"/>
          <p:cNvCxnSpPr/>
          <p:nvPr/>
        </p:nvCxnSpPr>
        <p:spPr>
          <a:xfrm>
            <a:off x="1007155" y="2845535"/>
            <a:ext cx="1370571" cy="0"/>
          </a:xfrm>
          <a:prstGeom prst="straightConnector1">
            <a:avLst/>
          </a:prstGeom>
          <a:noFill/>
          <a:ln w="19050">
            <a:solidFill>
              <a:schemeClr val="accent1"/>
            </a:solidFill>
            <a:headEnd type="oval" w="med" len="med"/>
            <a:tailEnd type="oval" w="med" len="med"/>
          </a:ln>
        </p:spPr>
      </p:cxnSp>
      <p:sp>
        <p:nvSpPr>
          <p:cNvPr id="49" name="矩形 48"/>
          <p:cNvSpPr/>
          <p:nvPr/>
        </p:nvSpPr>
        <p:spPr>
          <a:xfrm>
            <a:off x="1018041" y="2966189"/>
            <a:ext cx="1457138" cy="507831"/>
          </a:xfrm>
          <a:prstGeom prst="rect">
            <a:avLst/>
          </a:prstGeom>
        </p:spPr>
        <p:txBody>
          <a:bodyPr wrap="square">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50" name="矩形 49"/>
          <p:cNvSpPr/>
          <p:nvPr/>
        </p:nvSpPr>
        <p:spPr>
          <a:xfrm>
            <a:off x="1102202" y="2521183"/>
            <a:ext cx="1183798"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
        <p:nvSpPr>
          <p:cNvPr id="51" name="圆角矩形 50"/>
          <p:cNvSpPr/>
          <p:nvPr/>
        </p:nvSpPr>
        <p:spPr>
          <a:xfrm>
            <a:off x="2747797" y="1736660"/>
            <a:ext cx="1728192" cy="2557948"/>
          </a:xfrm>
          <a:prstGeom prst="roundRect">
            <a:avLst>
              <a:gd name="adj" fmla="val 3230"/>
            </a:avLst>
          </a:prstGeom>
          <a:noFill/>
          <a:ln w="19050">
            <a:solidFill>
              <a:schemeClr val="accent2"/>
            </a:solidFill>
          </a:ln>
        </p:spPr>
        <p:txBody>
          <a:bodyPr rtlCol="0" anchor="ctr"/>
          <a:lstStyle/>
          <a:p>
            <a:pPr algn="ctr"/>
            <a:endParaRPr lang="zh-CN" altLang="en-US" sz="1600">
              <a:solidFill>
                <a:schemeClr val="tx2"/>
              </a:solidFill>
              <a:latin typeface="+mn-ea"/>
            </a:endParaRPr>
          </a:p>
        </p:txBody>
      </p:sp>
      <p:sp>
        <p:nvSpPr>
          <p:cNvPr id="52" name="圆角矩形 51"/>
          <p:cNvSpPr/>
          <p:nvPr/>
        </p:nvSpPr>
        <p:spPr>
          <a:xfrm>
            <a:off x="4668011" y="1736660"/>
            <a:ext cx="1728192" cy="2557948"/>
          </a:xfrm>
          <a:prstGeom prst="roundRect">
            <a:avLst>
              <a:gd name="adj" fmla="val 3230"/>
            </a:avLst>
          </a:prstGeom>
          <a:noFill/>
          <a:ln w="19050">
            <a:solidFill>
              <a:schemeClr val="accent3"/>
            </a:solidFill>
          </a:ln>
        </p:spPr>
        <p:txBody>
          <a:bodyPr rtlCol="0" anchor="ctr"/>
          <a:lstStyle/>
          <a:p>
            <a:pPr algn="ctr"/>
            <a:endParaRPr lang="zh-CN" altLang="en-US" sz="1600">
              <a:solidFill>
                <a:schemeClr val="tx2"/>
              </a:solidFill>
              <a:latin typeface="+mn-ea"/>
            </a:endParaRPr>
          </a:p>
        </p:txBody>
      </p:sp>
      <p:sp>
        <p:nvSpPr>
          <p:cNvPr id="53" name="圆角矩形 52"/>
          <p:cNvSpPr/>
          <p:nvPr/>
        </p:nvSpPr>
        <p:spPr>
          <a:xfrm>
            <a:off x="6588224" y="1736660"/>
            <a:ext cx="1728192" cy="2557948"/>
          </a:xfrm>
          <a:prstGeom prst="roundRect">
            <a:avLst>
              <a:gd name="adj" fmla="val 3230"/>
            </a:avLst>
          </a:prstGeom>
          <a:noFill/>
          <a:ln w="19050">
            <a:solidFill>
              <a:schemeClr val="accent4"/>
            </a:solidFill>
          </a:ln>
        </p:spPr>
        <p:txBody>
          <a:bodyPr rtlCol="0" anchor="ctr"/>
          <a:lstStyle/>
          <a:p>
            <a:pPr algn="ctr"/>
            <a:endParaRPr lang="zh-CN" altLang="en-US" sz="1600">
              <a:solidFill>
                <a:schemeClr val="tx2"/>
              </a:solidFill>
              <a:latin typeface="+mn-ea"/>
            </a:endParaRPr>
          </a:p>
        </p:txBody>
      </p:sp>
      <p:sp>
        <p:nvSpPr>
          <p:cNvPr id="54" name="椭圆 53"/>
          <p:cNvSpPr/>
          <p:nvPr/>
        </p:nvSpPr>
        <p:spPr>
          <a:xfrm>
            <a:off x="1291875" y="1351805"/>
            <a:ext cx="799609" cy="78434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mn-ea"/>
            </a:endParaRPr>
          </a:p>
        </p:txBody>
      </p:sp>
      <p:sp>
        <p:nvSpPr>
          <p:cNvPr id="55" name="椭圆 54"/>
          <p:cNvSpPr/>
          <p:nvPr/>
        </p:nvSpPr>
        <p:spPr>
          <a:xfrm>
            <a:off x="3212090" y="1351805"/>
            <a:ext cx="799609" cy="78434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mn-ea"/>
            </a:endParaRPr>
          </a:p>
        </p:txBody>
      </p:sp>
      <p:sp>
        <p:nvSpPr>
          <p:cNvPr id="56" name="椭圆 55"/>
          <p:cNvSpPr/>
          <p:nvPr/>
        </p:nvSpPr>
        <p:spPr>
          <a:xfrm>
            <a:off x="5132302" y="1351805"/>
            <a:ext cx="799609" cy="78434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mn-ea"/>
            </a:endParaRPr>
          </a:p>
        </p:txBody>
      </p:sp>
      <p:sp>
        <p:nvSpPr>
          <p:cNvPr id="57" name="椭圆 56"/>
          <p:cNvSpPr/>
          <p:nvPr/>
        </p:nvSpPr>
        <p:spPr>
          <a:xfrm>
            <a:off x="7052516" y="1351805"/>
            <a:ext cx="799609" cy="78434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mn-ea"/>
            </a:endParaRPr>
          </a:p>
        </p:txBody>
      </p:sp>
      <p:sp>
        <p:nvSpPr>
          <p:cNvPr id="58" name="矩形 57"/>
          <p:cNvSpPr/>
          <p:nvPr/>
        </p:nvSpPr>
        <p:spPr>
          <a:xfrm>
            <a:off x="1496754" y="1543921"/>
            <a:ext cx="389850" cy="400110"/>
          </a:xfrm>
          <a:prstGeom prst="rect">
            <a:avLst/>
          </a:prstGeom>
        </p:spPr>
        <p:txBody>
          <a:bodyPr wrap="none" anchor="ctr">
            <a:spAutoFit/>
          </a:bodyPr>
          <a:lstStyle/>
          <a:p>
            <a:pPr algn="ctr"/>
            <a:r>
              <a:rPr lang="en-US" altLang="zh-CN" sz="2000" dirty="0">
                <a:solidFill>
                  <a:schemeClr val="bg1"/>
                </a:solidFill>
                <a:latin typeface="+mn-ea"/>
              </a:rPr>
              <a:t>01</a:t>
            </a:r>
            <a:endParaRPr lang="zh-CN" altLang="en-US" sz="2000" dirty="0">
              <a:solidFill>
                <a:schemeClr val="bg1"/>
              </a:solidFill>
              <a:latin typeface="+mn-ea"/>
            </a:endParaRPr>
          </a:p>
        </p:txBody>
      </p:sp>
      <p:sp>
        <p:nvSpPr>
          <p:cNvPr id="59" name="矩形 58"/>
          <p:cNvSpPr/>
          <p:nvPr/>
        </p:nvSpPr>
        <p:spPr>
          <a:xfrm>
            <a:off x="3406606" y="1543921"/>
            <a:ext cx="415498" cy="400110"/>
          </a:xfrm>
          <a:prstGeom prst="rect">
            <a:avLst/>
          </a:prstGeom>
        </p:spPr>
        <p:txBody>
          <a:bodyPr wrap="none" anchor="ctr">
            <a:spAutoFit/>
          </a:bodyPr>
          <a:lstStyle/>
          <a:p>
            <a:pPr algn="ctr"/>
            <a:r>
              <a:rPr lang="en-US" altLang="zh-CN" sz="2000" dirty="0">
                <a:solidFill>
                  <a:schemeClr val="bg1"/>
                </a:solidFill>
                <a:latin typeface="+mn-ea"/>
              </a:rPr>
              <a:t>02</a:t>
            </a:r>
            <a:endParaRPr lang="zh-CN" altLang="en-US" sz="2000" dirty="0">
              <a:solidFill>
                <a:schemeClr val="bg1"/>
              </a:solidFill>
              <a:latin typeface="+mn-ea"/>
            </a:endParaRPr>
          </a:p>
        </p:txBody>
      </p:sp>
      <p:sp>
        <p:nvSpPr>
          <p:cNvPr id="60" name="矩形 59"/>
          <p:cNvSpPr/>
          <p:nvPr/>
        </p:nvSpPr>
        <p:spPr>
          <a:xfrm>
            <a:off x="5345826" y="1543921"/>
            <a:ext cx="412292" cy="400110"/>
          </a:xfrm>
          <a:prstGeom prst="rect">
            <a:avLst/>
          </a:prstGeom>
        </p:spPr>
        <p:txBody>
          <a:bodyPr wrap="none" anchor="ctr">
            <a:spAutoFit/>
          </a:bodyPr>
          <a:lstStyle/>
          <a:p>
            <a:pPr algn="ctr"/>
            <a:r>
              <a:rPr lang="en-US" altLang="zh-CN" sz="2000" dirty="0">
                <a:solidFill>
                  <a:schemeClr val="bg1"/>
                </a:solidFill>
                <a:latin typeface="+mn-ea"/>
              </a:rPr>
              <a:t>03</a:t>
            </a:r>
            <a:endParaRPr lang="zh-CN" altLang="en-US" sz="2000" dirty="0">
              <a:solidFill>
                <a:schemeClr val="bg1"/>
              </a:solidFill>
              <a:latin typeface="+mn-ea"/>
            </a:endParaRPr>
          </a:p>
        </p:txBody>
      </p:sp>
      <p:sp>
        <p:nvSpPr>
          <p:cNvPr id="61" name="矩形 60"/>
          <p:cNvSpPr/>
          <p:nvPr/>
        </p:nvSpPr>
        <p:spPr>
          <a:xfrm>
            <a:off x="7248349" y="1543921"/>
            <a:ext cx="410689" cy="400110"/>
          </a:xfrm>
          <a:prstGeom prst="rect">
            <a:avLst/>
          </a:prstGeom>
        </p:spPr>
        <p:txBody>
          <a:bodyPr wrap="none" anchor="ctr">
            <a:spAutoFit/>
          </a:bodyPr>
          <a:lstStyle/>
          <a:p>
            <a:pPr algn="ctr"/>
            <a:r>
              <a:rPr lang="en-US" altLang="zh-CN" sz="2000" dirty="0">
                <a:solidFill>
                  <a:schemeClr val="bg1"/>
                </a:solidFill>
                <a:latin typeface="+mn-ea"/>
              </a:rPr>
              <a:t>04</a:t>
            </a:r>
            <a:endParaRPr lang="zh-CN" altLang="en-US" sz="2000" dirty="0">
              <a:solidFill>
                <a:schemeClr val="bg1"/>
              </a:solidFill>
              <a:latin typeface="+mn-ea"/>
            </a:endParaRPr>
          </a:p>
        </p:txBody>
      </p:sp>
      <p:cxnSp>
        <p:nvCxnSpPr>
          <p:cNvPr id="62" name="直接箭头连接符 61"/>
          <p:cNvCxnSpPr/>
          <p:nvPr/>
        </p:nvCxnSpPr>
        <p:spPr>
          <a:xfrm>
            <a:off x="2932486" y="2484714"/>
            <a:ext cx="1370571" cy="0"/>
          </a:xfrm>
          <a:prstGeom prst="straightConnector1">
            <a:avLst/>
          </a:prstGeom>
          <a:noFill/>
          <a:ln w="19050">
            <a:solidFill>
              <a:schemeClr val="accent2"/>
            </a:solidFill>
            <a:headEnd type="oval" w="med" len="med"/>
            <a:tailEnd type="oval" w="med" len="med"/>
          </a:ln>
        </p:spPr>
      </p:cxnSp>
      <p:cxnSp>
        <p:nvCxnSpPr>
          <p:cNvPr id="63" name="直接箭头连接符 62"/>
          <p:cNvCxnSpPr/>
          <p:nvPr/>
        </p:nvCxnSpPr>
        <p:spPr>
          <a:xfrm>
            <a:off x="2932486" y="2856421"/>
            <a:ext cx="1370571" cy="0"/>
          </a:xfrm>
          <a:prstGeom prst="straightConnector1">
            <a:avLst/>
          </a:prstGeom>
          <a:noFill/>
          <a:ln w="19050">
            <a:solidFill>
              <a:schemeClr val="accent2"/>
            </a:solidFill>
            <a:headEnd type="oval" w="med" len="med"/>
            <a:tailEnd type="oval" w="med" len="med"/>
          </a:ln>
        </p:spPr>
      </p:cxnSp>
      <p:sp>
        <p:nvSpPr>
          <p:cNvPr id="64" name="矩形 63"/>
          <p:cNvSpPr/>
          <p:nvPr/>
        </p:nvSpPr>
        <p:spPr>
          <a:xfrm>
            <a:off x="2943372" y="2977074"/>
            <a:ext cx="1457138" cy="507831"/>
          </a:xfrm>
          <a:prstGeom prst="rect">
            <a:avLst/>
          </a:prstGeom>
        </p:spPr>
        <p:txBody>
          <a:bodyPr wrap="square">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65" name="矩形 64"/>
          <p:cNvSpPr/>
          <p:nvPr/>
        </p:nvSpPr>
        <p:spPr>
          <a:xfrm>
            <a:off x="3027533" y="2532068"/>
            <a:ext cx="1183798"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cxnSp>
        <p:nvCxnSpPr>
          <p:cNvPr id="66" name="直接箭头连接符 65"/>
          <p:cNvCxnSpPr/>
          <p:nvPr/>
        </p:nvCxnSpPr>
        <p:spPr>
          <a:xfrm>
            <a:off x="4861163" y="2481627"/>
            <a:ext cx="1370571" cy="0"/>
          </a:xfrm>
          <a:prstGeom prst="straightConnector1">
            <a:avLst/>
          </a:prstGeom>
          <a:noFill/>
          <a:ln w="19050">
            <a:solidFill>
              <a:schemeClr val="accent3"/>
            </a:solidFill>
            <a:headEnd type="oval" w="med" len="med"/>
            <a:tailEnd type="oval" w="med" len="med"/>
          </a:ln>
        </p:spPr>
      </p:cxnSp>
      <p:cxnSp>
        <p:nvCxnSpPr>
          <p:cNvPr id="67" name="直接箭头连接符 66"/>
          <p:cNvCxnSpPr/>
          <p:nvPr/>
        </p:nvCxnSpPr>
        <p:spPr>
          <a:xfrm>
            <a:off x="4861163" y="2853334"/>
            <a:ext cx="1370571" cy="0"/>
          </a:xfrm>
          <a:prstGeom prst="straightConnector1">
            <a:avLst/>
          </a:prstGeom>
          <a:noFill/>
          <a:ln w="19050">
            <a:solidFill>
              <a:schemeClr val="accent3"/>
            </a:solidFill>
            <a:headEnd type="oval" w="med" len="med"/>
            <a:tailEnd type="oval" w="med" len="med"/>
          </a:ln>
        </p:spPr>
      </p:cxnSp>
      <p:sp>
        <p:nvSpPr>
          <p:cNvPr id="68" name="矩形 67"/>
          <p:cNvSpPr/>
          <p:nvPr/>
        </p:nvSpPr>
        <p:spPr>
          <a:xfrm>
            <a:off x="4872049" y="2973987"/>
            <a:ext cx="1457138" cy="507831"/>
          </a:xfrm>
          <a:prstGeom prst="rect">
            <a:avLst/>
          </a:prstGeom>
        </p:spPr>
        <p:txBody>
          <a:bodyPr wrap="square">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69" name="矩形 68"/>
          <p:cNvSpPr/>
          <p:nvPr/>
        </p:nvSpPr>
        <p:spPr>
          <a:xfrm>
            <a:off x="4956210" y="2528981"/>
            <a:ext cx="1183798"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cxnSp>
        <p:nvCxnSpPr>
          <p:cNvPr id="70" name="直接箭头连接符 69"/>
          <p:cNvCxnSpPr/>
          <p:nvPr/>
        </p:nvCxnSpPr>
        <p:spPr>
          <a:xfrm>
            <a:off x="6786494" y="2481627"/>
            <a:ext cx="1370571" cy="0"/>
          </a:xfrm>
          <a:prstGeom prst="straightConnector1">
            <a:avLst/>
          </a:prstGeom>
          <a:noFill/>
          <a:ln w="19050">
            <a:solidFill>
              <a:schemeClr val="accent4"/>
            </a:solidFill>
            <a:headEnd type="oval" w="med" len="med"/>
            <a:tailEnd type="oval" w="med" len="med"/>
          </a:ln>
        </p:spPr>
      </p:cxnSp>
      <p:cxnSp>
        <p:nvCxnSpPr>
          <p:cNvPr id="71" name="直接箭头连接符 70"/>
          <p:cNvCxnSpPr/>
          <p:nvPr/>
        </p:nvCxnSpPr>
        <p:spPr>
          <a:xfrm>
            <a:off x="6786494" y="2853334"/>
            <a:ext cx="1370571" cy="0"/>
          </a:xfrm>
          <a:prstGeom prst="straightConnector1">
            <a:avLst/>
          </a:prstGeom>
          <a:noFill/>
          <a:ln w="19050">
            <a:solidFill>
              <a:schemeClr val="accent4"/>
            </a:solidFill>
            <a:headEnd type="oval" w="med" len="med"/>
            <a:tailEnd type="oval" w="med" len="med"/>
          </a:ln>
        </p:spPr>
      </p:cxnSp>
      <p:sp>
        <p:nvSpPr>
          <p:cNvPr id="72" name="矩形 71"/>
          <p:cNvSpPr/>
          <p:nvPr/>
        </p:nvSpPr>
        <p:spPr>
          <a:xfrm>
            <a:off x="6797380" y="2973987"/>
            <a:ext cx="1457138" cy="507831"/>
          </a:xfrm>
          <a:prstGeom prst="rect">
            <a:avLst/>
          </a:prstGeom>
        </p:spPr>
        <p:txBody>
          <a:bodyPr wrap="square">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73" name="矩形 72"/>
          <p:cNvSpPr/>
          <p:nvPr/>
        </p:nvSpPr>
        <p:spPr>
          <a:xfrm>
            <a:off x="6881541" y="2528981"/>
            <a:ext cx="1183798" cy="276999"/>
          </a:xfrm>
          <a:prstGeom prst="rect">
            <a:avLst/>
          </a:prstGeom>
        </p:spPr>
        <p:txBody>
          <a:bodyPr wrap="square">
            <a:spAutoFit/>
          </a:bodyPr>
          <a:lstStyle/>
          <a:p>
            <a:pPr algn="ctr"/>
            <a:r>
              <a:rPr lang="zh-CN" altLang="en-US" sz="1200" dirty="0">
                <a:solidFill>
                  <a:schemeClr val="tx1">
                    <a:lumMod val="65000"/>
                    <a:lumOff val="35000"/>
                  </a:schemeClr>
                </a:solidFill>
                <a:latin typeface="+mn-ea"/>
              </a:rPr>
              <a:t>单击编辑标题</a:t>
            </a:r>
          </a:p>
        </p:txBody>
      </p:sp>
    </p:spTree>
    <p:custDataLst>
      <p:tags r:id="rId1"/>
    </p:custDataLst>
    <p:extLst>
      <p:ext uri="{BB962C8B-B14F-4D97-AF65-F5344CB8AC3E}">
        <p14:creationId xmlns:p14="http://schemas.microsoft.com/office/powerpoint/2010/main" val="2140934212"/>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ppt_x"/>
                                          </p:val>
                                        </p:tav>
                                        <p:tav tm="100000">
                                          <p:val>
                                            <p:strVal val="#ppt_x"/>
                                          </p:val>
                                        </p:tav>
                                      </p:tavLst>
                                    </p:anim>
                                    <p:anim calcmode="lin" valueType="num">
                                      <p:cBhvr additive="base">
                                        <p:cTn id="28" dur="500" fill="hold"/>
                                        <p:tgtEl>
                                          <p:spTgt spid="5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500" fill="hold"/>
                                        <p:tgtEl>
                                          <p:spTgt spid="55"/>
                                        </p:tgtEl>
                                        <p:attrNameLst>
                                          <p:attrName>ppt_x</p:attrName>
                                        </p:attrNameLst>
                                      </p:cBhvr>
                                      <p:tavLst>
                                        <p:tav tm="0">
                                          <p:val>
                                            <p:strVal val="#ppt_x"/>
                                          </p:val>
                                        </p:tav>
                                        <p:tav tm="100000">
                                          <p:val>
                                            <p:strVal val="#ppt_x"/>
                                          </p:val>
                                        </p:tav>
                                      </p:tavLst>
                                    </p:anim>
                                    <p:anim calcmode="lin" valueType="num">
                                      <p:cBhvr additive="base">
                                        <p:cTn id="42" dur="500" fill="hold"/>
                                        <p:tgtEl>
                                          <p:spTgt spid="5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ppt_x"/>
                                          </p:val>
                                        </p:tav>
                                        <p:tav tm="100000">
                                          <p:val>
                                            <p:strVal val="#ppt_x"/>
                                          </p:val>
                                        </p:tav>
                                      </p:tavLst>
                                    </p:anim>
                                    <p:anim calcmode="lin" valueType="num">
                                      <p:cBhvr additive="base">
                                        <p:cTn id="50" dur="500" fill="hold"/>
                                        <p:tgtEl>
                                          <p:spTgt spid="6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fill="hold"/>
                                        <p:tgtEl>
                                          <p:spTgt spid="63"/>
                                        </p:tgtEl>
                                        <p:attrNameLst>
                                          <p:attrName>ppt_x</p:attrName>
                                        </p:attrNameLst>
                                      </p:cBhvr>
                                      <p:tavLst>
                                        <p:tav tm="0">
                                          <p:val>
                                            <p:strVal val="#ppt_x"/>
                                          </p:val>
                                        </p:tav>
                                        <p:tav tm="100000">
                                          <p:val>
                                            <p:strVal val="#ppt_x"/>
                                          </p:val>
                                        </p:tav>
                                      </p:tavLst>
                                    </p:anim>
                                    <p:anim calcmode="lin" valueType="num">
                                      <p:cBhvr additive="base">
                                        <p:cTn id="54" dur="500" fill="hold"/>
                                        <p:tgtEl>
                                          <p:spTgt spid="6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ppt_x"/>
                                          </p:val>
                                        </p:tav>
                                        <p:tav tm="100000">
                                          <p:val>
                                            <p:strVal val="#ppt_x"/>
                                          </p:val>
                                        </p:tav>
                                      </p:tavLst>
                                    </p:anim>
                                    <p:anim calcmode="lin" valueType="num">
                                      <p:cBhvr additive="base">
                                        <p:cTn id="58" dur="500" fill="hold"/>
                                        <p:tgtEl>
                                          <p:spTgt spid="6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ppt_x"/>
                                          </p:val>
                                        </p:tav>
                                        <p:tav tm="100000">
                                          <p:val>
                                            <p:strVal val="#ppt_x"/>
                                          </p:val>
                                        </p:tav>
                                      </p:tavLst>
                                    </p:anim>
                                    <p:anim calcmode="lin" valueType="num">
                                      <p:cBhvr additive="base">
                                        <p:cTn id="62"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ppt_x"/>
                                          </p:val>
                                        </p:tav>
                                        <p:tav tm="100000">
                                          <p:val>
                                            <p:strVal val="#ppt_x"/>
                                          </p:val>
                                        </p:tav>
                                      </p:tavLst>
                                    </p:anim>
                                    <p:anim calcmode="lin" valueType="num">
                                      <p:cBhvr additive="base">
                                        <p:cTn id="68" dur="500" fill="hold"/>
                                        <p:tgtEl>
                                          <p:spTgt spid="5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500" fill="hold"/>
                                        <p:tgtEl>
                                          <p:spTgt spid="56"/>
                                        </p:tgtEl>
                                        <p:attrNameLst>
                                          <p:attrName>ppt_x</p:attrName>
                                        </p:attrNameLst>
                                      </p:cBhvr>
                                      <p:tavLst>
                                        <p:tav tm="0">
                                          <p:val>
                                            <p:strVal val="#ppt_x"/>
                                          </p:val>
                                        </p:tav>
                                        <p:tav tm="100000">
                                          <p:val>
                                            <p:strVal val="#ppt_x"/>
                                          </p:val>
                                        </p:tav>
                                      </p:tavLst>
                                    </p:anim>
                                    <p:anim calcmode="lin" valueType="num">
                                      <p:cBhvr additive="base">
                                        <p:cTn id="72" dur="500" fill="hold"/>
                                        <p:tgtEl>
                                          <p:spTgt spid="5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500" fill="hold"/>
                                        <p:tgtEl>
                                          <p:spTgt spid="60"/>
                                        </p:tgtEl>
                                        <p:attrNameLst>
                                          <p:attrName>ppt_x</p:attrName>
                                        </p:attrNameLst>
                                      </p:cBhvr>
                                      <p:tavLst>
                                        <p:tav tm="0">
                                          <p:val>
                                            <p:strVal val="#ppt_x"/>
                                          </p:val>
                                        </p:tav>
                                        <p:tav tm="100000">
                                          <p:val>
                                            <p:strVal val="#ppt_x"/>
                                          </p:val>
                                        </p:tav>
                                      </p:tavLst>
                                    </p:anim>
                                    <p:anim calcmode="lin" valueType="num">
                                      <p:cBhvr additive="base">
                                        <p:cTn id="76" dur="500" fill="hold"/>
                                        <p:tgtEl>
                                          <p:spTgt spid="6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ppt_x"/>
                                          </p:val>
                                        </p:tav>
                                        <p:tav tm="100000">
                                          <p:val>
                                            <p:strVal val="#ppt_x"/>
                                          </p:val>
                                        </p:tav>
                                      </p:tavLst>
                                    </p:anim>
                                    <p:anim calcmode="lin" valueType="num">
                                      <p:cBhvr additive="base">
                                        <p:cTn id="80" dur="500" fill="hold"/>
                                        <p:tgtEl>
                                          <p:spTgt spid="6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fill="hold"/>
                                        <p:tgtEl>
                                          <p:spTgt spid="67"/>
                                        </p:tgtEl>
                                        <p:attrNameLst>
                                          <p:attrName>ppt_x</p:attrName>
                                        </p:attrNameLst>
                                      </p:cBhvr>
                                      <p:tavLst>
                                        <p:tav tm="0">
                                          <p:val>
                                            <p:strVal val="#ppt_x"/>
                                          </p:val>
                                        </p:tav>
                                        <p:tav tm="100000">
                                          <p:val>
                                            <p:strVal val="#ppt_x"/>
                                          </p:val>
                                        </p:tav>
                                      </p:tavLst>
                                    </p:anim>
                                    <p:anim calcmode="lin" valueType="num">
                                      <p:cBhvr additive="base">
                                        <p:cTn id="84" dur="500" fill="hold"/>
                                        <p:tgtEl>
                                          <p:spTgt spid="6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additive="base">
                                        <p:cTn id="87" dur="500" fill="hold"/>
                                        <p:tgtEl>
                                          <p:spTgt spid="68"/>
                                        </p:tgtEl>
                                        <p:attrNameLst>
                                          <p:attrName>ppt_x</p:attrName>
                                        </p:attrNameLst>
                                      </p:cBhvr>
                                      <p:tavLst>
                                        <p:tav tm="0">
                                          <p:val>
                                            <p:strVal val="#ppt_x"/>
                                          </p:val>
                                        </p:tav>
                                        <p:tav tm="100000">
                                          <p:val>
                                            <p:strVal val="#ppt_x"/>
                                          </p:val>
                                        </p:tav>
                                      </p:tavLst>
                                    </p:anim>
                                    <p:anim calcmode="lin" valueType="num">
                                      <p:cBhvr additive="base">
                                        <p:cTn id="88" dur="500" fill="hold"/>
                                        <p:tgtEl>
                                          <p:spTgt spid="6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 calcmode="lin" valueType="num">
                                      <p:cBhvr additive="base">
                                        <p:cTn id="91" dur="500" fill="hold"/>
                                        <p:tgtEl>
                                          <p:spTgt spid="69"/>
                                        </p:tgtEl>
                                        <p:attrNameLst>
                                          <p:attrName>ppt_x</p:attrName>
                                        </p:attrNameLst>
                                      </p:cBhvr>
                                      <p:tavLst>
                                        <p:tav tm="0">
                                          <p:val>
                                            <p:strVal val="#ppt_x"/>
                                          </p:val>
                                        </p:tav>
                                        <p:tav tm="100000">
                                          <p:val>
                                            <p:strVal val="#ppt_x"/>
                                          </p:val>
                                        </p:tav>
                                      </p:tavLst>
                                    </p:anim>
                                    <p:anim calcmode="lin" valueType="num">
                                      <p:cBhvr additive="base">
                                        <p:cTn id="9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additive="base">
                                        <p:cTn id="97" dur="500" fill="hold"/>
                                        <p:tgtEl>
                                          <p:spTgt spid="53"/>
                                        </p:tgtEl>
                                        <p:attrNameLst>
                                          <p:attrName>ppt_x</p:attrName>
                                        </p:attrNameLst>
                                      </p:cBhvr>
                                      <p:tavLst>
                                        <p:tav tm="0">
                                          <p:val>
                                            <p:strVal val="#ppt_x"/>
                                          </p:val>
                                        </p:tav>
                                        <p:tav tm="100000">
                                          <p:val>
                                            <p:strVal val="#ppt_x"/>
                                          </p:val>
                                        </p:tav>
                                      </p:tavLst>
                                    </p:anim>
                                    <p:anim calcmode="lin" valueType="num">
                                      <p:cBhvr additive="base">
                                        <p:cTn id="98" dur="500" fill="hold"/>
                                        <p:tgtEl>
                                          <p:spTgt spid="5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 calcmode="lin" valueType="num">
                                      <p:cBhvr additive="base">
                                        <p:cTn id="101" dur="500" fill="hold"/>
                                        <p:tgtEl>
                                          <p:spTgt spid="57"/>
                                        </p:tgtEl>
                                        <p:attrNameLst>
                                          <p:attrName>ppt_x</p:attrName>
                                        </p:attrNameLst>
                                      </p:cBhvr>
                                      <p:tavLst>
                                        <p:tav tm="0">
                                          <p:val>
                                            <p:strVal val="#ppt_x"/>
                                          </p:val>
                                        </p:tav>
                                        <p:tav tm="100000">
                                          <p:val>
                                            <p:strVal val="#ppt_x"/>
                                          </p:val>
                                        </p:tav>
                                      </p:tavLst>
                                    </p:anim>
                                    <p:anim calcmode="lin" valueType="num">
                                      <p:cBhvr additive="base">
                                        <p:cTn id="102" dur="500" fill="hold"/>
                                        <p:tgtEl>
                                          <p:spTgt spid="57"/>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additive="base">
                                        <p:cTn id="105" dur="500" fill="hold"/>
                                        <p:tgtEl>
                                          <p:spTgt spid="61"/>
                                        </p:tgtEl>
                                        <p:attrNameLst>
                                          <p:attrName>ppt_x</p:attrName>
                                        </p:attrNameLst>
                                      </p:cBhvr>
                                      <p:tavLst>
                                        <p:tav tm="0">
                                          <p:val>
                                            <p:strVal val="#ppt_x"/>
                                          </p:val>
                                        </p:tav>
                                        <p:tav tm="100000">
                                          <p:val>
                                            <p:strVal val="#ppt_x"/>
                                          </p:val>
                                        </p:tav>
                                      </p:tavLst>
                                    </p:anim>
                                    <p:anim calcmode="lin" valueType="num">
                                      <p:cBhvr additive="base">
                                        <p:cTn id="106" dur="500" fill="hold"/>
                                        <p:tgtEl>
                                          <p:spTgt spid="61"/>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70"/>
                                        </p:tgtEl>
                                        <p:attrNameLst>
                                          <p:attrName>style.visibility</p:attrName>
                                        </p:attrNameLst>
                                      </p:cBhvr>
                                      <p:to>
                                        <p:strVal val="visible"/>
                                      </p:to>
                                    </p:set>
                                    <p:anim calcmode="lin" valueType="num">
                                      <p:cBhvr additive="base">
                                        <p:cTn id="109" dur="500" fill="hold"/>
                                        <p:tgtEl>
                                          <p:spTgt spid="70"/>
                                        </p:tgtEl>
                                        <p:attrNameLst>
                                          <p:attrName>ppt_x</p:attrName>
                                        </p:attrNameLst>
                                      </p:cBhvr>
                                      <p:tavLst>
                                        <p:tav tm="0">
                                          <p:val>
                                            <p:strVal val="#ppt_x"/>
                                          </p:val>
                                        </p:tav>
                                        <p:tav tm="100000">
                                          <p:val>
                                            <p:strVal val="#ppt_x"/>
                                          </p:val>
                                        </p:tav>
                                      </p:tavLst>
                                    </p:anim>
                                    <p:anim calcmode="lin" valueType="num">
                                      <p:cBhvr additive="base">
                                        <p:cTn id="110" dur="500" fill="hold"/>
                                        <p:tgtEl>
                                          <p:spTgt spid="70"/>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71"/>
                                        </p:tgtEl>
                                        <p:attrNameLst>
                                          <p:attrName>style.visibility</p:attrName>
                                        </p:attrNameLst>
                                      </p:cBhvr>
                                      <p:to>
                                        <p:strVal val="visible"/>
                                      </p:to>
                                    </p:set>
                                    <p:anim calcmode="lin" valueType="num">
                                      <p:cBhvr additive="base">
                                        <p:cTn id="113" dur="500" fill="hold"/>
                                        <p:tgtEl>
                                          <p:spTgt spid="71"/>
                                        </p:tgtEl>
                                        <p:attrNameLst>
                                          <p:attrName>ppt_x</p:attrName>
                                        </p:attrNameLst>
                                      </p:cBhvr>
                                      <p:tavLst>
                                        <p:tav tm="0">
                                          <p:val>
                                            <p:strVal val="#ppt_x"/>
                                          </p:val>
                                        </p:tav>
                                        <p:tav tm="100000">
                                          <p:val>
                                            <p:strVal val="#ppt_x"/>
                                          </p:val>
                                        </p:tav>
                                      </p:tavLst>
                                    </p:anim>
                                    <p:anim calcmode="lin" valueType="num">
                                      <p:cBhvr additive="base">
                                        <p:cTn id="114" dur="500" fill="hold"/>
                                        <p:tgtEl>
                                          <p:spTgt spid="7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72"/>
                                        </p:tgtEl>
                                        <p:attrNameLst>
                                          <p:attrName>style.visibility</p:attrName>
                                        </p:attrNameLst>
                                      </p:cBhvr>
                                      <p:to>
                                        <p:strVal val="visible"/>
                                      </p:to>
                                    </p:set>
                                    <p:anim calcmode="lin" valueType="num">
                                      <p:cBhvr additive="base">
                                        <p:cTn id="117" dur="500" fill="hold"/>
                                        <p:tgtEl>
                                          <p:spTgt spid="72"/>
                                        </p:tgtEl>
                                        <p:attrNameLst>
                                          <p:attrName>ppt_x</p:attrName>
                                        </p:attrNameLst>
                                      </p:cBhvr>
                                      <p:tavLst>
                                        <p:tav tm="0">
                                          <p:val>
                                            <p:strVal val="#ppt_x"/>
                                          </p:val>
                                        </p:tav>
                                        <p:tav tm="100000">
                                          <p:val>
                                            <p:strVal val="#ppt_x"/>
                                          </p:val>
                                        </p:tav>
                                      </p:tavLst>
                                    </p:anim>
                                    <p:anim calcmode="lin" valueType="num">
                                      <p:cBhvr additive="base">
                                        <p:cTn id="118" dur="500" fill="hold"/>
                                        <p:tgtEl>
                                          <p:spTgt spid="72"/>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73"/>
                                        </p:tgtEl>
                                        <p:attrNameLst>
                                          <p:attrName>style.visibility</p:attrName>
                                        </p:attrNameLst>
                                      </p:cBhvr>
                                      <p:to>
                                        <p:strVal val="visible"/>
                                      </p:to>
                                    </p:set>
                                    <p:anim calcmode="lin" valueType="num">
                                      <p:cBhvr additive="base">
                                        <p:cTn id="121" dur="500" fill="hold"/>
                                        <p:tgtEl>
                                          <p:spTgt spid="73"/>
                                        </p:tgtEl>
                                        <p:attrNameLst>
                                          <p:attrName>ppt_x</p:attrName>
                                        </p:attrNameLst>
                                      </p:cBhvr>
                                      <p:tavLst>
                                        <p:tav tm="0">
                                          <p:val>
                                            <p:strVal val="#ppt_x"/>
                                          </p:val>
                                        </p:tav>
                                        <p:tav tm="100000">
                                          <p:val>
                                            <p:strVal val="#ppt_x"/>
                                          </p:val>
                                        </p:tav>
                                      </p:tavLst>
                                    </p:anim>
                                    <p:anim calcmode="lin" valueType="num">
                                      <p:cBhvr additive="base">
                                        <p:cTn id="122"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9" grpId="0"/>
      <p:bldP spid="50" grpId="0"/>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4" grpId="0"/>
      <p:bldP spid="65" grpId="0"/>
      <p:bldP spid="68" grpId="0"/>
      <p:bldP spid="69" grpId="0"/>
      <p:bldP spid="72" grpId="0"/>
      <p:bldP spid="73" grpId="0"/>
    </p:bld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smtClean="0">
                <a:cs typeface="+mn-ea"/>
                <a:sym typeface="+mn-lt"/>
              </a:rPr>
              <a:t>一、标题内容</a:t>
            </a:r>
            <a:endParaRPr lang="zh-CN" altLang="en-US" sz="2000" dirty="0">
              <a:cs typeface="+mn-ea"/>
              <a:sym typeface="+mn-lt"/>
            </a:endParaRPr>
          </a:p>
        </p:txBody>
      </p:sp>
      <p:grpSp>
        <p:nvGrpSpPr>
          <p:cNvPr id="31" name="Group 22"/>
          <p:cNvGrpSpPr/>
          <p:nvPr/>
        </p:nvGrpSpPr>
        <p:grpSpPr>
          <a:xfrm>
            <a:off x="4821137" y="2814103"/>
            <a:ext cx="3144226" cy="912800"/>
            <a:chOff x="6630373" y="3525073"/>
            <a:chExt cx="4192301" cy="1217066"/>
          </a:xfrm>
        </p:grpSpPr>
        <p:sp>
          <p:nvSpPr>
            <p:cNvPr id="32" name="Rectangle 23"/>
            <p:cNvSpPr/>
            <p:nvPr/>
          </p:nvSpPr>
          <p:spPr>
            <a:xfrm>
              <a:off x="6942646" y="3525073"/>
              <a:ext cx="3880028" cy="1217066"/>
            </a:xfrm>
            <a:prstGeom prst="rect">
              <a:avLst/>
            </a:prstGeom>
            <a:noFill/>
            <a:ln w="222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sp>
          <p:nvSpPr>
            <p:cNvPr id="33" name="Rounded Rectangle 24"/>
            <p:cNvSpPr/>
            <p:nvPr/>
          </p:nvSpPr>
          <p:spPr>
            <a:xfrm rot="2700000">
              <a:off x="6630373" y="3821332"/>
              <a:ext cx="624548" cy="624548"/>
            </a:xfrm>
            <a:prstGeom prst="roundRect">
              <a:avLst>
                <a:gd name="adj" fmla="val 1965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grpSp>
      <p:sp>
        <p:nvSpPr>
          <p:cNvPr id="34" name="TextBox 47"/>
          <p:cNvSpPr txBox="1"/>
          <p:nvPr/>
        </p:nvSpPr>
        <p:spPr>
          <a:xfrm>
            <a:off x="5357984" y="3210530"/>
            <a:ext cx="2492306" cy="369332"/>
          </a:xfrm>
          <a:prstGeom prst="rect">
            <a:avLst/>
          </a:prstGeom>
          <a:noFill/>
        </p:spPr>
        <p:txBody>
          <a:bodyPr wrap="square" rtlCol="0">
            <a:spAutoFit/>
          </a:bodyPr>
          <a:lstStyle/>
          <a:p>
            <a:pPr defTabSz="912613">
              <a:spcBef>
                <a:spcPct val="20000"/>
              </a:spcBef>
              <a:defRPr/>
            </a:pPr>
            <a:r>
              <a:rPr lang="zh-CN" altLang="en-US" sz="900" dirty="0">
                <a:solidFill>
                  <a:schemeClr val="tx1">
                    <a:lumMod val="75000"/>
                    <a:lumOff val="2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75000"/>
                  <a:lumOff val="25000"/>
                </a:schemeClr>
              </a:solidFill>
              <a:latin typeface="+mn-ea"/>
              <a:cs typeface="+mn-ea"/>
              <a:sym typeface="Arial" panose="020B0604020202020204" pitchFamily="34" charset="0"/>
            </a:endParaRPr>
          </a:p>
        </p:txBody>
      </p:sp>
      <p:sp>
        <p:nvSpPr>
          <p:cNvPr id="35" name="TextBox 41"/>
          <p:cNvSpPr txBox="1"/>
          <p:nvPr/>
        </p:nvSpPr>
        <p:spPr>
          <a:xfrm>
            <a:off x="4679594" y="2919411"/>
            <a:ext cx="706274" cy="523220"/>
          </a:xfrm>
          <a:prstGeom prst="rect">
            <a:avLst/>
          </a:prstGeom>
          <a:noFill/>
        </p:spPr>
        <p:txBody>
          <a:bodyPr wrap="square" rtlCol="0">
            <a:spAutoFit/>
          </a:bodyPr>
          <a:lstStyle/>
          <a:p>
            <a:pPr algn="ctr"/>
            <a:r>
              <a:rPr lang="en-US" altLang="zh-CN" sz="2800" dirty="0">
                <a:solidFill>
                  <a:schemeClr val="bg1"/>
                </a:solidFill>
                <a:latin typeface="+mn-ea"/>
                <a:cs typeface="+mn-ea"/>
                <a:sym typeface="+mn-lt"/>
              </a:rPr>
              <a:t>4</a:t>
            </a:r>
            <a:endParaRPr lang="en-US" altLang="zh-CN" sz="1200" dirty="0">
              <a:solidFill>
                <a:schemeClr val="bg1"/>
              </a:solidFill>
              <a:latin typeface="+mn-ea"/>
              <a:cs typeface="+mn-ea"/>
              <a:sym typeface="+mn-lt"/>
            </a:endParaRPr>
          </a:p>
        </p:txBody>
      </p:sp>
      <p:grpSp>
        <p:nvGrpSpPr>
          <p:cNvPr id="36" name="Group 1"/>
          <p:cNvGrpSpPr/>
          <p:nvPr/>
        </p:nvGrpSpPr>
        <p:grpSpPr>
          <a:xfrm>
            <a:off x="1292404" y="1721398"/>
            <a:ext cx="3144226" cy="912800"/>
            <a:chOff x="6630373" y="2068132"/>
            <a:chExt cx="4192301" cy="1217066"/>
          </a:xfrm>
        </p:grpSpPr>
        <p:sp>
          <p:nvSpPr>
            <p:cNvPr id="37" name="Rectangle 2"/>
            <p:cNvSpPr/>
            <p:nvPr/>
          </p:nvSpPr>
          <p:spPr>
            <a:xfrm>
              <a:off x="6942646" y="2068132"/>
              <a:ext cx="3880028" cy="1217066"/>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sp>
          <p:nvSpPr>
            <p:cNvPr id="38" name="Rounded Rectangle 3"/>
            <p:cNvSpPr/>
            <p:nvPr/>
          </p:nvSpPr>
          <p:spPr>
            <a:xfrm rot="2700000">
              <a:off x="6630373" y="2364391"/>
              <a:ext cx="624548" cy="624548"/>
            </a:xfrm>
            <a:prstGeom prst="roundRect">
              <a:avLst>
                <a:gd name="adj" fmla="val 196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grpSp>
      <p:sp>
        <p:nvSpPr>
          <p:cNvPr id="39" name="Rectangle 38"/>
          <p:cNvSpPr/>
          <p:nvPr/>
        </p:nvSpPr>
        <p:spPr>
          <a:xfrm>
            <a:off x="1821595" y="1905795"/>
            <a:ext cx="1325165" cy="276999"/>
          </a:xfrm>
          <a:prstGeom prst="rect">
            <a:avLst/>
          </a:prstGeom>
        </p:spPr>
        <p:txBody>
          <a:bodyPr wrap="square">
            <a:spAutoFit/>
          </a:bodyPr>
          <a:lstStyle/>
          <a:p>
            <a:r>
              <a:rPr lang="zh-CN" altLang="en-US" sz="1200" dirty="0">
                <a:solidFill>
                  <a:schemeClr val="tx1">
                    <a:lumMod val="75000"/>
                    <a:lumOff val="25000"/>
                  </a:schemeClr>
                </a:solidFill>
                <a:latin typeface="+mn-ea"/>
              </a:rPr>
              <a:t>单击编辑标题</a:t>
            </a:r>
          </a:p>
        </p:txBody>
      </p:sp>
      <p:sp>
        <p:nvSpPr>
          <p:cNvPr id="40" name="TextBox 39"/>
          <p:cNvSpPr txBox="1"/>
          <p:nvPr/>
        </p:nvSpPr>
        <p:spPr>
          <a:xfrm>
            <a:off x="1176480" y="1859943"/>
            <a:ext cx="706274" cy="523220"/>
          </a:xfrm>
          <a:prstGeom prst="rect">
            <a:avLst/>
          </a:prstGeom>
          <a:noFill/>
        </p:spPr>
        <p:txBody>
          <a:bodyPr wrap="square" rtlCol="0">
            <a:spAutoFit/>
          </a:bodyPr>
          <a:lstStyle/>
          <a:p>
            <a:pPr algn="ctr"/>
            <a:r>
              <a:rPr lang="en-US" altLang="zh-CN" sz="2800" dirty="0">
                <a:solidFill>
                  <a:schemeClr val="bg1"/>
                </a:solidFill>
                <a:latin typeface="+mn-ea"/>
                <a:cs typeface="+mn-ea"/>
                <a:sym typeface="+mn-lt"/>
              </a:rPr>
              <a:t>1</a:t>
            </a:r>
            <a:endParaRPr lang="en-US" altLang="zh-CN" sz="1200" dirty="0">
              <a:solidFill>
                <a:schemeClr val="bg1"/>
              </a:solidFill>
              <a:latin typeface="+mn-ea"/>
              <a:cs typeface="+mn-ea"/>
              <a:sym typeface="+mn-lt"/>
            </a:endParaRPr>
          </a:p>
        </p:txBody>
      </p:sp>
      <p:sp>
        <p:nvSpPr>
          <p:cNvPr id="41" name="TextBox 43"/>
          <p:cNvSpPr txBox="1"/>
          <p:nvPr/>
        </p:nvSpPr>
        <p:spPr>
          <a:xfrm>
            <a:off x="1821595" y="2143174"/>
            <a:ext cx="2492306" cy="369332"/>
          </a:xfrm>
          <a:prstGeom prst="rect">
            <a:avLst/>
          </a:prstGeom>
          <a:noFill/>
        </p:spPr>
        <p:txBody>
          <a:bodyPr wrap="square" rtlCol="0">
            <a:spAutoFit/>
          </a:bodyPr>
          <a:lstStyle/>
          <a:p>
            <a:pPr defTabSz="912613">
              <a:spcBef>
                <a:spcPct val="20000"/>
              </a:spcBef>
              <a:defRPr/>
            </a:pPr>
            <a:r>
              <a:rPr lang="zh-CN" altLang="en-US" sz="900" dirty="0">
                <a:solidFill>
                  <a:schemeClr val="tx1">
                    <a:lumMod val="75000"/>
                    <a:lumOff val="2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75000"/>
                  <a:lumOff val="25000"/>
                </a:schemeClr>
              </a:solidFill>
              <a:latin typeface="+mn-ea"/>
              <a:cs typeface="+mn-ea"/>
              <a:sym typeface="Arial" panose="020B0604020202020204" pitchFamily="34" charset="0"/>
            </a:endParaRPr>
          </a:p>
        </p:txBody>
      </p:sp>
      <p:grpSp>
        <p:nvGrpSpPr>
          <p:cNvPr id="42" name="Group 8"/>
          <p:cNvGrpSpPr/>
          <p:nvPr/>
        </p:nvGrpSpPr>
        <p:grpSpPr>
          <a:xfrm>
            <a:off x="1312420" y="2814103"/>
            <a:ext cx="3144226" cy="912800"/>
            <a:chOff x="6630373" y="3525073"/>
            <a:chExt cx="4192301" cy="1217066"/>
          </a:xfrm>
        </p:grpSpPr>
        <p:sp>
          <p:nvSpPr>
            <p:cNvPr id="43" name="Rectangle 9"/>
            <p:cNvSpPr/>
            <p:nvPr/>
          </p:nvSpPr>
          <p:spPr>
            <a:xfrm>
              <a:off x="6942646" y="3525073"/>
              <a:ext cx="3880028" cy="1217066"/>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sp>
          <p:nvSpPr>
            <p:cNvPr id="44" name="Rounded Rectangle 10"/>
            <p:cNvSpPr/>
            <p:nvPr/>
          </p:nvSpPr>
          <p:spPr>
            <a:xfrm rot="2700000">
              <a:off x="6630373" y="3821332"/>
              <a:ext cx="624548" cy="624548"/>
            </a:xfrm>
            <a:prstGeom prst="roundRect">
              <a:avLst>
                <a:gd name="adj" fmla="val 196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grpSp>
      <p:sp>
        <p:nvSpPr>
          <p:cNvPr id="45" name="TextBox 42"/>
          <p:cNvSpPr txBox="1"/>
          <p:nvPr/>
        </p:nvSpPr>
        <p:spPr>
          <a:xfrm>
            <a:off x="1191583" y="2952780"/>
            <a:ext cx="706274" cy="523220"/>
          </a:xfrm>
          <a:prstGeom prst="rect">
            <a:avLst/>
          </a:prstGeom>
          <a:noFill/>
        </p:spPr>
        <p:txBody>
          <a:bodyPr wrap="square" rtlCol="0">
            <a:spAutoFit/>
          </a:bodyPr>
          <a:lstStyle/>
          <a:p>
            <a:pPr algn="ctr"/>
            <a:r>
              <a:rPr lang="en-US" altLang="zh-CN" sz="2800" dirty="0">
                <a:solidFill>
                  <a:schemeClr val="bg1"/>
                </a:solidFill>
                <a:latin typeface="+mn-ea"/>
                <a:cs typeface="+mn-ea"/>
                <a:sym typeface="+mn-lt"/>
              </a:rPr>
              <a:t>3</a:t>
            </a:r>
            <a:endParaRPr lang="en-US" altLang="zh-CN" sz="1200" dirty="0">
              <a:solidFill>
                <a:schemeClr val="bg1"/>
              </a:solidFill>
              <a:latin typeface="+mn-ea"/>
              <a:cs typeface="+mn-ea"/>
              <a:sym typeface="+mn-lt"/>
            </a:endParaRPr>
          </a:p>
        </p:txBody>
      </p:sp>
      <p:sp>
        <p:nvSpPr>
          <p:cNvPr id="74" name="TextBox 45"/>
          <p:cNvSpPr txBox="1"/>
          <p:nvPr/>
        </p:nvSpPr>
        <p:spPr>
          <a:xfrm>
            <a:off x="1821595" y="3210530"/>
            <a:ext cx="2492306" cy="369332"/>
          </a:xfrm>
          <a:prstGeom prst="rect">
            <a:avLst/>
          </a:prstGeom>
          <a:noFill/>
        </p:spPr>
        <p:txBody>
          <a:bodyPr wrap="square" rtlCol="0">
            <a:spAutoFit/>
          </a:bodyPr>
          <a:lstStyle/>
          <a:p>
            <a:pPr defTabSz="912613">
              <a:spcBef>
                <a:spcPct val="20000"/>
              </a:spcBef>
              <a:defRPr/>
            </a:pPr>
            <a:r>
              <a:rPr lang="zh-CN" altLang="en-US" sz="900" dirty="0">
                <a:solidFill>
                  <a:schemeClr val="tx1">
                    <a:lumMod val="75000"/>
                    <a:lumOff val="2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75000"/>
                  <a:lumOff val="25000"/>
                </a:schemeClr>
              </a:solidFill>
              <a:latin typeface="+mn-ea"/>
              <a:cs typeface="+mn-ea"/>
              <a:sym typeface="Arial" panose="020B0604020202020204" pitchFamily="34" charset="0"/>
            </a:endParaRPr>
          </a:p>
        </p:txBody>
      </p:sp>
      <p:grpSp>
        <p:nvGrpSpPr>
          <p:cNvPr id="75" name="Group 15"/>
          <p:cNvGrpSpPr/>
          <p:nvPr/>
        </p:nvGrpSpPr>
        <p:grpSpPr>
          <a:xfrm>
            <a:off x="4821137" y="1721398"/>
            <a:ext cx="3144226" cy="912800"/>
            <a:chOff x="6630373" y="2068132"/>
            <a:chExt cx="4192301" cy="1217066"/>
          </a:xfrm>
        </p:grpSpPr>
        <p:sp>
          <p:nvSpPr>
            <p:cNvPr id="76" name="Rectangle 16"/>
            <p:cNvSpPr/>
            <p:nvPr/>
          </p:nvSpPr>
          <p:spPr>
            <a:xfrm>
              <a:off x="6942646" y="2068132"/>
              <a:ext cx="3880028" cy="1217066"/>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sp>
          <p:nvSpPr>
            <p:cNvPr id="77" name="Rounded Rectangle 17"/>
            <p:cNvSpPr/>
            <p:nvPr/>
          </p:nvSpPr>
          <p:spPr>
            <a:xfrm rot="2700000">
              <a:off x="6630373" y="2364391"/>
              <a:ext cx="624548" cy="624548"/>
            </a:xfrm>
            <a:prstGeom prst="roundRect">
              <a:avLst>
                <a:gd name="adj" fmla="val 19652"/>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2"/>
                </a:solidFill>
                <a:latin typeface="+mn-ea"/>
                <a:cs typeface="+mn-ea"/>
                <a:sym typeface="+mn-lt"/>
              </a:endParaRPr>
            </a:p>
          </p:txBody>
        </p:sp>
      </p:grpSp>
      <p:sp>
        <p:nvSpPr>
          <p:cNvPr id="78" name="TextBox 40"/>
          <p:cNvSpPr txBox="1"/>
          <p:nvPr/>
        </p:nvSpPr>
        <p:spPr>
          <a:xfrm>
            <a:off x="4699050" y="1858729"/>
            <a:ext cx="706274" cy="523220"/>
          </a:xfrm>
          <a:prstGeom prst="rect">
            <a:avLst/>
          </a:prstGeom>
          <a:noFill/>
        </p:spPr>
        <p:txBody>
          <a:bodyPr wrap="square" rtlCol="0">
            <a:spAutoFit/>
          </a:bodyPr>
          <a:lstStyle/>
          <a:p>
            <a:pPr algn="ctr"/>
            <a:r>
              <a:rPr lang="en-US" altLang="zh-CN" sz="2800" dirty="0">
                <a:solidFill>
                  <a:schemeClr val="bg1"/>
                </a:solidFill>
                <a:latin typeface="+mn-ea"/>
                <a:cs typeface="+mn-ea"/>
                <a:sym typeface="+mn-lt"/>
              </a:rPr>
              <a:t>2</a:t>
            </a:r>
            <a:endParaRPr lang="en-US" altLang="zh-CN" sz="1200" dirty="0">
              <a:solidFill>
                <a:schemeClr val="bg1"/>
              </a:solidFill>
              <a:latin typeface="+mn-ea"/>
              <a:cs typeface="+mn-ea"/>
              <a:sym typeface="+mn-lt"/>
            </a:endParaRPr>
          </a:p>
        </p:txBody>
      </p:sp>
      <p:sp>
        <p:nvSpPr>
          <p:cNvPr id="79" name="TextBox 49"/>
          <p:cNvSpPr txBox="1"/>
          <p:nvPr/>
        </p:nvSpPr>
        <p:spPr>
          <a:xfrm>
            <a:off x="5357984" y="2143288"/>
            <a:ext cx="2492306" cy="369332"/>
          </a:xfrm>
          <a:prstGeom prst="rect">
            <a:avLst/>
          </a:prstGeom>
          <a:noFill/>
        </p:spPr>
        <p:txBody>
          <a:bodyPr wrap="square" rtlCol="0">
            <a:spAutoFit/>
          </a:bodyPr>
          <a:lstStyle/>
          <a:p>
            <a:pPr defTabSz="912613">
              <a:spcBef>
                <a:spcPct val="20000"/>
              </a:spcBef>
              <a:defRPr/>
            </a:pPr>
            <a:r>
              <a:rPr lang="zh-CN" altLang="en-US" sz="900" dirty="0">
                <a:solidFill>
                  <a:schemeClr val="tx1">
                    <a:lumMod val="75000"/>
                    <a:lumOff val="2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75000"/>
                  <a:lumOff val="25000"/>
                </a:schemeClr>
              </a:solidFill>
              <a:latin typeface="+mn-ea"/>
              <a:cs typeface="+mn-ea"/>
              <a:sym typeface="Arial" panose="020B0604020202020204" pitchFamily="34" charset="0"/>
            </a:endParaRPr>
          </a:p>
        </p:txBody>
      </p:sp>
      <p:sp>
        <p:nvSpPr>
          <p:cNvPr id="80" name="Rectangle 38"/>
          <p:cNvSpPr/>
          <p:nvPr/>
        </p:nvSpPr>
        <p:spPr>
          <a:xfrm>
            <a:off x="5357985" y="1905795"/>
            <a:ext cx="1325165" cy="276999"/>
          </a:xfrm>
          <a:prstGeom prst="rect">
            <a:avLst/>
          </a:prstGeom>
        </p:spPr>
        <p:txBody>
          <a:bodyPr wrap="square">
            <a:spAutoFit/>
          </a:bodyPr>
          <a:lstStyle/>
          <a:p>
            <a:r>
              <a:rPr lang="zh-CN" altLang="en-US" sz="1200" dirty="0">
                <a:solidFill>
                  <a:schemeClr val="tx1">
                    <a:lumMod val="75000"/>
                    <a:lumOff val="25000"/>
                  </a:schemeClr>
                </a:solidFill>
                <a:latin typeface="+mn-ea"/>
              </a:rPr>
              <a:t>单击编辑标题</a:t>
            </a:r>
          </a:p>
        </p:txBody>
      </p:sp>
      <p:sp>
        <p:nvSpPr>
          <p:cNvPr id="81" name="Rectangle 38"/>
          <p:cNvSpPr/>
          <p:nvPr/>
        </p:nvSpPr>
        <p:spPr>
          <a:xfrm>
            <a:off x="1821595" y="2998987"/>
            <a:ext cx="1325165" cy="276999"/>
          </a:xfrm>
          <a:prstGeom prst="rect">
            <a:avLst/>
          </a:prstGeom>
        </p:spPr>
        <p:txBody>
          <a:bodyPr wrap="square">
            <a:spAutoFit/>
          </a:bodyPr>
          <a:lstStyle/>
          <a:p>
            <a:r>
              <a:rPr lang="zh-CN" altLang="en-US" sz="1200" dirty="0">
                <a:solidFill>
                  <a:schemeClr val="tx1">
                    <a:lumMod val="75000"/>
                    <a:lumOff val="25000"/>
                  </a:schemeClr>
                </a:solidFill>
                <a:latin typeface="+mn-ea"/>
              </a:rPr>
              <a:t>单击编辑标题</a:t>
            </a:r>
          </a:p>
        </p:txBody>
      </p:sp>
      <p:sp>
        <p:nvSpPr>
          <p:cNvPr id="82" name="Rectangle 38"/>
          <p:cNvSpPr/>
          <p:nvPr/>
        </p:nvSpPr>
        <p:spPr>
          <a:xfrm>
            <a:off x="5357985" y="2998987"/>
            <a:ext cx="1325165" cy="276999"/>
          </a:xfrm>
          <a:prstGeom prst="rect">
            <a:avLst/>
          </a:prstGeom>
        </p:spPr>
        <p:txBody>
          <a:bodyPr wrap="square">
            <a:spAutoFit/>
          </a:bodyPr>
          <a:lstStyle/>
          <a:p>
            <a:r>
              <a:rPr lang="zh-CN" altLang="en-US" sz="1200" dirty="0">
                <a:solidFill>
                  <a:schemeClr val="tx1">
                    <a:lumMod val="75000"/>
                    <a:lumOff val="25000"/>
                  </a:schemeClr>
                </a:solidFill>
                <a:latin typeface="+mn-ea"/>
              </a:rPr>
              <a:t>单击编辑标题</a:t>
            </a:r>
          </a:p>
        </p:txBody>
      </p:sp>
    </p:spTree>
    <p:custDataLst>
      <p:tags r:id="rId1"/>
    </p:custDataLst>
    <p:extLst>
      <p:ext uri="{BB962C8B-B14F-4D97-AF65-F5344CB8AC3E}">
        <p14:creationId xmlns:p14="http://schemas.microsoft.com/office/powerpoint/2010/main" val="3361884654"/>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1+#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500" fill="hold"/>
                                        <p:tgtEl>
                                          <p:spTgt spid="75"/>
                                        </p:tgtEl>
                                        <p:attrNameLst>
                                          <p:attrName>ppt_x</p:attrName>
                                        </p:attrNameLst>
                                      </p:cBhvr>
                                      <p:tavLst>
                                        <p:tav tm="0">
                                          <p:val>
                                            <p:strVal val="1+#ppt_w/2"/>
                                          </p:val>
                                        </p:tav>
                                        <p:tav tm="100000">
                                          <p:val>
                                            <p:strVal val="#ppt_x"/>
                                          </p:val>
                                        </p:tav>
                                      </p:tavLst>
                                    </p:anim>
                                    <p:anim calcmode="lin" valueType="num">
                                      <p:cBhvr additive="base">
                                        <p:cTn id="26" dur="500" fill="hold"/>
                                        <p:tgtEl>
                                          <p:spTgt spid="7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fill="hold"/>
                                        <p:tgtEl>
                                          <p:spTgt spid="78"/>
                                        </p:tgtEl>
                                        <p:attrNameLst>
                                          <p:attrName>ppt_x</p:attrName>
                                        </p:attrNameLst>
                                      </p:cBhvr>
                                      <p:tavLst>
                                        <p:tav tm="0">
                                          <p:val>
                                            <p:strVal val="1+#ppt_w/2"/>
                                          </p:val>
                                        </p:tav>
                                        <p:tav tm="100000">
                                          <p:val>
                                            <p:strVal val="#ppt_x"/>
                                          </p:val>
                                        </p:tav>
                                      </p:tavLst>
                                    </p:anim>
                                    <p:anim calcmode="lin" valueType="num">
                                      <p:cBhvr additive="base">
                                        <p:cTn id="30" dur="500" fill="hold"/>
                                        <p:tgtEl>
                                          <p:spTgt spid="7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additive="base">
                                        <p:cTn id="33" dur="500" fill="hold"/>
                                        <p:tgtEl>
                                          <p:spTgt spid="79"/>
                                        </p:tgtEl>
                                        <p:attrNameLst>
                                          <p:attrName>ppt_x</p:attrName>
                                        </p:attrNameLst>
                                      </p:cBhvr>
                                      <p:tavLst>
                                        <p:tav tm="0">
                                          <p:val>
                                            <p:strVal val="1+#ppt_w/2"/>
                                          </p:val>
                                        </p:tav>
                                        <p:tav tm="100000">
                                          <p:val>
                                            <p:strVal val="#ppt_x"/>
                                          </p:val>
                                        </p:tav>
                                      </p:tavLst>
                                    </p:anim>
                                    <p:anim calcmode="lin" valueType="num">
                                      <p:cBhvr additive="base">
                                        <p:cTn id="34" dur="500" fill="hold"/>
                                        <p:tgtEl>
                                          <p:spTgt spid="7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1+#ppt_w/2"/>
                                          </p:val>
                                        </p:tav>
                                        <p:tav tm="100000">
                                          <p:val>
                                            <p:strVal val="#ppt_x"/>
                                          </p:val>
                                        </p:tav>
                                      </p:tavLst>
                                    </p:anim>
                                    <p:anim calcmode="lin" valueType="num">
                                      <p:cBhvr additive="base">
                                        <p:cTn id="38"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1+#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1+#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1+#ppt_w/2"/>
                                          </p:val>
                                        </p:tav>
                                        <p:tav tm="100000">
                                          <p:val>
                                            <p:strVal val="#ppt_x"/>
                                          </p:val>
                                        </p:tav>
                                      </p:tavLst>
                                    </p:anim>
                                    <p:anim calcmode="lin" valueType="num">
                                      <p:cBhvr additive="base">
                                        <p:cTn id="56"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1+#ppt_w/2"/>
                                          </p:val>
                                        </p:tav>
                                        <p:tav tm="100000">
                                          <p:val>
                                            <p:strVal val="#ppt_x"/>
                                          </p:val>
                                        </p:tav>
                                      </p:tavLst>
                                    </p:anim>
                                    <p:anim calcmode="lin" valueType="num">
                                      <p:cBhvr additive="base">
                                        <p:cTn id="66" dur="500" fill="hold"/>
                                        <p:tgtEl>
                                          <p:spTgt spid="34"/>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1+#ppt_w/2"/>
                                          </p:val>
                                        </p:tav>
                                        <p:tav tm="100000">
                                          <p:val>
                                            <p:strVal val="#ppt_x"/>
                                          </p:val>
                                        </p:tav>
                                      </p:tavLst>
                                    </p:anim>
                                    <p:anim calcmode="lin" valueType="num">
                                      <p:cBhvr additive="base">
                                        <p:cTn id="70" dur="500" fill="hold"/>
                                        <p:tgtEl>
                                          <p:spTgt spid="3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 calcmode="lin" valueType="num">
                                      <p:cBhvr additive="base">
                                        <p:cTn id="73" dur="500" fill="hold"/>
                                        <p:tgtEl>
                                          <p:spTgt spid="82"/>
                                        </p:tgtEl>
                                        <p:attrNameLst>
                                          <p:attrName>ppt_x</p:attrName>
                                        </p:attrNameLst>
                                      </p:cBhvr>
                                      <p:tavLst>
                                        <p:tav tm="0">
                                          <p:val>
                                            <p:strVal val="1+#ppt_w/2"/>
                                          </p:val>
                                        </p:tav>
                                        <p:tav tm="100000">
                                          <p:val>
                                            <p:strVal val="#ppt_x"/>
                                          </p:val>
                                        </p:tav>
                                      </p:tavLst>
                                    </p:anim>
                                    <p:anim calcmode="lin" valueType="num">
                                      <p:cBhvr additive="base">
                                        <p:cTn id="74"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9" grpId="0"/>
      <p:bldP spid="40" grpId="0"/>
      <p:bldP spid="41" grpId="0"/>
      <p:bldP spid="45" grpId="0"/>
      <p:bldP spid="74" grpId="0"/>
      <p:bldP spid="78" grpId="0"/>
      <p:bldP spid="79" grpId="0"/>
      <p:bldP spid="80" grpId="0"/>
      <p:bldP spid="81" grpId="0"/>
      <p:bldP spid="82" grpId="0"/>
    </p:bld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09F58718-801B-4C18-A568-AB54CB3BCD92}"/>
              </a:ext>
            </a:extLst>
          </p:cNvPr>
          <p:cNvSpPr txBox="1"/>
          <p:nvPr/>
        </p:nvSpPr>
        <p:spPr>
          <a:xfrm>
            <a:off x="2375756" y="2715766"/>
            <a:ext cx="4392488" cy="523220"/>
          </a:xfrm>
          <a:prstGeom prst="rect">
            <a:avLst/>
          </a:prstGeom>
          <a:noFill/>
        </p:spPr>
        <p:txBody>
          <a:bodyPr wrap="square" rtlCol="0">
            <a:spAutoFit/>
          </a:bodyPr>
          <a:lstStyle/>
          <a:p>
            <a:pPr algn="ctr"/>
            <a:r>
              <a:rPr lang="zh-CN" altLang="en-US" sz="2800" spc="225" dirty="0" smtClean="0">
                <a:latin typeface="+mn-ea"/>
                <a:cs typeface="+mn-ea"/>
                <a:sym typeface="+mn-lt"/>
              </a:rPr>
              <a:t>输入章节标题</a:t>
            </a:r>
            <a:endParaRPr lang="zh-CN" altLang="en-US" sz="2800" spc="225" dirty="0">
              <a:latin typeface="+mn-ea"/>
              <a:cs typeface="+mn-ea"/>
              <a:sym typeface="+mn-lt"/>
            </a:endParaRPr>
          </a:p>
        </p:txBody>
      </p:sp>
      <p:sp>
        <p:nvSpPr>
          <p:cNvPr id="43" name="文本框 42">
            <a:extLst>
              <a:ext uri="{FF2B5EF4-FFF2-40B4-BE49-F238E27FC236}">
                <a16:creationId xmlns="" xmlns:a16="http://schemas.microsoft.com/office/drawing/2014/main" id="{35D6F113-5426-49FA-906E-613E4263ADE9}"/>
              </a:ext>
            </a:extLst>
          </p:cNvPr>
          <p:cNvSpPr txBox="1"/>
          <p:nvPr/>
        </p:nvSpPr>
        <p:spPr>
          <a:xfrm>
            <a:off x="1563416" y="3180184"/>
            <a:ext cx="6017168" cy="529440"/>
          </a:xfrm>
          <a:prstGeom prst="rect">
            <a:avLst/>
          </a:prstGeom>
          <a:noFill/>
        </p:spPr>
        <p:txBody>
          <a:bodyPr wrap="square" rtlCol="0">
            <a:spAutoFit/>
          </a:bodyPr>
          <a:lstStyle/>
          <a:p>
            <a:pPr algn="ctr">
              <a:lnSpc>
                <a:spcPct val="140000"/>
              </a:lnSpc>
            </a:pPr>
            <a:r>
              <a:rPr lang="zh-CN" altLang="en-US" sz="700" spc="225" dirty="0">
                <a:solidFill>
                  <a:schemeClr val="tx1">
                    <a:lumMod val="65000"/>
                    <a:lumOff val="35000"/>
                  </a:schemeClr>
                </a:solidFill>
                <a:latin typeface="+mn-ea"/>
                <a:cs typeface="+mn-ea"/>
              </a:rPr>
              <a:t>点击添加相关标题文字，点击添加相关标题文字，点击添加相关标题文字。点击添加</a:t>
            </a:r>
            <a:r>
              <a:rPr lang="zh-CN" altLang="en-US" sz="700" spc="225" dirty="0" smtClean="0">
                <a:solidFill>
                  <a:schemeClr val="tx1">
                    <a:lumMod val="65000"/>
                    <a:lumOff val="35000"/>
                  </a:schemeClr>
                </a:solidFill>
                <a:latin typeface="+mn-ea"/>
                <a:cs typeface="+mn-ea"/>
              </a:rPr>
              <a:t>相</a:t>
            </a:r>
            <a:endParaRPr lang="en-US" altLang="zh-CN" sz="700" spc="225" dirty="0" smtClean="0">
              <a:solidFill>
                <a:schemeClr val="tx1">
                  <a:lumMod val="65000"/>
                  <a:lumOff val="35000"/>
                </a:schemeClr>
              </a:solidFill>
              <a:latin typeface="+mn-ea"/>
              <a:cs typeface="+mn-ea"/>
            </a:endParaRPr>
          </a:p>
          <a:p>
            <a:pPr algn="ctr">
              <a:lnSpc>
                <a:spcPct val="140000"/>
              </a:lnSpc>
            </a:pPr>
            <a:r>
              <a:rPr lang="zh-CN" altLang="en-US" sz="700" spc="225" dirty="0" smtClean="0">
                <a:solidFill>
                  <a:schemeClr val="tx1">
                    <a:lumMod val="65000"/>
                    <a:lumOff val="35000"/>
                  </a:schemeClr>
                </a:solidFill>
                <a:latin typeface="+mn-ea"/>
                <a:cs typeface="+mn-ea"/>
              </a:rPr>
              <a:t>关</a:t>
            </a:r>
            <a:r>
              <a:rPr lang="zh-CN" altLang="en-US" sz="700" spc="225" dirty="0">
                <a:solidFill>
                  <a:schemeClr val="tx1">
                    <a:lumMod val="65000"/>
                    <a:lumOff val="35000"/>
                  </a:schemeClr>
                </a:solidFill>
                <a:latin typeface="+mn-ea"/>
                <a:cs typeface="+mn-ea"/>
              </a:rPr>
              <a:t>标题文字，点击添加相关标题文字，点击添加相关标题文字</a:t>
            </a:r>
            <a:r>
              <a:rPr lang="zh-CN" altLang="en-US" sz="700" spc="225" dirty="0">
                <a:solidFill>
                  <a:schemeClr val="tx1">
                    <a:lumMod val="65000"/>
                    <a:lumOff val="35000"/>
                  </a:schemeClr>
                </a:solidFill>
                <a:latin typeface="+mn-ea"/>
                <a:cs typeface="+mn-ea"/>
              </a:rPr>
              <a:t>。点击添加相关</a:t>
            </a:r>
            <a:r>
              <a:rPr lang="zh-CN" altLang="en-US" sz="700" spc="225" dirty="0" smtClean="0">
                <a:solidFill>
                  <a:schemeClr val="tx1">
                    <a:lumMod val="65000"/>
                    <a:lumOff val="35000"/>
                  </a:schemeClr>
                </a:solidFill>
                <a:latin typeface="+mn-ea"/>
                <a:cs typeface="+mn-ea"/>
              </a:rPr>
              <a:t>标题</a:t>
            </a:r>
            <a:r>
              <a:rPr lang="zh-CN" altLang="en-US" sz="700" spc="225" dirty="0">
                <a:solidFill>
                  <a:schemeClr val="tx1">
                    <a:lumMod val="65000"/>
                    <a:lumOff val="35000"/>
                  </a:schemeClr>
                </a:solidFill>
                <a:latin typeface="+mn-ea"/>
                <a:cs typeface="+mn-ea"/>
              </a:rPr>
              <a:t>文字，点击添加</a:t>
            </a:r>
            <a:r>
              <a:rPr lang="zh-CN" altLang="en-US" sz="700" spc="225" dirty="0" smtClean="0">
                <a:solidFill>
                  <a:schemeClr val="tx1">
                    <a:lumMod val="65000"/>
                    <a:lumOff val="35000"/>
                  </a:schemeClr>
                </a:solidFill>
                <a:latin typeface="+mn-ea"/>
                <a:cs typeface="+mn-ea"/>
              </a:rPr>
              <a:t>相关标题</a:t>
            </a:r>
            <a:r>
              <a:rPr lang="zh-CN" altLang="en-US" sz="700" spc="225" dirty="0">
                <a:solidFill>
                  <a:schemeClr val="tx1">
                    <a:lumMod val="65000"/>
                    <a:lumOff val="35000"/>
                  </a:schemeClr>
                </a:solidFill>
                <a:latin typeface="+mn-ea"/>
                <a:cs typeface="+mn-ea"/>
              </a:rPr>
              <a:t>文字，点击添加相关标题文字。点击添加相关</a:t>
            </a:r>
            <a:r>
              <a:rPr lang="zh-CN" altLang="en-US" sz="700" spc="225" dirty="0" smtClean="0">
                <a:solidFill>
                  <a:schemeClr val="tx1">
                    <a:lumMod val="65000"/>
                    <a:lumOff val="35000"/>
                  </a:schemeClr>
                </a:solidFill>
                <a:latin typeface="+mn-ea"/>
                <a:cs typeface="+mn-ea"/>
              </a:rPr>
              <a:t>标题文字</a:t>
            </a:r>
            <a:r>
              <a:rPr lang="zh-CN" altLang="en-US" sz="700" spc="225" dirty="0">
                <a:solidFill>
                  <a:schemeClr val="tx1">
                    <a:lumMod val="65000"/>
                    <a:lumOff val="35000"/>
                  </a:schemeClr>
                </a:solidFill>
                <a:latin typeface="+mn-ea"/>
                <a:cs typeface="+mn-ea"/>
              </a:rPr>
              <a:t>，点击添加</a:t>
            </a:r>
            <a:r>
              <a:rPr lang="zh-CN" altLang="en-US" sz="700" spc="225" dirty="0" smtClean="0">
                <a:solidFill>
                  <a:schemeClr val="tx1">
                    <a:lumMod val="65000"/>
                    <a:lumOff val="35000"/>
                  </a:schemeClr>
                </a:solidFill>
                <a:latin typeface="+mn-ea"/>
                <a:cs typeface="+mn-ea"/>
              </a:rPr>
              <a:t>相关</a:t>
            </a:r>
            <a:r>
              <a:rPr lang="zh-CN" altLang="en-US" sz="700" spc="225" dirty="0">
                <a:solidFill>
                  <a:schemeClr val="tx1">
                    <a:lumMod val="65000"/>
                    <a:lumOff val="35000"/>
                  </a:schemeClr>
                </a:solidFill>
                <a:latin typeface="+mn-ea"/>
                <a:cs typeface="+mn-ea"/>
              </a:rPr>
              <a:t>标题文字，点击添加相关标题文字</a:t>
            </a:r>
            <a:r>
              <a:rPr lang="zh-CN" altLang="en-US" sz="700" spc="225" dirty="0" smtClean="0">
                <a:solidFill>
                  <a:schemeClr val="tx1">
                    <a:lumMod val="65000"/>
                    <a:lumOff val="35000"/>
                  </a:schemeClr>
                </a:solidFill>
                <a:latin typeface="+mn-ea"/>
                <a:cs typeface="+mn-ea"/>
              </a:rPr>
              <a:t>。</a:t>
            </a:r>
            <a:endParaRPr lang="zh-CN" altLang="en-US" sz="700" spc="225" dirty="0">
              <a:solidFill>
                <a:schemeClr val="tx1">
                  <a:lumMod val="65000"/>
                  <a:lumOff val="35000"/>
                </a:schemeClr>
              </a:solidFill>
              <a:latin typeface="+mn-ea"/>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2126" y="1131590"/>
            <a:ext cx="1139749" cy="1662006"/>
          </a:xfrm>
          <a:prstGeom prst="rect">
            <a:avLst/>
          </a:prstGeom>
        </p:spPr>
      </p:pic>
    </p:spTree>
    <p:extLst>
      <p:ext uri="{BB962C8B-B14F-4D97-AF65-F5344CB8AC3E}">
        <p14:creationId xmlns:p14="http://schemas.microsoft.com/office/powerpoint/2010/main" val="3692565679"/>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08427" y="237877"/>
            <a:ext cx="1723549" cy="400110"/>
          </a:xfrm>
          <a:prstGeom prst="rect">
            <a:avLst/>
          </a:prstGeom>
        </p:spPr>
        <p:txBody>
          <a:bodyPr wrap="none">
            <a:spAutoFit/>
          </a:bodyPr>
          <a:lstStyle/>
          <a:p>
            <a:pPr>
              <a:lnSpc>
                <a:spcPct val="100000"/>
              </a:lnSpc>
            </a:pPr>
            <a:r>
              <a:rPr lang="zh-CN" altLang="en-US" sz="2000" dirty="0">
                <a:cs typeface="+mn-ea"/>
                <a:sym typeface="+mn-lt"/>
              </a:rPr>
              <a:t>二</a:t>
            </a:r>
            <a:r>
              <a:rPr lang="zh-CN" altLang="en-US" sz="2000" dirty="0" smtClean="0">
                <a:cs typeface="+mn-ea"/>
                <a:sym typeface="+mn-lt"/>
              </a:rPr>
              <a:t>、</a:t>
            </a:r>
            <a:r>
              <a:rPr lang="zh-CN" altLang="en-US" sz="2000" dirty="0" smtClean="0">
                <a:cs typeface="+mn-ea"/>
                <a:sym typeface="+mn-lt"/>
              </a:rPr>
              <a:t>标题内容</a:t>
            </a:r>
            <a:endParaRPr lang="zh-CN" altLang="en-US" sz="2000" dirty="0">
              <a:cs typeface="+mn-ea"/>
              <a:sym typeface="+mn-lt"/>
            </a:endParaRPr>
          </a:p>
        </p:txBody>
      </p:sp>
      <p:sp>
        <p:nvSpPr>
          <p:cNvPr id="27" name="矩形 26"/>
          <p:cNvSpPr/>
          <p:nvPr/>
        </p:nvSpPr>
        <p:spPr>
          <a:xfrm>
            <a:off x="1305331" y="3651661"/>
            <a:ext cx="6326493" cy="424732"/>
          </a:xfrm>
          <a:prstGeom prst="rect">
            <a:avLst/>
          </a:prstGeom>
        </p:spPr>
        <p:txBody>
          <a:bodyPr wrap="square">
            <a:spAutoFit/>
          </a:bodyPr>
          <a:lstStyle/>
          <a:p>
            <a:pPr algn="ctr">
              <a:lnSpc>
                <a:spcPct val="120000"/>
              </a:lnSpc>
              <a:spcBef>
                <a:spcPct val="20000"/>
              </a:spcBef>
            </a:pPr>
            <a:r>
              <a:rPr lang="zh-CN" altLang="en-US" sz="900" dirty="0">
                <a:solidFill>
                  <a:schemeClr val="tx1">
                    <a:lumMod val="65000"/>
                    <a:lumOff val="35000"/>
                  </a:schemeClr>
                </a:solidFill>
                <a:latin typeface="+mn-ea"/>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1">
                  <a:lumMod val="65000"/>
                  <a:lumOff val="35000"/>
                </a:schemeClr>
              </a:solidFill>
              <a:latin typeface="+mn-ea"/>
              <a:sym typeface="Arial" pitchFamily="34" charset="0"/>
            </a:endParaRPr>
          </a:p>
        </p:txBody>
      </p:sp>
      <p:grpSp>
        <p:nvGrpSpPr>
          <p:cNvPr id="28" name="组合 27"/>
          <p:cNvGrpSpPr/>
          <p:nvPr/>
        </p:nvGrpSpPr>
        <p:grpSpPr>
          <a:xfrm>
            <a:off x="718328" y="1100784"/>
            <a:ext cx="2265771" cy="2118829"/>
            <a:chOff x="957770" y="1467711"/>
            <a:chExt cx="3021028" cy="2825105"/>
          </a:xfrm>
        </p:grpSpPr>
        <p:grpSp>
          <p:nvGrpSpPr>
            <p:cNvPr id="29" name="组合 28"/>
            <p:cNvGrpSpPr/>
            <p:nvPr/>
          </p:nvGrpSpPr>
          <p:grpSpPr>
            <a:xfrm>
              <a:off x="957770" y="1467711"/>
              <a:ext cx="3021028" cy="2825105"/>
              <a:chOff x="1570902" y="3815673"/>
              <a:chExt cx="2534920" cy="2370523"/>
            </a:xfrm>
          </p:grpSpPr>
          <p:sp>
            <p:nvSpPr>
              <p:cNvPr id="48" name="矩形 47"/>
              <p:cNvSpPr/>
              <p:nvPr/>
            </p:nvSpPr>
            <p:spPr>
              <a:xfrm>
                <a:off x="1570902" y="4544008"/>
                <a:ext cx="2534920" cy="16421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sp>
            <p:nvSpPr>
              <p:cNvPr id="49" name="圆角矩形 48"/>
              <p:cNvSpPr/>
              <p:nvPr/>
            </p:nvSpPr>
            <p:spPr>
              <a:xfrm>
                <a:off x="2305774" y="3815673"/>
                <a:ext cx="1065176" cy="1065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grpSp>
        <p:sp>
          <p:nvSpPr>
            <p:cNvPr id="30" name="文本框 29"/>
            <p:cNvSpPr txBox="1"/>
            <p:nvPr/>
          </p:nvSpPr>
          <p:spPr>
            <a:xfrm>
              <a:off x="1332819" y="2853591"/>
              <a:ext cx="2270928" cy="369332"/>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mn-ea"/>
                </a:rPr>
                <a:t>单击编辑标题</a:t>
              </a:r>
            </a:p>
          </p:txBody>
        </p:sp>
        <p:sp>
          <p:nvSpPr>
            <p:cNvPr id="46" name="文本框 45"/>
            <p:cNvSpPr txBox="1"/>
            <p:nvPr/>
          </p:nvSpPr>
          <p:spPr>
            <a:xfrm>
              <a:off x="1362211" y="3386855"/>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47"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p:spPr>
          <p:txBody>
            <a:bodyPr lIns="60222" tIns="30111" rIns="60222" bIns="30111"/>
            <a:lstStyle/>
            <a:p>
              <a:pPr>
                <a:defRPr/>
              </a:pPr>
              <a:endParaRPr lang="zh-CN" altLang="en-US" sz="1186">
                <a:solidFill>
                  <a:schemeClr val="tx1">
                    <a:lumMod val="65000"/>
                    <a:lumOff val="35000"/>
                  </a:schemeClr>
                </a:solidFill>
                <a:latin typeface="+mn-ea"/>
              </a:endParaRPr>
            </a:p>
          </p:txBody>
        </p:sp>
      </p:grpSp>
      <p:grpSp>
        <p:nvGrpSpPr>
          <p:cNvPr id="50" name="组合 49"/>
          <p:cNvGrpSpPr/>
          <p:nvPr/>
        </p:nvGrpSpPr>
        <p:grpSpPr>
          <a:xfrm>
            <a:off x="3417857" y="1100784"/>
            <a:ext cx="2265771" cy="2118829"/>
            <a:chOff x="4557142" y="1467711"/>
            <a:chExt cx="3021028" cy="2825105"/>
          </a:xfrm>
        </p:grpSpPr>
        <p:grpSp>
          <p:nvGrpSpPr>
            <p:cNvPr id="51" name="组合 50"/>
            <p:cNvGrpSpPr/>
            <p:nvPr/>
          </p:nvGrpSpPr>
          <p:grpSpPr>
            <a:xfrm>
              <a:off x="4557142" y="1467711"/>
              <a:ext cx="3021028" cy="2825105"/>
              <a:chOff x="1570902" y="3815673"/>
              <a:chExt cx="2534920" cy="2370523"/>
            </a:xfrm>
          </p:grpSpPr>
          <p:sp>
            <p:nvSpPr>
              <p:cNvPr id="55" name="矩形 54"/>
              <p:cNvSpPr/>
              <p:nvPr/>
            </p:nvSpPr>
            <p:spPr>
              <a:xfrm>
                <a:off x="1570902" y="4544008"/>
                <a:ext cx="2534920" cy="16421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sp>
            <p:nvSpPr>
              <p:cNvPr id="56" name="圆角矩形 55"/>
              <p:cNvSpPr/>
              <p:nvPr/>
            </p:nvSpPr>
            <p:spPr>
              <a:xfrm>
                <a:off x="2305774" y="3815673"/>
                <a:ext cx="1065176" cy="106517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grpSp>
        <p:sp>
          <p:nvSpPr>
            <p:cNvPr id="52" name="文本框 51"/>
            <p:cNvSpPr txBox="1"/>
            <p:nvPr/>
          </p:nvSpPr>
          <p:spPr>
            <a:xfrm>
              <a:off x="4932191" y="2853591"/>
              <a:ext cx="2270928" cy="369332"/>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mn-ea"/>
                </a:rPr>
                <a:t>单击编辑标题</a:t>
              </a:r>
            </a:p>
          </p:txBody>
        </p:sp>
        <p:sp>
          <p:nvSpPr>
            <p:cNvPr id="53" name="文本框 52"/>
            <p:cNvSpPr txBox="1"/>
            <p:nvPr/>
          </p:nvSpPr>
          <p:spPr>
            <a:xfrm>
              <a:off x="4996433" y="3417632"/>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sp>
          <p:nvSpPr>
            <p:cNvPr id="54"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013">
                <a:solidFill>
                  <a:schemeClr val="tx1">
                    <a:lumMod val="65000"/>
                    <a:lumOff val="35000"/>
                  </a:schemeClr>
                </a:solidFill>
                <a:latin typeface="+mn-ea"/>
              </a:endParaRPr>
            </a:p>
          </p:txBody>
        </p:sp>
      </p:grpSp>
      <p:grpSp>
        <p:nvGrpSpPr>
          <p:cNvPr id="57" name="组合 56"/>
          <p:cNvGrpSpPr/>
          <p:nvPr/>
        </p:nvGrpSpPr>
        <p:grpSpPr>
          <a:xfrm>
            <a:off x="6117385" y="1100783"/>
            <a:ext cx="2265771" cy="2118829"/>
            <a:chOff x="8156513" y="1467710"/>
            <a:chExt cx="3021028" cy="2825105"/>
          </a:xfrm>
        </p:grpSpPr>
        <p:sp>
          <p:nvSpPr>
            <p:cNvPr id="58" name="矩形 57"/>
            <p:cNvSpPr/>
            <p:nvPr/>
          </p:nvSpPr>
          <p:spPr>
            <a:xfrm>
              <a:off x="8156513" y="2335714"/>
              <a:ext cx="3021028" cy="195710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sp>
          <p:nvSpPr>
            <p:cNvPr id="59" name="圆角矩形 58"/>
            <p:cNvSpPr/>
            <p:nvPr/>
          </p:nvSpPr>
          <p:spPr>
            <a:xfrm>
              <a:off x="9032308" y="1467710"/>
              <a:ext cx="1269439" cy="12694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latin typeface="+mn-ea"/>
              </a:endParaRPr>
            </a:p>
          </p:txBody>
        </p:sp>
        <p:sp>
          <p:nvSpPr>
            <p:cNvPr id="60" name="文本框 59"/>
            <p:cNvSpPr txBox="1"/>
            <p:nvPr/>
          </p:nvSpPr>
          <p:spPr>
            <a:xfrm>
              <a:off x="8531564" y="2862267"/>
              <a:ext cx="2270928" cy="369332"/>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mn-ea"/>
                </a:rPr>
                <a:t>单击编辑标题</a:t>
              </a:r>
            </a:p>
          </p:txBody>
        </p:sp>
        <p:sp>
          <p:nvSpPr>
            <p:cNvPr id="61" name="文本框 60"/>
            <p:cNvSpPr txBox="1"/>
            <p:nvPr/>
          </p:nvSpPr>
          <p:spPr>
            <a:xfrm>
              <a:off x="8560956" y="3417632"/>
              <a:ext cx="2241535" cy="492443"/>
            </a:xfrm>
            <a:prstGeom prst="rect">
              <a:avLst/>
            </a:prstGeom>
            <a:noFill/>
          </p:spPr>
          <p:txBody>
            <a:bodyPr wrap="square" rtlCol="0">
              <a:spAutoFit/>
            </a:bodyPr>
            <a:lstStyle/>
            <a:p>
              <a:pPr defTabSz="912613">
                <a:spcBef>
                  <a:spcPct val="20000"/>
                </a:spcBef>
                <a:defRPr/>
              </a:pPr>
              <a:r>
                <a:rPr lang="zh-CN" altLang="en-US" sz="900" dirty="0">
                  <a:solidFill>
                    <a:schemeClr val="tx1">
                      <a:lumMod val="65000"/>
                      <a:lumOff val="35000"/>
                    </a:schemeClr>
                  </a:solidFill>
                  <a:latin typeface="+mn-ea"/>
                  <a:cs typeface="+mn-ea"/>
                  <a:sym typeface="Arial" panose="020B0604020202020204" pitchFamily="34" charset="0"/>
                </a:rPr>
                <a:t>单击此处可编辑内容，根据您的需要自由拉伸文本框大小</a:t>
              </a:r>
              <a:endParaRPr lang="en-US" altLang="zh-CN" sz="900" dirty="0">
                <a:solidFill>
                  <a:schemeClr val="tx1">
                    <a:lumMod val="65000"/>
                    <a:lumOff val="35000"/>
                  </a:schemeClr>
                </a:solidFill>
                <a:latin typeface="+mn-ea"/>
                <a:cs typeface="+mn-ea"/>
                <a:sym typeface="Arial" panose="020B0604020202020204" pitchFamily="34" charset="0"/>
              </a:endParaRPr>
            </a:p>
          </p:txBody>
        </p:sp>
        <p:grpSp>
          <p:nvGrpSpPr>
            <p:cNvPr id="62" name="组合 19"/>
            <p:cNvGrpSpPr>
              <a:grpSpLocks noChangeAspect="1"/>
            </p:cNvGrpSpPr>
            <p:nvPr/>
          </p:nvGrpSpPr>
          <p:grpSpPr bwMode="auto">
            <a:xfrm>
              <a:off x="9398496" y="1847624"/>
              <a:ext cx="509607" cy="509607"/>
              <a:chOff x="1437735" y="704204"/>
              <a:chExt cx="492531" cy="493274"/>
            </a:xfrm>
            <a:solidFill>
              <a:schemeClr val="bg1"/>
            </a:solidFill>
          </p:grpSpPr>
          <p:sp>
            <p:nvSpPr>
              <p:cNvPr id="63" name="饼形 62"/>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schemeClr val="tx1">
                      <a:lumMod val="65000"/>
                      <a:lumOff val="35000"/>
                    </a:schemeClr>
                  </a:solidFill>
                  <a:latin typeface="+mn-ea"/>
                </a:endParaRPr>
              </a:p>
            </p:txBody>
          </p:sp>
          <p:sp>
            <p:nvSpPr>
              <p:cNvPr id="64"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schemeClr val="tx1">
                      <a:lumMod val="65000"/>
                      <a:lumOff val="35000"/>
                    </a:schemeClr>
                  </a:solidFill>
                  <a:latin typeface="+mn-ea"/>
                </a:endParaRPr>
              </a:p>
            </p:txBody>
          </p:sp>
        </p:grpSp>
      </p:grpSp>
    </p:spTree>
    <p:custDataLst>
      <p:tags r:id="rId1"/>
    </p:custDataLst>
    <p:extLst>
      <p:ext uri="{BB962C8B-B14F-4D97-AF65-F5344CB8AC3E}">
        <p14:creationId xmlns:p14="http://schemas.microsoft.com/office/powerpoint/2010/main" val="1869417196"/>
      </p:ext>
    </p:extLst>
  </p:cSld>
  <p:clrMapOvr>
    <a:masterClrMapping/>
  </p:clrMapOvr>
  <mc:AlternateContent xmlns:mc="http://schemas.openxmlformats.org/markup-compatibility/2006">
    <mc:Choice xmlns:p14="http://schemas.microsoft.com/office/powerpoint/2010/main" Requires="p14">
      <p:transition spd="slow" p14:dur="800" advTm="5000">
        <p14:flythroug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extLst mod="1"/>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MH_CONTENTSID" val="1283"/>
  <p:tag name="MH_SECTIONID" val="1284,1285,"/>
</p:tagLst>
</file>

<file path=ppt/tags/tag10.xml><?xml version="1.0" encoding="utf-8"?>
<p:tagLst xmlns:a="http://schemas.openxmlformats.org/drawingml/2006/main" xmlns:r="http://schemas.openxmlformats.org/officeDocument/2006/relationships" xmlns:p="http://schemas.openxmlformats.org/presentationml/2006/main">
  <p:tag name="TIMING" val="|0.2|2.2|1.7|1.1"/>
</p:tagLst>
</file>

<file path=ppt/tags/tag11.xml><?xml version="1.0" encoding="utf-8"?>
<p:tagLst xmlns:a="http://schemas.openxmlformats.org/drawingml/2006/main" xmlns:r="http://schemas.openxmlformats.org/officeDocument/2006/relationships" xmlns:p="http://schemas.openxmlformats.org/presentationml/2006/main">
  <p:tag name="TIMING" val="|0.2|2.2|1.7|1.1"/>
</p:tagLst>
</file>

<file path=ppt/tags/tag12.xml><?xml version="1.0" encoding="utf-8"?>
<p:tagLst xmlns:a="http://schemas.openxmlformats.org/drawingml/2006/main" xmlns:r="http://schemas.openxmlformats.org/officeDocument/2006/relationships" xmlns:p="http://schemas.openxmlformats.org/presentationml/2006/main">
  <p:tag name="TIMING" val="|0.2|2.2|1.7|1.1"/>
</p:tagLst>
</file>

<file path=ppt/tags/tag13.xml><?xml version="1.0" encoding="utf-8"?>
<p:tagLst xmlns:a="http://schemas.openxmlformats.org/drawingml/2006/main" xmlns:r="http://schemas.openxmlformats.org/officeDocument/2006/relationships" xmlns:p="http://schemas.openxmlformats.org/presentationml/2006/main">
  <p:tag name="TIMING" val="|0.2|2.2|1.7|1.1"/>
</p:tagLst>
</file>

<file path=ppt/tags/tag14.xml><?xml version="1.0" encoding="utf-8"?>
<p:tagLst xmlns:a="http://schemas.openxmlformats.org/drawingml/2006/main" xmlns:r="http://schemas.openxmlformats.org/officeDocument/2006/relationships" xmlns:p="http://schemas.openxmlformats.org/presentationml/2006/main">
  <p:tag name="TIMING" val="|0.2|2.2|1.7|1.1"/>
</p:tagLst>
</file>

<file path=ppt/tags/tag15.xml><?xml version="1.0" encoding="utf-8"?>
<p:tagLst xmlns:a="http://schemas.openxmlformats.org/drawingml/2006/main" xmlns:r="http://schemas.openxmlformats.org/officeDocument/2006/relationships" xmlns:p="http://schemas.openxmlformats.org/presentationml/2006/main">
  <p:tag name="TIMING" val="|0.2|2.2|1.7|1.1"/>
</p:tagLst>
</file>

<file path=ppt/tags/tag16.xml><?xml version="1.0" encoding="utf-8"?>
<p:tagLst xmlns:a="http://schemas.openxmlformats.org/drawingml/2006/main" xmlns:r="http://schemas.openxmlformats.org/officeDocument/2006/relationships" xmlns:p="http://schemas.openxmlformats.org/presentationml/2006/main">
  <p:tag name="TIMING" val="|0.2|2.2|1.7|1.1"/>
</p:tagLst>
</file>

<file path=ppt/tags/tag2.xml><?xml version="1.0" encoding="utf-8"?>
<p:tagLst xmlns:a="http://schemas.openxmlformats.org/drawingml/2006/main" xmlns:r="http://schemas.openxmlformats.org/officeDocument/2006/relationships" xmlns:p="http://schemas.openxmlformats.org/presentationml/2006/main">
  <p:tag name="TIMING" val="|0.2|2.2|1.7|1.1"/>
</p:tagLst>
</file>

<file path=ppt/tags/tag3.xml><?xml version="1.0" encoding="utf-8"?>
<p:tagLst xmlns:a="http://schemas.openxmlformats.org/drawingml/2006/main" xmlns:r="http://schemas.openxmlformats.org/officeDocument/2006/relationships" xmlns:p="http://schemas.openxmlformats.org/presentationml/2006/main">
  <p:tag name="TIMING" val="|0.2|2.2|1.7|1.1"/>
</p:tagLst>
</file>

<file path=ppt/tags/tag4.xml><?xml version="1.0" encoding="utf-8"?>
<p:tagLst xmlns:a="http://schemas.openxmlformats.org/drawingml/2006/main" xmlns:r="http://schemas.openxmlformats.org/officeDocument/2006/relationships" xmlns:p="http://schemas.openxmlformats.org/presentationml/2006/main">
  <p:tag name="TIMING" val="|0.2|2.2|1.7|1.1"/>
</p:tagLst>
</file>

<file path=ppt/tags/tag5.xml><?xml version="1.0" encoding="utf-8"?>
<p:tagLst xmlns:a="http://schemas.openxmlformats.org/drawingml/2006/main" xmlns:r="http://schemas.openxmlformats.org/officeDocument/2006/relationships" xmlns:p="http://schemas.openxmlformats.org/presentationml/2006/main">
  <p:tag name="TIMING" val="|0.2|2.2|1.7|1.1"/>
</p:tagLst>
</file>

<file path=ppt/tags/tag6.xml><?xml version="1.0" encoding="utf-8"?>
<p:tagLst xmlns:a="http://schemas.openxmlformats.org/drawingml/2006/main" xmlns:r="http://schemas.openxmlformats.org/officeDocument/2006/relationships" xmlns:p="http://schemas.openxmlformats.org/presentationml/2006/main">
  <p:tag name="TIMING" val="|0.2|2.2|1.7|1.1"/>
</p:tagLst>
</file>

<file path=ppt/tags/tag7.xml><?xml version="1.0" encoding="utf-8"?>
<p:tagLst xmlns:a="http://schemas.openxmlformats.org/drawingml/2006/main" xmlns:r="http://schemas.openxmlformats.org/officeDocument/2006/relationships" xmlns:p="http://schemas.openxmlformats.org/presentationml/2006/main">
  <p:tag name="TIMING" val="|0.2|2.2|1.7|1.1"/>
</p:tagLst>
</file>

<file path=ppt/tags/tag8.xml><?xml version="1.0" encoding="utf-8"?>
<p:tagLst xmlns:a="http://schemas.openxmlformats.org/drawingml/2006/main" xmlns:r="http://schemas.openxmlformats.org/officeDocument/2006/relationships" xmlns:p="http://schemas.openxmlformats.org/presentationml/2006/main">
  <p:tag name="TIMING" val="|0.2|2.2|1.7|1.1"/>
</p:tagLst>
</file>

<file path=ppt/tags/tag9.xml><?xml version="1.0" encoding="utf-8"?>
<p:tagLst xmlns:a="http://schemas.openxmlformats.org/drawingml/2006/main" xmlns:r="http://schemas.openxmlformats.org/officeDocument/2006/relationships" xmlns:p="http://schemas.openxmlformats.org/presentationml/2006/main">
  <p:tag name="TIMING" val="|0.2|2.2|1.7|1.1"/>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自定义 1417">
      <a:dk1>
        <a:srgbClr val="000000"/>
      </a:dk1>
      <a:lt1>
        <a:srgbClr val="FFFFFF"/>
      </a:lt1>
      <a:dk2>
        <a:srgbClr val="000000"/>
      </a:dk2>
      <a:lt2>
        <a:srgbClr val="FFFFFF"/>
      </a:lt2>
      <a:accent1>
        <a:srgbClr val="186F59"/>
      </a:accent1>
      <a:accent2>
        <a:srgbClr val="186F59"/>
      </a:accent2>
      <a:accent3>
        <a:srgbClr val="186F59"/>
      </a:accent3>
      <a:accent4>
        <a:srgbClr val="186F59"/>
      </a:accent4>
      <a:accent5>
        <a:srgbClr val="186F59"/>
      </a:accent5>
      <a:accent6>
        <a:srgbClr val="186F59"/>
      </a:accent6>
      <a:hlink>
        <a:srgbClr val="186F59"/>
      </a:hlink>
      <a:folHlink>
        <a:srgbClr val="186F59"/>
      </a:folHlink>
    </a:clrScheme>
    <a:fontScheme name="Temp">
      <a:majorFont>
        <a:latin typeface="方正苏新诗柳楷简体"/>
        <a:ea typeface="方正清刻本悦宋简体"/>
        <a:cs typeface=""/>
      </a:majorFont>
      <a:minorFont>
        <a:latin typeface="方正苏新诗柳楷简体"/>
        <a:ea typeface="方正清刻本悦宋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effectLst>
          <a:outerShdw blurRad="63500" algn="ctr" rotWithShape="0">
            <a:prstClr val="black">
              <a:alpha val="40000"/>
            </a:prstClr>
          </a:outerShdw>
        </a:effectLst>
      </a:spPr>
      <a:bodyPr rtlCol="0" anchor="ctr"/>
      <a:lstStyle>
        <a:defPPr algn="ctr" defTabSz="914378">
          <a:defRPr sz="1799">
            <a:cs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17762</TotalTime>
  <Words>1766</Words>
  <Application>Microsoft Office PowerPoint</Application>
  <PresentationFormat>全屏显示(16:9)</PresentationFormat>
  <Paragraphs>204</Paragraphs>
  <Slides>22</Slides>
  <Notes>20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Gill Sans</vt:lpstr>
      <vt:lpstr>方正清刻本悦宋简体</vt:lpstr>
      <vt:lpstr>方正苏新诗柳楷简体</vt:lpstr>
      <vt:lpstr>宋体</vt:lpstr>
      <vt:lpstr>微软雅黑</vt:lpstr>
      <vt:lpstr>Arial</vt:lpstr>
      <vt:lpstr>Calibri</vt:lpstr>
      <vt:lpstr>OCR A Std</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柚子设计</dc:creator>
  <cp:lastModifiedBy>admin</cp:lastModifiedBy>
  <cp:revision>8130</cp:revision>
  <dcterms:created xsi:type="dcterms:W3CDTF">2016-03-09T04:37:28Z</dcterms:created>
  <dcterms:modified xsi:type="dcterms:W3CDTF">2018-06-14T06:29:51Z</dcterms:modified>
</cp:coreProperties>
</file>