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0" r:id="rId6"/>
    <p:sldId id="261" r:id="rId7"/>
    <p:sldId id="282" r:id="rId8"/>
    <p:sldId id="263" r:id="rId9"/>
    <p:sldId id="289" r:id="rId10"/>
    <p:sldId id="259" r:id="rId11"/>
    <p:sldId id="296" r:id="rId12"/>
    <p:sldId id="297" r:id="rId13"/>
    <p:sldId id="281" r:id="rId14"/>
    <p:sldId id="285" r:id="rId15"/>
    <p:sldId id="283" r:id="rId16"/>
    <p:sldId id="284" r:id="rId17"/>
    <p:sldId id="298" r:id="rId18"/>
    <p:sldId id="286" r:id="rId19"/>
    <p:sldId id="294" r:id="rId20"/>
    <p:sldId id="291" r:id="rId21"/>
    <p:sldId id="287" r:id="rId22"/>
    <p:sldId id="292" r:id="rId23"/>
    <p:sldId id="299" r:id="rId24"/>
    <p:sldId id="290" r:id="rId25"/>
    <p:sldId id="288" r:id="rId26"/>
    <p:sldId id="295" r:id="rId27"/>
    <p:sldId id="293" r:id="rId28"/>
    <p:sldId id="30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22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93032-0327-48C7-A616-526DEF1EFC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F2209-CBBF-4DD0-8C70-2DBD62419F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86D78-31DF-493B-968A-39C1B250695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9833" y="274640"/>
            <a:ext cx="36576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1" y="274640"/>
            <a:ext cx="10773833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2"/>
            <a:ext cx="72157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1719" y="1600202"/>
            <a:ext cx="72157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E24BF-67B8-48BD-9ABF-36DACBACC9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64AD9-C849-45B6-BBCC-5E990A5EEF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5047882" y="7739065"/>
            <a:ext cx="4182434" cy="4083096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3594101"/>
            <a:ext cx="12192000" cy="3263899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602483"/>
            <a:ext cx="12192000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prstClr val="white"/>
                </a:solidFill>
                <a:cs typeface="+mn-ea"/>
                <a:sym typeface="+mn-lt"/>
              </a:rPr>
              <a:t>毕业论文答辩</a:t>
            </a:r>
            <a:r>
              <a:rPr lang="en-US" altLang="zh-CN" sz="7200" b="1" dirty="0">
                <a:solidFill>
                  <a:prstClr val="white"/>
                </a:solidFill>
                <a:cs typeface="+mn-ea"/>
                <a:sym typeface="+mn-lt"/>
              </a:rPr>
              <a:t>PPT</a:t>
            </a:r>
            <a:r>
              <a:rPr lang="zh-CN" altLang="en-US" sz="7200" b="1" dirty="0">
                <a:solidFill>
                  <a:prstClr val="white"/>
                </a:solidFill>
                <a:cs typeface="+mn-ea"/>
                <a:sym typeface="+mn-lt"/>
              </a:rPr>
              <a:t>模板</a:t>
            </a:r>
            <a:endParaRPr lang="zh-CN" altLang="en-US" sz="7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43381" y="5394894"/>
            <a:ext cx="3702246" cy="572690"/>
            <a:chOff x="4429125" y="4806170"/>
            <a:chExt cx="3702246" cy="781343"/>
          </a:xfrm>
        </p:grpSpPr>
        <p:sp>
          <p:nvSpPr>
            <p:cNvPr id="6" name="圆角矩形 5"/>
            <p:cNvSpPr/>
            <p:nvPr/>
          </p:nvSpPr>
          <p:spPr>
            <a:xfrm>
              <a:off x="4625184" y="4806170"/>
              <a:ext cx="3310128" cy="692948"/>
            </a:xfrm>
            <a:prstGeom prst="roundRect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5086" tIns="47543" rIns="95086" bIns="47543" anchor="ctr"/>
            <a:lstStyle/>
            <a:p>
              <a:pPr algn="ctr" defTabSz="1218565">
                <a:defRPr/>
              </a:pPr>
              <a:endParaRPr lang="zh-CN" altLang="en-US" sz="32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29125" y="4835518"/>
              <a:ext cx="3702246" cy="751995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答辩人</a:t>
              </a:r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56535" y="1000932"/>
            <a:ext cx="2095331" cy="2095331"/>
            <a:chOff x="1306673" y="750699"/>
            <a:chExt cx="1571498" cy="1571498"/>
          </a:xfrm>
          <a:effectLst/>
        </p:grpSpPr>
        <p:grpSp>
          <p:nvGrpSpPr>
            <p:cNvPr id="9" name="组合 8"/>
            <p:cNvGrpSpPr/>
            <p:nvPr/>
          </p:nvGrpSpPr>
          <p:grpSpPr>
            <a:xfrm>
              <a:off x="1306673" y="750699"/>
              <a:ext cx="1571498" cy="1571498"/>
              <a:chOff x="1200760" y="3842074"/>
              <a:chExt cx="1784148" cy="178414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741020" y="906421"/>
              <a:ext cx="7332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defRPr/>
              </a:pPr>
              <a:r>
                <a:rPr lang="en-US" altLang="zh-CN" sz="107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2</a:t>
              </a:r>
              <a:endParaRPr lang="en-US" altLang="zh-CN" sz="107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6579" y="1000932"/>
            <a:ext cx="2095331" cy="2095331"/>
            <a:chOff x="2881706" y="750699"/>
            <a:chExt cx="1571498" cy="1571498"/>
          </a:xfrm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2881706" y="750699"/>
              <a:ext cx="1571498" cy="1571498"/>
              <a:chOff x="1200760" y="3842074"/>
              <a:chExt cx="1784148" cy="178414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408824" y="910373"/>
              <a:ext cx="52555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700" b="1" dirty="0">
                  <a:solidFill>
                    <a:srgbClr val="0070C0"/>
                  </a:solidFill>
                  <a:cs typeface="+mn-ea"/>
                  <a:sym typeface="+mn-lt"/>
                </a:rPr>
                <a:t>0</a:t>
              </a:r>
              <a:endParaRPr lang="en-US" altLang="zh-CN" sz="107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1126" y="1000932"/>
            <a:ext cx="2095331" cy="2095331"/>
            <a:chOff x="4490117" y="750699"/>
            <a:chExt cx="1571498" cy="1571498"/>
          </a:xfrm>
          <a:effectLst/>
        </p:grpSpPr>
        <p:grpSp>
          <p:nvGrpSpPr>
            <p:cNvPr id="19" name="组合 18"/>
            <p:cNvGrpSpPr/>
            <p:nvPr/>
          </p:nvGrpSpPr>
          <p:grpSpPr>
            <a:xfrm>
              <a:off x="4490117" y="750699"/>
              <a:ext cx="1571498" cy="1571498"/>
              <a:chOff x="1200760" y="3842074"/>
              <a:chExt cx="1784148" cy="178414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5028325" y="911215"/>
              <a:ext cx="52555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defRPr/>
              </a:pPr>
              <a:r>
                <a:rPr lang="en-US" altLang="zh-CN" sz="107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1</a:t>
              </a:r>
              <a:endParaRPr lang="en-US" altLang="zh-CN" sz="107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45675" y="1000932"/>
            <a:ext cx="2095331" cy="2095331"/>
            <a:chOff x="6098528" y="750699"/>
            <a:chExt cx="1571498" cy="1571498"/>
          </a:xfrm>
          <a:effectLst/>
        </p:grpSpPr>
        <p:grpSp>
          <p:nvGrpSpPr>
            <p:cNvPr id="25" name="组合 24"/>
            <p:cNvGrpSpPr/>
            <p:nvPr/>
          </p:nvGrpSpPr>
          <p:grpSpPr>
            <a:xfrm>
              <a:off x="6098528" y="750699"/>
              <a:ext cx="1571498" cy="1571498"/>
              <a:chOff x="1200760" y="3842074"/>
              <a:chExt cx="1784148" cy="178414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608249" y="911215"/>
              <a:ext cx="52555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700" b="1" dirty="0" smtClean="0">
                  <a:solidFill>
                    <a:srgbClr val="0070C0"/>
                  </a:solidFill>
                  <a:cs typeface="+mn-ea"/>
                  <a:sym typeface="+mn-lt"/>
                </a:rPr>
                <a:t>X</a:t>
              </a:r>
              <a:endParaRPr lang="en-US" altLang="zh-CN" sz="107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students-graduation-hat_21534"/>
          <p:cNvSpPr>
            <a:spLocks noChangeAspect="1"/>
          </p:cNvSpPr>
          <p:nvPr/>
        </p:nvSpPr>
        <p:spPr bwMode="auto">
          <a:xfrm>
            <a:off x="5730300" y="4834579"/>
            <a:ext cx="728948" cy="337865"/>
          </a:xfrm>
          <a:custGeom>
            <a:avLst/>
            <a:gdLst>
              <a:gd name="T0" fmla="*/ 496 w 989"/>
              <a:gd name="T1" fmla="*/ 397 h 459"/>
              <a:gd name="T2" fmla="*/ 781 w 989"/>
              <a:gd name="T3" fmla="*/ 291 h 459"/>
              <a:gd name="T4" fmla="*/ 781 w 989"/>
              <a:gd name="T5" fmla="*/ 459 h 459"/>
              <a:gd name="T6" fmla="*/ 208 w 989"/>
              <a:gd name="T7" fmla="*/ 459 h 459"/>
              <a:gd name="T8" fmla="*/ 208 w 989"/>
              <a:gd name="T9" fmla="*/ 294 h 459"/>
              <a:gd name="T10" fmla="*/ 496 w 989"/>
              <a:gd name="T11" fmla="*/ 397 h 459"/>
              <a:gd name="T12" fmla="*/ 874 w 989"/>
              <a:gd name="T13" fmla="*/ 347 h 459"/>
              <a:gd name="T14" fmla="*/ 874 w 989"/>
              <a:gd name="T15" fmla="*/ 221 h 459"/>
              <a:gd name="T16" fmla="*/ 989 w 989"/>
              <a:gd name="T17" fmla="*/ 178 h 459"/>
              <a:gd name="T18" fmla="*/ 493 w 989"/>
              <a:gd name="T19" fmla="*/ 0 h 459"/>
              <a:gd name="T20" fmla="*/ 0 w 989"/>
              <a:gd name="T21" fmla="*/ 184 h 459"/>
              <a:gd name="T22" fmla="*/ 496 w 989"/>
              <a:gd name="T23" fmla="*/ 362 h 459"/>
              <a:gd name="T24" fmla="*/ 839 w 989"/>
              <a:gd name="T25" fmla="*/ 234 h 459"/>
              <a:gd name="T26" fmla="*/ 839 w 989"/>
              <a:gd name="T27" fmla="*/ 347 h 459"/>
              <a:gd name="T28" fmla="*/ 819 w 989"/>
              <a:gd name="T29" fmla="*/ 380 h 459"/>
              <a:gd name="T30" fmla="*/ 856 w 989"/>
              <a:gd name="T31" fmla="*/ 417 h 459"/>
              <a:gd name="T32" fmla="*/ 894 w 989"/>
              <a:gd name="T33" fmla="*/ 380 h 459"/>
              <a:gd name="T34" fmla="*/ 874 w 989"/>
              <a:gd name="T35" fmla="*/ 347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9" h="459">
                <a:moveTo>
                  <a:pt x="496" y="397"/>
                </a:moveTo>
                <a:lnTo>
                  <a:pt x="781" y="291"/>
                </a:lnTo>
                <a:lnTo>
                  <a:pt x="781" y="459"/>
                </a:lnTo>
                <a:lnTo>
                  <a:pt x="208" y="459"/>
                </a:lnTo>
                <a:lnTo>
                  <a:pt x="208" y="294"/>
                </a:lnTo>
                <a:lnTo>
                  <a:pt x="496" y="397"/>
                </a:lnTo>
                <a:close/>
                <a:moveTo>
                  <a:pt x="874" y="347"/>
                </a:moveTo>
                <a:lnTo>
                  <a:pt x="874" y="221"/>
                </a:lnTo>
                <a:lnTo>
                  <a:pt x="989" y="178"/>
                </a:lnTo>
                <a:lnTo>
                  <a:pt x="493" y="0"/>
                </a:lnTo>
                <a:lnTo>
                  <a:pt x="0" y="184"/>
                </a:lnTo>
                <a:lnTo>
                  <a:pt x="496" y="362"/>
                </a:lnTo>
                <a:lnTo>
                  <a:pt x="839" y="234"/>
                </a:lnTo>
                <a:lnTo>
                  <a:pt x="839" y="347"/>
                </a:lnTo>
                <a:cubicBezTo>
                  <a:pt x="827" y="353"/>
                  <a:pt x="819" y="365"/>
                  <a:pt x="819" y="380"/>
                </a:cubicBezTo>
                <a:cubicBezTo>
                  <a:pt x="819" y="400"/>
                  <a:pt x="836" y="417"/>
                  <a:pt x="856" y="417"/>
                </a:cubicBezTo>
                <a:cubicBezTo>
                  <a:pt x="877" y="417"/>
                  <a:pt x="894" y="400"/>
                  <a:pt x="894" y="380"/>
                </a:cubicBezTo>
                <a:cubicBezTo>
                  <a:pt x="894" y="365"/>
                  <a:pt x="886" y="353"/>
                  <a:pt x="874" y="3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5" name="矩形 34"/>
          <p:cNvSpPr/>
          <p:nvPr/>
        </p:nvSpPr>
        <p:spPr>
          <a:xfrm>
            <a:off x="3366268" y="6108806"/>
            <a:ext cx="5459019" cy="3796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</a:t>
            </a:r>
            <a:r>
              <a:rPr lang="zh-CN" altLang="en-US" sz="18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</a:t>
            </a:r>
            <a:r>
              <a:rPr lang="en-US" altLang="zh-CN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 </a:t>
            </a:r>
            <a:r>
              <a:rPr lang="en-US" altLang="zh-CN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 </a:t>
            </a:r>
            <a:r>
              <a:rPr lang="en-US" altLang="zh-CN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 </a:t>
            </a:r>
            <a:r>
              <a:rPr lang="en-US" altLang="zh-CN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 </a:t>
            </a:r>
            <a:r>
              <a:rPr lang="en-US" altLang="zh-CN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76872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269" y="2574581"/>
            <a:ext cx="2173025" cy="2092877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1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6874" y="3190132"/>
            <a:ext cx="4858477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75543" y="2276870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96491" y="2468893"/>
            <a:ext cx="576064" cy="577112"/>
            <a:chOff x="6084168" y="1274820"/>
            <a:chExt cx="432048" cy="432834"/>
          </a:xfrm>
        </p:grpSpPr>
        <p:sp>
          <p:nvSpPr>
            <p:cNvPr id="31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8299" y="2469417"/>
            <a:ext cx="576064" cy="576064"/>
            <a:chOff x="4788024" y="1275213"/>
            <a:chExt cx="432048" cy="432048"/>
          </a:xfrm>
        </p:grpSpPr>
        <p:sp>
          <p:nvSpPr>
            <p:cNvPr id="34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395" y="2468893"/>
            <a:ext cx="577111" cy="577112"/>
            <a:chOff x="5436096" y="1274820"/>
            <a:chExt cx="432833" cy="432834"/>
          </a:xfrm>
        </p:grpSpPr>
        <p:sp>
          <p:nvSpPr>
            <p:cNvPr id="37" name="椭圆 3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40107" y="2468893"/>
            <a:ext cx="577111" cy="577112"/>
            <a:chOff x="3491880" y="1274820"/>
            <a:chExt cx="432833" cy="432834"/>
          </a:xfrm>
        </p:grpSpPr>
        <p:sp>
          <p:nvSpPr>
            <p:cNvPr id="40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203" y="2468893"/>
            <a:ext cx="577111" cy="577112"/>
            <a:chOff x="4139952" y="1274820"/>
            <a:chExt cx="432833" cy="432834"/>
          </a:xfrm>
        </p:grpSpPr>
        <p:sp>
          <p:nvSpPr>
            <p:cNvPr id="51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iSḷîdè"/>
          <p:cNvSpPr/>
          <p:nvPr/>
        </p:nvSpPr>
        <p:spPr>
          <a:xfrm>
            <a:off x="669925" y="1973748"/>
            <a:ext cx="508000" cy="1727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is1ídè"/>
          <p:cNvSpPr/>
          <p:nvPr/>
        </p:nvSpPr>
        <p:spPr>
          <a:xfrm>
            <a:off x="669925" y="4090520"/>
            <a:ext cx="508000" cy="172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iSļîḋê"/>
          <p:cNvGrpSpPr/>
          <p:nvPr/>
        </p:nvGrpSpPr>
        <p:grpSpPr>
          <a:xfrm>
            <a:off x="1340485" y="1973748"/>
            <a:ext cx="4889008" cy="1727200"/>
            <a:chOff x="1788160" y="1808480"/>
            <a:chExt cx="4307840" cy="1727200"/>
          </a:xfrm>
        </p:grpSpPr>
        <p:sp>
          <p:nvSpPr>
            <p:cNvPr id="36" name="íṧľïḍé"/>
            <p:cNvSpPr/>
            <p:nvPr/>
          </p:nvSpPr>
          <p:spPr>
            <a:xfrm>
              <a:off x="1788160" y="1808480"/>
              <a:ext cx="4307840" cy="172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7" name="íśľiḓè"/>
            <p:cNvGrpSpPr/>
            <p:nvPr/>
          </p:nvGrpSpPr>
          <p:grpSpPr>
            <a:xfrm>
              <a:off x="2292362" y="2116136"/>
              <a:ext cx="3299436" cy="1111889"/>
              <a:chOff x="673100" y="4103366"/>
              <a:chExt cx="3299436" cy="1111889"/>
            </a:xfrm>
          </p:grpSpPr>
          <p:sp>
            <p:nvSpPr>
              <p:cNvPr id="38" name="íś1ïḍê"/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39" name="ïşļïďe"/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  <a:endParaRPr lang="en-US" altLang="zh-CN" sz="2000" b="1" dirty="0"/>
              </a:p>
            </p:txBody>
          </p:sp>
        </p:grpSp>
      </p:grpSp>
      <p:grpSp>
        <p:nvGrpSpPr>
          <p:cNvPr id="12" name="iṥļïḍé"/>
          <p:cNvGrpSpPr/>
          <p:nvPr/>
        </p:nvGrpSpPr>
        <p:grpSpPr>
          <a:xfrm>
            <a:off x="1340485" y="4090520"/>
            <a:ext cx="4889008" cy="1727200"/>
            <a:chOff x="1788160" y="3925252"/>
            <a:chExt cx="4307840" cy="1727200"/>
          </a:xfrm>
        </p:grpSpPr>
        <p:sp>
          <p:nvSpPr>
            <p:cNvPr id="32" name="îŝḻîďè"/>
            <p:cNvSpPr/>
            <p:nvPr/>
          </p:nvSpPr>
          <p:spPr>
            <a:xfrm>
              <a:off x="1788160" y="3925252"/>
              <a:ext cx="4307840" cy="172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išḻiḑê"/>
            <p:cNvGrpSpPr/>
            <p:nvPr/>
          </p:nvGrpSpPr>
          <p:grpSpPr>
            <a:xfrm>
              <a:off x="2292362" y="4232908"/>
              <a:ext cx="3299436" cy="1111889"/>
              <a:chOff x="673100" y="4103366"/>
              <a:chExt cx="3299436" cy="1111889"/>
            </a:xfrm>
          </p:grpSpPr>
          <p:sp>
            <p:nvSpPr>
              <p:cNvPr id="34" name="ïŝlïḋé"/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35" name="íšļïďe"/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  <a:endParaRPr lang="en-US" altLang="zh-CN" sz="2000" b="1" dirty="0"/>
              </a:p>
            </p:txBody>
          </p:sp>
        </p:grpSp>
      </p:grpSp>
      <p:grpSp>
        <p:nvGrpSpPr>
          <p:cNvPr id="13" name="îṩľiďè"/>
          <p:cNvGrpSpPr/>
          <p:nvPr/>
        </p:nvGrpSpPr>
        <p:grpSpPr>
          <a:xfrm>
            <a:off x="6633067" y="4090520"/>
            <a:ext cx="4889008" cy="1727200"/>
            <a:chOff x="6451600" y="3925252"/>
            <a:chExt cx="4307840" cy="1727200"/>
          </a:xfrm>
        </p:grpSpPr>
        <p:sp>
          <p:nvSpPr>
            <p:cNvPr id="22" name="iṥľîḍè"/>
            <p:cNvSpPr/>
            <p:nvPr/>
          </p:nvSpPr>
          <p:spPr>
            <a:xfrm>
              <a:off x="6451600" y="3925252"/>
              <a:ext cx="4307840" cy="172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íşḷïḋé"/>
            <p:cNvGrpSpPr/>
            <p:nvPr/>
          </p:nvGrpSpPr>
          <p:grpSpPr>
            <a:xfrm>
              <a:off x="6955802" y="4232908"/>
              <a:ext cx="3299436" cy="1111889"/>
              <a:chOff x="673100" y="4103366"/>
              <a:chExt cx="3299436" cy="1111889"/>
            </a:xfrm>
          </p:grpSpPr>
          <p:sp>
            <p:nvSpPr>
              <p:cNvPr id="30" name="ï$ļiḑe"/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31" name="ï$lïḓè"/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  <a:endParaRPr lang="en-US" altLang="zh-CN" sz="2000" b="1" dirty="0"/>
              </a:p>
            </p:txBody>
          </p:sp>
        </p:grpSp>
      </p:grpSp>
      <p:grpSp>
        <p:nvGrpSpPr>
          <p:cNvPr id="14" name="îšḷíḋé"/>
          <p:cNvGrpSpPr/>
          <p:nvPr/>
        </p:nvGrpSpPr>
        <p:grpSpPr>
          <a:xfrm>
            <a:off x="6633067" y="1973748"/>
            <a:ext cx="4889008" cy="1727200"/>
            <a:chOff x="6451600" y="1808480"/>
            <a:chExt cx="4307840" cy="1727200"/>
          </a:xfrm>
        </p:grpSpPr>
        <p:sp>
          <p:nvSpPr>
            <p:cNvPr id="18" name="íṧḻiďé"/>
            <p:cNvSpPr/>
            <p:nvPr/>
          </p:nvSpPr>
          <p:spPr>
            <a:xfrm>
              <a:off x="6451600" y="1808480"/>
              <a:ext cx="4307840" cy="172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iṣ1îďè"/>
            <p:cNvGrpSpPr/>
            <p:nvPr/>
          </p:nvGrpSpPr>
          <p:grpSpPr>
            <a:xfrm>
              <a:off x="6955802" y="2116136"/>
              <a:ext cx="3299436" cy="1111889"/>
              <a:chOff x="673100" y="4103366"/>
              <a:chExt cx="3299436" cy="1111889"/>
            </a:xfrm>
          </p:grpSpPr>
          <p:sp>
            <p:nvSpPr>
              <p:cNvPr id="20" name="íṩ1íḓé"/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1" name="is1íḑè"/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  <a:endParaRPr lang="en-US" altLang="zh-CN" sz="2000" b="1" dirty="0"/>
              </a:p>
            </p:txBody>
          </p:sp>
        </p:grpSp>
      </p:grpSp>
      <p:sp>
        <p:nvSpPr>
          <p:cNvPr id="15" name="îSlîďé"/>
          <p:cNvSpPr/>
          <p:nvPr/>
        </p:nvSpPr>
        <p:spPr bwMode="auto">
          <a:xfrm>
            <a:off x="740291" y="4784228"/>
            <a:ext cx="367268" cy="339784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</a:p>
        </p:txBody>
      </p:sp>
      <p:sp>
        <p:nvSpPr>
          <p:cNvPr id="16" name="îş1iďe"/>
          <p:cNvSpPr/>
          <p:nvPr/>
        </p:nvSpPr>
        <p:spPr bwMode="auto">
          <a:xfrm>
            <a:off x="751535" y="2688692"/>
            <a:ext cx="344780" cy="297312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 fontScale="85000" lnSpcReduction="10000"/>
          </a:bodyPr>
          <a:lstStyle/>
          <a:p>
            <a:pPr algn="ctr"/>
          </a:p>
        </p:txBody>
      </p:sp>
      <p:sp>
        <p:nvSpPr>
          <p:cNvPr id="17" name="îśliḍe"/>
          <p:cNvSpPr/>
          <p:nvPr/>
        </p:nvSpPr>
        <p:spPr>
          <a:xfrm>
            <a:off x="5661660" y="3126114"/>
            <a:ext cx="1539240" cy="1539240"/>
          </a:xfrm>
          <a:prstGeom prst="ellipse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2000" b="1" i="1" dirty="0">
                <a:solidFill>
                  <a:schemeClr val="tx1"/>
                </a:solidFill>
              </a:rPr>
              <a:t>Text</a:t>
            </a:r>
            <a:endParaRPr lang="zh-CN" altLang="en-US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ïsľiḍé"/>
          <p:cNvSpPr/>
          <p:nvPr/>
        </p:nvSpPr>
        <p:spPr>
          <a:xfrm>
            <a:off x="2863005" y="3144781"/>
            <a:ext cx="877147" cy="877147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0" name="íṡlïďè"/>
          <p:cNvSpPr/>
          <p:nvPr/>
        </p:nvSpPr>
        <p:spPr>
          <a:xfrm>
            <a:off x="3547769" y="1916832"/>
            <a:ext cx="877147" cy="877147"/>
          </a:xfrm>
          <a:prstGeom prst="ellipse">
            <a:avLst/>
          </a:prstGeom>
          <a:solidFill>
            <a:srgbClr val="0070C0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1" name="iṩľide"/>
          <p:cNvSpPr/>
          <p:nvPr/>
        </p:nvSpPr>
        <p:spPr>
          <a:xfrm>
            <a:off x="8427221" y="3607917"/>
            <a:ext cx="877147" cy="877147"/>
          </a:xfrm>
          <a:prstGeom prst="ellipse">
            <a:avLst/>
          </a:prstGeom>
          <a:solidFill>
            <a:srgbClr val="0070C0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2" name="íşḷíḋè"/>
          <p:cNvSpPr/>
          <p:nvPr/>
        </p:nvSpPr>
        <p:spPr>
          <a:xfrm>
            <a:off x="7834673" y="2444033"/>
            <a:ext cx="877147" cy="877147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3" name="isḷíḓé"/>
          <p:cNvSpPr/>
          <p:nvPr/>
        </p:nvSpPr>
        <p:spPr bwMode="auto">
          <a:xfrm flipH="1">
            <a:off x="4601050" y="1983633"/>
            <a:ext cx="2317999" cy="4874369"/>
          </a:xfrm>
          <a:prstGeom prst="bentArrow">
            <a:avLst>
              <a:gd name="adj1" fmla="val 17901"/>
              <a:gd name="adj2" fmla="val 15117"/>
              <a:gd name="adj3" fmla="val 20617"/>
              <a:gd name="adj4" fmla="val 34284"/>
            </a:avLst>
          </a:prstGeom>
          <a:solidFill>
            <a:srgbClr val="0070C0"/>
          </a:solidFill>
          <a:ln w="28575"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4" name="íś1îḋé"/>
          <p:cNvSpPr/>
          <p:nvPr/>
        </p:nvSpPr>
        <p:spPr bwMode="auto">
          <a:xfrm flipH="1">
            <a:off x="3871256" y="3251018"/>
            <a:ext cx="2031195" cy="3606983"/>
          </a:xfrm>
          <a:prstGeom prst="bentArrow">
            <a:avLst>
              <a:gd name="adj1" fmla="val 19145"/>
              <a:gd name="adj2" fmla="val 15746"/>
              <a:gd name="adj3" fmla="val 21874"/>
              <a:gd name="adj4" fmla="val 34284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5" name="îš1ïdê"/>
          <p:cNvSpPr/>
          <p:nvPr/>
        </p:nvSpPr>
        <p:spPr bwMode="auto">
          <a:xfrm>
            <a:off x="5993783" y="3719389"/>
            <a:ext cx="2233935" cy="3138611"/>
          </a:xfrm>
          <a:prstGeom prst="bentArrow">
            <a:avLst>
              <a:gd name="adj1" fmla="val 19145"/>
              <a:gd name="adj2" fmla="val 14387"/>
              <a:gd name="adj3" fmla="val 22199"/>
              <a:gd name="adj4" fmla="val 30479"/>
            </a:avLst>
          </a:prstGeom>
          <a:solidFill>
            <a:srgbClr val="0070C0"/>
          </a:soli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6" name="ïsľidê"/>
          <p:cNvSpPr/>
          <p:nvPr/>
        </p:nvSpPr>
        <p:spPr bwMode="auto">
          <a:xfrm>
            <a:off x="5016934" y="2570804"/>
            <a:ext cx="2663015" cy="4287197"/>
          </a:xfrm>
          <a:prstGeom prst="bentArrow">
            <a:avLst>
              <a:gd name="adj1" fmla="val 15807"/>
              <a:gd name="adj2" fmla="val 12213"/>
              <a:gd name="adj3" fmla="val 14808"/>
              <a:gd name="adj4" fmla="val 27141"/>
            </a:avLst>
          </a:prstGeom>
          <a:solidFill>
            <a:schemeClr val="bg1">
              <a:lumMod val="75000"/>
            </a:schemeClr>
          </a:soli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7" name="išľîḍê"/>
          <p:cNvSpPr/>
          <p:nvPr/>
        </p:nvSpPr>
        <p:spPr>
          <a:xfrm rot="16200000">
            <a:off x="5199447" y="2923945"/>
            <a:ext cx="520928" cy="480096"/>
          </a:xfrm>
          <a:custGeom>
            <a:avLst/>
            <a:gdLst>
              <a:gd name="connsiteX0" fmla="*/ 1214556 w 2429112"/>
              <a:gd name="connsiteY0" fmla="*/ 0 h 1200150"/>
              <a:gd name="connsiteX1" fmla="*/ 2423604 w 2429112"/>
              <a:gd name="connsiteY1" fmla="*/ 1091063 h 1200150"/>
              <a:gd name="connsiteX2" fmla="*/ 2429112 w 2429112"/>
              <a:gd name="connsiteY2" fmla="*/ 1200150 h 1200150"/>
              <a:gd name="connsiteX3" fmla="*/ 0 w 2429112"/>
              <a:gd name="connsiteY3" fmla="*/ 1200150 h 1200150"/>
              <a:gd name="connsiteX4" fmla="*/ 5509 w 2429112"/>
              <a:gd name="connsiteY4" fmla="*/ 1091063 h 1200150"/>
              <a:gd name="connsiteX5" fmla="*/ 1214556 w 2429112"/>
              <a:gd name="connsiteY5" fmla="*/ 0 h 1200150"/>
              <a:gd name="connsiteX0-1" fmla="*/ 1214556 w 2429112"/>
              <a:gd name="connsiteY0-2" fmla="*/ 0 h 1420283"/>
              <a:gd name="connsiteX1-3" fmla="*/ 2423604 w 2429112"/>
              <a:gd name="connsiteY1-4" fmla="*/ 1091063 h 1420283"/>
              <a:gd name="connsiteX2-5" fmla="*/ 2429112 w 2429112"/>
              <a:gd name="connsiteY2-6" fmla="*/ 1200150 h 1420283"/>
              <a:gd name="connsiteX3-7" fmla="*/ 0 w 2429112"/>
              <a:gd name="connsiteY3-8" fmla="*/ 1200150 h 1420283"/>
              <a:gd name="connsiteX4-9" fmla="*/ 5509 w 2429112"/>
              <a:gd name="connsiteY4-10" fmla="*/ 1091063 h 1420283"/>
              <a:gd name="connsiteX5-11" fmla="*/ 1214556 w 2429112"/>
              <a:gd name="connsiteY5-12" fmla="*/ 0 h 1420283"/>
              <a:gd name="connsiteX0-13" fmla="*/ 0 w 2429112"/>
              <a:gd name="connsiteY0-14" fmla="*/ 1200150 h 1450099"/>
              <a:gd name="connsiteX1-15" fmla="*/ 5509 w 2429112"/>
              <a:gd name="connsiteY1-16" fmla="*/ 1091063 h 1450099"/>
              <a:gd name="connsiteX2-17" fmla="*/ 1214556 w 2429112"/>
              <a:gd name="connsiteY2-18" fmla="*/ 0 h 1450099"/>
              <a:gd name="connsiteX3-19" fmla="*/ 2423604 w 2429112"/>
              <a:gd name="connsiteY3-20" fmla="*/ 1091063 h 1450099"/>
              <a:gd name="connsiteX4-21" fmla="*/ 2429112 w 2429112"/>
              <a:gd name="connsiteY4-22" fmla="*/ 1200150 h 1450099"/>
              <a:gd name="connsiteX5-23" fmla="*/ 91440 w 2429112"/>
              <a:gd name="connsiteY5-24" fmla="*/ 1291590 h 1450099"/>
              <a:gd name="connsiteX0-25" fmla="*/ 0 w 2429112"/>
              <a:gd name="connsiteY0-26" fmla="*/ 1200150 h 1450099"/>
              <a:gd name="connsiteX1-27" fmla="*/ 5509 w 2429112"/>
              <a:gd name="connsiteY1-28" fmla="*/ 1091063 h 1450099"/>
              <a:gd name="connsiteX2-29" fmla="*/ 1214556 w 2429112"/>
              <a:gd name="connsiteY2-30" fmla="*/ 0 h 1450099"/>
              <a:gd name="connsiteX3-31" fmla="*/ 2423604 w 2429112"/>
              <a:gd name="connsiteY3-32" fmla="*/ 1091063 h 1450099"/>
              <a:gd name="connsiteX4-33" fmla="*/ 2429112 w 2429112"/>
              <a:gd name="connsiteY4-34" fmla="*/ 1200150 h 1450099"/>
              <a:gd name="connsiteX5-35" fmla="*/ 43815 w 2429112"/>
              <a:gd name="connsiteY5-36" fmla="*/ 1291590 h 1450099"/>
              <a:gd name="connsiteX0-37" fmla="*/ 0 w 2429112"/>
              <a:gd name="connsiteY0-38" fmla="*/ 1200150 h 1450099"/>
              <a:gd name="connsiteX1-39" fmla="*/ 5509 w 2429112"/>
              <a:gd name="connsiteY1-40" fmla="*/ 1091063 h 1450099"/>
              <a:gd name="connsiteX2-41" fmla="*/ 1214556 w 2429112"/>
              <a:gd name="connsiteY2-42" fmla="*/ 0 h 1450099"/>
              <a:gd name="connsiteX3-43" fmla="*/ 2423604 w 2429112"/>
              <a:gd name="connsiteY3-44" fmla="*/ 1091063 h 1450099"/>
              <a:gd name="connsiteX4-45" fmla="*/ 2429112 w 2429112"/>
              <a:gd name="connsiteY4-46" fmla="*/ 1200150 h 1450099"/>
              <a:gd name="connsiteX5-47" fmla="*/ 34290 w 2429112"/>
              <a:gd name="connsiteY5-48" fmla="*/ 1291590 h 1450099"/>
              <a:gd name="connsiteX0-49" fmla="*/ 0 w 2429112"/>
              <a:gd name="connsiteY0-50" fmla="*/ 1200150 h 1442532"/>
              <a:gd name="connsiteX1-51" fmla="*/ 5509 w 2429112"/>
              <a:gd name="connsiteY1-52" fmla="*/ 1091063 h 1442532"/>
              <a:gd name="connsiteX2-53" fmla="*/ 1214556 w 2429112"/>
              <a:gd name="connsiteY2-54" fmla="*/ 0 h 1442532"/>
              <a:gd name="connsiteX3-55" fmla="*/ 2423604 w 2429112"/>
              <a:gd name="connsiteY3-56" fmla="*/ 1091063 h 1442532"/>
              <a:gd name="connsiteX4-57" fmla="*/ 2429112 w 2429112"/>
              <a:gd name="connsiteY4-58" fmla="*/ 1200150 h 1442532"/>
              <a:gd name="connsiteX5-59" fmla="*/ 34290 w 2429112"/>
              <a:gd name="connsiteY5-60" fmla="*/ 1282065 h 1442532"/>
              <a:gd name="connsiteX0-61" fmla="*/ 0 w 2429112"/>
              <a:gd name="connsiteY0-62" fmla="*/ 1200150 h 1442532"/>
              <a:gd name="connsiteX1-63" fmla="*/ 5509 w 2429112"/>
              <a:gd name="connsiteY1-64" fmla="*/ 1091063 h 1442532"/>
              <a:gd name="connsiteX2-65" fmla="*/ 1214556 w 2429112"/>
              <a:gd name="connsiteY2-66" fmla="*/ 0 h 1442532"/>
              <a:gd name="connsiteX3-67" fmla="*/ 2423604 w 2429112"/>
              <a:gd name="connsiteY3-68" fmla="*/ 1091063 h 1442532"/>
              <a:gd name="connsiteX4-69" fmla="*/ 2429112 w 2429112"/>
              <a:gd name="connsiteY4-70" fmla="*/ 1200150 h 1442532"/>
              <a:gd name="connsiteX5-71" fmla="*/ 53340 w 2429112"/>
              <a:gd name="connsiteY5-72" fmla="*/ 1282065 h 1442532"/>
              <a:gd name="connsiteX0-73" fmla="*/ 0 w 2429112"/>
              <a:gd name="connsiteY0-74" fmla="*/ 1200150 h 1617722"/>
              <a:gd name="connsiteX1-75" fmla="*/ 5509 w 2429112"/>
              <a:gd name="connsiteY1-76" fmla="*/ 1091063 h 1617722"/>
              <a:gd name="connsiteX2-77" fmla="*/ 1214556 w 2429112"/>
              <a:gd name="connsiteY2-78" fmla="*/ 0 h 1617722"/>
              <a:gd name="connsiteX3-79" fmla="*/ 2423604 w 2429112"/>
              <a:gd name="connsiteY3-80" fmla="*/ 1091063 h 1617722"/>
              <a:gd name="connsiteX4-81" fmla="*/ 2429112 w 2429112"/>
              <a:gd name="connsiteY4-82" fmla="*/ 1200150 h 1617722"/>
              <a:gd name="connsiteX5-83" fmla="*/ 186690 w 2429112"/>
              <a:gd name="connsiteY5-84" fmla="*/ 1491615 h 1617722"/>
              <a:gd name="connsiteX0-85" fmla="*/ 0 w 2429112"/>
              <a:gd name="connsiteY0-86" fmla="*/ 1200150 h 1200150"/>
              <a:gd name="connsiteX1-87" fmla="*/ 5509 w 2429112"/>
              <a:gd name="connsiteY1-88" fmla="*/ 1091063 h 1200150"/>
              <a:gd name="connsiteX2-89" fmla="*/ 1214556 w 2429112"/>
              <a:gd name="connsiteY2-90" fmla="*/ 0 h 1200150"/>
              <a:gd name="connsiteX3-91" fmla="*/ 2423604 w 2429112"/>
              <a:gd name="connsiteY3-92" fmla="*/ 1091063 h 1200150"/>
              <a:gd name="connsiteX4-93" fmla="*/ 2429112 w 2429112"/>
              <a:gd name="connsiteY4-94" fmla="*/ 1200150 h 1200150"/>
              <a:gd name="connsiteX0-95" fmla="*/ 0 w 2429112"/>
              <a:gd name="connsiteY0-96" fmla="*/ 1200150 h 1200150"/>
              <a:gd name="connsiteX1-97" fmla="*/ 1214556 w 2429112"/>
              <a:gd name="connsiteY1-98" fmla="*/ 0 h 1200150"/>
              <a:gd name="connsiteX2-99" fmla="*/ 2423604 w 2429112"/>
              <a:gd name="connsiteY2-100" fmla="*/ 1091063 h 1200150"/>
              <a:gd name="connsiteX3-101" fmla="*/ 2429112 w 2429112"/>
              <a:gd name="connsiteY3-102" fmla="*/ 1200150 h 1200150"/>
              <a:gd name="connsiteX0-103" fmla="*/ -1 w 1214555"/>
              <a:gd name="connsiteY0-104" fmla="*/ 0 h 1200150"/>
              <a:gd name="connsiteX1-105" fmla="*/ 1209047 w 1214555"/>
              <a:gd name="connsiteY1-106" fmla="*/ 1091063 h 1200150"/>
              <a:gd name="connsiteX2-107" fmla="*/ 1214555 w 1214555"/>
              <a:gd name="connsiteY2-108" fmla="*/ 1200150 h 1200150"/>
              <a:gd name="connsiteX0-109" fmla="*/ -1 w 1209047"/>
              <a:gd name="connsiteY0-110" fmla="*/ 0 h 1091063"/>
              <a:gd name="connsiteX1-111" fmla="*/ 1209047 w 1209047"/>
              <a:gd name="connsiteY1-112" fmla="*/ 1091063 h 1091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09047" h="1091063">
                <a:moveTo>
                  <a:pt x="-1" y="0"/>
                </a:moveTo>
                <a:cubicBezTo>
                  <a:pt x="629253" y="0"/>
                  <a:pt x="1146810" y="478229"/>
                  <a:pt x="1209047" y="1091063"/>
                </a:cubicBezTo>
              </a:path>
            </a:pathLst>
          </a:custGeom>
          <a:noFill/>
          <a:ln w="28575" cap="rnd">
            <a:solidFill>
              <a:schemeClr val="bg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cxnSp>
        <p:nvCxnSpPr>
          <p:cNvPr id="18" name="直接连接符 17"/>
          <p:cNvCxnSpPr/>
          <p:nvPr/>
        </p:nvCxnSpPr>
        <p:spPr>
          <a:xfrm>
            <a:off x="5219863" y="3501008"/>
            <a:ext cx="0" cy="332276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699960" y="2903528"/>
            <a:ext cx="1584173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ṩḷide"/>
          <p:cNvSpPr/>
          <p:nvPr/>
        </p:nvSpPr>
        <p:spPr>
          <a:xfrm rot="16200000">
            <a:off x="6154105" y="4069065"/>
            <a:ext cx="520928" cy="480096"/>
          </a:xfrm>
          <a:custGeom>
            <a:avLst/>
            <a:gdLst>
              <a:gd name="connsiteX0" fmla="*/ 1214556 w 2429112"/>
              <a:gd name="connsiteY0" fmla="*/ 0 h 1200150"/>
              <a:gd name="connsiteX1" fmla="*/ 2423604 w 2429112"/>
              <a:gd name="connsiteY1" fmla="*/ 1091063 h 1200150"/>
              <a:gd name="connsiteX2" fmla="*/ 2429112 w 2429112"/>
              <a:gd name="connsiteY2" fmla="*/ 1200150 h 1200150"/>
              <a:gd name="connsiteX3" fmla="*/ 0 w 2429112"/>
              <a:gd name="connsiteY3" fmla="*/ 1200150 h 1200150"/>
              <a:gd name="connsiteX4" fmla="*/ 5509 w 2429112"/>
              <a:gd name="connsiteY4" fmla="*/ 1091063 h 1200150"/>
              <a:gd name="connsiteX5" fmla="*/ 1214556 w 2429112"/>
              <a:gd name="connsiteY5" fmla="*/ 0 h 1200150"/>
              <a:gd name="connsiteX0-1" fmla="*/ 1214556 w 2429112"/>
              <a:gd name="connsiteY0-2" fmla="*/ 0 h 1420283"/>
              <a:gd name="connsiteX1-3" fmla="*/ 2423604 w 2429112"/>
              <a:gd name="connsiteY1-4" fmla="*/ 1091063 h 1420283"/>
              <a:gd name="connsiteX2-5" fmla="*/ 2429112 w 2429112"/>
              <a:gd name="connsiteY2-6" fmla="*/ 1200150 h 1420283"/>
              <a:gd name="connsiteX3-7" fmla="*/ 0 w 2429112"/>
              <a:gd name="connsiteY3-8" fmla="*/ 1200150 h 1420283"/>
              <a:gd name="connsiteX4-9" fmla="*/ 5509 w 2429112"/>
              <a:gd name="connsiteY4-10" fmla="*/ 1091063 h 1420283"/>
              <a:gd name="connsiteX5-11" fmla="*/ 1214556 w 2429112"/>
              <a:gd name="connsiteY5-12" fmla="*/ 0 h 1420283"/>
              <a:gd name="connsiteX0-13" fmla="*/ 0 w 2429112"/>
              <a:gd name="connsiteY0-14" fmla="*/ 1200150 h 1450099"/>
              <a:gd name="connsiteX1-15" fmla="*/ 5509 w 2429112"/>
              <a:gd name="connsiteY1-16" fmla="*/ 1091063 h 1450099"/>
              <a:gd name="connsiteX2-17" fmla="*/ 1214556 w 2429112"/>
              <a:gd name="connsiteY2-18" fmla="*/ 0 h 1450099"/>
              <a:gd name="connsiteX3-19" fmla="*/ 2423604 w 2429112"/>
              <a:gd name="connsiteY3-20" fmla="*/ 1091063 h 1450099"/>
              <a:gd name="connsiteX4-21" fmla="*/ 2429112 w 2429112"/>
              <a:gd name="connsiteY4-22" fmla="*/ 1200150 h 1450099"/>
              <a:gd name="connsiteX5-23" fmla="*/ 91440 w 2429112"/>
              <a:gd name="connsiteY5-24" fmla="*/ 1291590 h 1450099"/>
              <a:gd name="connsiteX0-25" fmla="*/ 0 w 2429112"/>
              <a:gd name="connsiteY0-26" fmla="*/ 1200150 h 1450099"/>
              <a:gd name="connsiteX1-27" fmla="*/ 5509 w 2429112"/>
              <a:gd name="connsiteY1-28" fmla="*/ 1091063 h 1450099"/>
              <a:gd name="connsiteX2-29" fmla="*/ 1214556 w 2429112"/>
              <a:gd name="connsiteY2-30" fmla="*/ 0 h 1450099"/>
              <a:gd name="connsiteX3-31" fmla="*/ 2423604 w 2429112"/>
              <a:gd name="connsiteY3-32" fmla="*/ 1091063 h 1450099"/>
              <a:gd name="connsiteX4-33" fmla="*/ 2429112 w 2429112"/>
              <a:gd name="connsiteY4-34" fmla="*/ 1200150 h 1450099"/>
              <a:gd name="connsiteX5-35" fmla="*/ 43815 w 2429112"/>
              <a:gd name="connsiteY5-36" fmla="*/ 1291590 h 1450099"/>
              <a:gd name="connsiteX0-37" fmla="*/ 0 w 2429112"/>
              <a:gd name="connsiteY0-38" fmla="*/ 1200150 h 1450099"/>
              <a:gd name="connsiteX1-39" fmla="*/ 5509 w 2429112"/>
              <a:gd name="connsiteY1-40" fmla="*/ 1091063 h 1450099"/>
              <a:gd name="connsiteX2-41" fmla="*/ 1214556 w 2429112"/>
              <a:gd name="connsiteY2-42" fmla="*/ 0 h 1450099"/>
              <a:gd name="connsiteX3-43" fmla="*/ 2423604 w 2429112"/>
              <a:gd name="connsiteY3-44" fmla="*/ 1091063 h 1450099"/>
              <a:gd name="connsiteX4-45" fmla="*/ 2429112 w 2429112"/>
              <a:gd name="connsiteY4-46" fmla="*/ 1200150 h 1450099"/>
              <a:gd name="connsiteX5-47" fmla="*/ 34290 w 2429112"/>
              <a:gd name="connsiteY5-48" fmla="*/ 1291590 h 1450099"/>
              <a:gd name="connsiteX0-49" fmla="*/ 0 w 2429112"/>
              <a:gd name="connsiteY0-50" fmla="*/ 1200150 h 1442532"/>
              <a:gd name="connsiteX1-51" fmla="*/ 5509 w 2429112"/>
              <a:gd name="connsiteY1-52" fmla="*/ 1091063 h 1442532"/>
              <a:gd name="connsiteX2-53" fmla="*/ 1214556 w 2429112"/>
              <a:gd name="connsiteY2-54" fmla="*/ 0 h 1442532"/>
              <a:gd name="connsiteX3-55" fmla="*/ 2423604 w 2429112"/>
              <a:gd name="connsiteY3-56" fmla="*/ 1091063 h 1442532"/>
              <a:gd name="connsiteX4-57" fmla="*/ 2429112 w 2429112"/>
              <a:gd name="connsiteY4-58" fmla="*/ 1200150 h 1442532"/>
              <a:gd name="connsiteX5-59" fmla="*/ 34290 w 2429112"/>
              <a:gd name="connsiteY5-60" fmla="*/ 1282065 h 1442532"/>
              <a:gd name="connsiteX0-61" fmla="*/ 0 w 2429112"/>
              <a:gd name="connsiteY0-62" fmla="*/ 1200150 h 1442532"/>
              <a:gd name="connsiteX1-63" fmla="*/ 5509 w 2429112"/>
              <a:gd name="connsiteY1-64" fmla="*/ 1091063 h 1442532"/>
              <a:gd name="connsiteX2-65" fmla="*/ 1214556 w 2429112"/>
              <a:gd name="connsiteY2-66" fmla="*/ 0 h 1442532"/>
              <a:gd name="connsiteX3-67" fmla="*/ 2423604 w 2429112"/>
              <a:gd name="connsiteY3-68" fmla="*/ 1091063 h 1442532"/>
              <a:gd name="connsiteX4-69" fmla="*/ 2429112 w 2429112"/>
              <a:gd name="connsiteY4-70" fmla="*/ 1200150 h 1442532"/>
              <a:gd name="connsiteX5-71" fmla="*/ 53340 w 2429112"/>
              <a:gd name="connsiteY5-72" fmla="*/ 1282065 h 1442532"/>
              <a:gd name="connsiteX0-73" fmla="*/ 0 w 2429112"/>
              <a:gd name="connsiteY0-74" fmla="*/ 1200150 h 1617722"/>
              <a:gd name="connsiteX1-75" fmla="*/ 5509 w 2429112"/>
              <a:gd name="connsiteY1-76" fmla="*/ 1091063 h 1617722"/>
              <a:gd name="connsiteX2-77" fmla="*/ 1214556 w 2429112"/>
              <a:gd name="connsiteY2-78" fmla="*/ 0 h 1617722"/>
              <a:gd name="connsiteX3-79" fmla="*/ 2423604 w 2429112"/>
              <a:gd name="connsiteY3-80" fmla="*/ 1091063 h 1617722"/>
              <a:gd name="connsiteX4-81" fmla="*/ 2429112 w 2429112"/>
              <a:gd name="connsiteY4-82" fmla="*/ 1200150 h 1617722"/>
              <a:gd name="connsiteX5-83" fmla="*/ 186690 w 2429112"/>
              <a:gd name="connsiteY5-84" fmla="*/ 1491615 h 1617722"/>
              <a:gd name="connsiteX0-85" fmla="*/ 0 w 2429112"/>
              <a:gd name="connsiteY0-86" fmla="*/ 1200150 h 1200150"/>
              <a:gd name="connsiteX1-87" fmla="*/ 5509 w 2429112"/>
              <a:gd name="connsiteY1-88" fmla="*/ 1091063 h 1200150"/>
              <a:gd name="connsiteX2-89" fmla="*/ 1214556 w 2429112"/>
              <a:gd name="connsiteY2-90" fmla="*/ 0 h 1200150"/>
              <a:gd name="connsiteX3-91" fmla="*/ 2423604 w 2429112"/>
              <a:gd name="connsiteY3-92" fmla="*/ 1091063 h 1200150"/>
              <a:gd name="connsiteX4-93" fmla="*/ 2429112 w 2429112"/>
              <a:gd name="connsiteY4-94" fmla="*/ 1200150 h 1200150"/>
              <a:gd name="connsiteX0-95" fmla="*/ 0 w 2429112"/>
              <a:gd name="connsiteY0-96" fmla="*/ 1200150 h 1200150"/>
              <a:gd name="connsiteX1-97" fmla="*/ 1214556 w 2429112"/>
              <a:gd name="connsiteY1-98" fmla="*/ 0 h 1200150"/>
              <a:gd name="connsiteX2-99" fmla="*/ 2423604 w 2429112"/>
              <a:gd name="connsiteY2-100" fmla="*/ 1091063 h 1200150"/>
              <a:gd name="connsiteX3-101" fmla="*/ 2429112 w 2429112"/>
              <a:gd name="connsiteY3-102" fmla="*/ 1200150 h 1200150"/>
              <a:gd name="connsiteX0-103" fmla="*/ -1 w 1214555"/>
              <a:gd name="connsiteY0-104" fmla="*/ 0 h 1200150"/>
              <a:gd name="connsiteX1-105" fmla="*/ 1209047 w 1214555"/>
              <a:gd name="connsiteY1-106" fmla="*/ 1091063 h 1200150"/>
              <a:gd name="connsiteX2-107" fmla="*/ 1214555 w 1214555"/>
              <a:gd name="connsiteY2-108" fmla="*/ 1200150 h 1200150"/>
              <a:gd name="connsiteX0-109" fmla="*/ -1 w 1209047"/>
              <a:gd name="connsiteY0-110" fmla="*/ 0 h 1091063"/>
              <a:gd name="connsiteX1-111" fmla="*/ 1209047 w 1209047"/>
              <a:gd name="connsiteY1-112" fmla="*/ 1091063 h 1091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09047" h="1091063">
                <a:moveTo>
                  <a:pt x="-1" y="0"/>
                </a:moveTo>
                <a:cubicBezTo>
                  <a:pt x="629253" y="0"/>
                  <a:pt x="1146810" y="478229"/>
                  <a:pt x="1209047" y="1091063"/>
                </a:cubicBezTo>
              </a:path>
            </a:pathLst>
          </a:custGeom>
          <a:noFill/>
          <a:ln w="28575" cap="rnd">
            <a:solidFill>
              <a:schemeClr val="bg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cxnSp>
        <p:nvCxnSpPr>
          <p:cNvPr id="21" name="直接连接符 20"/>
          <p:cNvCxnSpPr/>
          <p:nvPr/>
        </p:nvCxnSpPr>
        <p:spPr>
          <a:xfrm>
            <a:off x="6174521" y="4646129"/>
            <a:ext cx="0" cy="2347268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654617" y="4048648"/>
            <a:ext cx="1025331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ïSļíḍé"/>
          <p:cNvSpPr/>
          <p:nvPr/>
        </p:nvSpPr>
        <p:spPr>
          <a:xfrm rot="5400000" flipH="1">
            <a:off x="6218659" y="2342063"/>
            <a:ext cx="520928" cy="480096"/>
          </a:xfrm>
          <a:custGeom>
            <a:avLst/>
            <a:gdLst>
              <a:gd name="connsiteX0" fmla="*/ 1214556 w 2429112"/>
              <a:gd name="connsiteY0" fmla="*/ 0 h 1200150"/>
              <a:gd name="connsiteX1" fmla="*/ 2423604 w 2429112"/>
              <a:gd name="connsiteY1" fmla="*/ 1091063 h 1200150"/>
              <a:gd name="connsiteX2" fmla="*/ 2429112 w 2429112"/>
              <a:gd name="connsiteY2" fmla="*/ 1200150 h 1200150"/>
              <a:gd name="connsiteX3" fmla="*/ 0 w 2429112"/>
              <a:gd name="connsiteY3" fmla="*/ 1200150 h 1200150"/>
              <a:gd name="connsiteX4" fmla="*/ 5509 w 2429112"/>
              <a:gd name="connsiteY4" fmla="*/ 1091063 h 1200150"/>
              <a:gd name="connsiteX5" fmla="*/ 1214556 w 2429112"/>
              <a:gd name="connsiteY5" fmla="*/ 0 h 1200150"/>
              <a:gd name="connsiteX0-1" fmla="*/ 1214556 w 2429112"/>
              <a:gd name="connsiteY0-2" fmla="*/ 0 h 1420283"/>
              <a:gd name="connsiteX1-3" fmla="*/ 2423604 w 2429112"/>
              <a:gd name="connsiteY1-4" fmla="*/ 1091063 h 1420283"/>
              <a:gd name="connsiteX2-5" fmla="*/ 2429112 w 2429112"/>
              <a:gd name="connsiteY2-6" fmla="*/ 1200150 h 1420283"/>
              <a:gd name="connsiteX3-7" fmla="*/ 0 w 2429112"/>
              <a:gd name="connsiteY3-8" fmla="*/ 1200150 h 1420283"/>
              <a:gd name="connsiteX4-9" fmla="*/ 5509 w 2429112"/>
              <a:gd name="connsiteY4-10" fmla="*/ 1091063 h 1420283"/>
              <a:gd name="connsiteX5-11" fmla="*/ 1214556 w 2429112"/>
              <a:gd name="connsiteY5-12" fmla="*/ 0 h 1420283"/>
              <a:gd name="connsiteX0-13" fmla="*/ 0 w 2429112"/>
              <a:gd name="connsiteY0-14" fmla="*/ 1200150 h 1450099"/>
              <a:gd name="connsiteX1-15" fmla="*/ 5509 w 2429112"/>
              <a:gd name="connsiteY1-16" fmla="*/ 1091063 h 1450099"/>
              <a:gd name="connsiteX2-17" fmla="*/ 1214556 w 2429112"/>
              <a:gd name="connsiteY2-18" fmla="*/ 0 h 1450099"/>
              <a:gd name="connsiteX3-19" fmla="*/ 2423604 w 2429112"/>
              <a:gd name="connsiteY3-20" fmla="*/ 1091063 h 1450099"/>
              <a:gd name="connsiteX4-21" fmla="*/ 2429112 w 2429112"/>
              <a:gd name="connsiteY4-22" fmla="*/ 1200150 h 1450099"/>
              <a:gd name="connsiteX5-23" fmla="*/ 91440 w 2429112"/>
              <a:gd name="connsiteY5-24" fmla="*/ 1291590 h 1450099"/>
              <a:gd name="connsiteX0-25" fmla="*/ 0 w 2429112"/>
              <a:gd name="connsiteY0-26" fmla="*/ 1200150 h 1450099"/>
              <a:gd name="connsiteX1-27" fmla="*/ 5509 w 2429112"/>
              <a:gd name="connsiteY1-28" fmla="*/ 1091063 h 1450099"/>
              <a:gd name="connsiteX2-29" fmla="*/ 1214556 w 2429112"/>
              <a:gd name="connsiteY2-30" fmla="*/ 0 h 1450099"/>
              <a:gd name="connsiteX3-31" fmla="*/ 2423604 w 2429112"/>
              <a:gd name="connsiteY3-32" fmla="*/ 1091063 h 1450099"/>
              <a:gd name="connsiteX4-33" fmla="*/ 2429112 w 2429112"/>
              <a:gd name="connsiteY4-34" fmla="*/ 1200150 h 1450099"/>
              <a:gd name="connsiteX5-35" fmla="*/ 43815 w 2429112"/>
              <a:gd name="connsiteY5-36" fmla="*/ 1291590 h 1450099"/>
              <a:gd name="connsiteX0-37" fmla="*/ 0 w 2429112"/>
              <a:gd name="connsiteY0-38" fmla="*/ 1200150 h 1450099"/>
              <a:gd name="connsiteX1-39" fmla="*/ 5509 w 2429112"/>
              <a:gd name="connsiteY1-40" fmla="*/ 1091063 h 1450099"/>
              <a:gd name="connsiteX2-41" fmla="*/ 1214556 w 2429112"/>
              <a:gd name="connsiteY2-42" fmla="*/ 0 h 1450099"/>
              <a:gd name="connsiteX3-43" fmla="*/ 2423604 w 2429112"/>
              <a:gd name="connsiteY3-44" fmla="*/ 1091063 h 1450099"/>
              <a:gd name="connsiteX4-45" fmla="*/ 2429112 w 2429112"/>
              <a:gd name="connsiteY4-46" fmla="*/ 1200150 h 1450099"/>
              <a:gd name="connsiteX5-47" fmla="*/ 34290 w 2429112"/>
              <a:gd name="connsiteY5-48" fmla="*/ 1291590 h 1450099"/>
              <a:gd name="connsiteX0-49" fmla="*/ 0 w 2429112"/>
              <a:gd name="connsiteY0-50" fmla="*/ 1200150 h 1442532"/>
              <a:gd name="connsiteX1-51" fmla="*/ 5509 w 2429112"/>
              <a:gd name="connsiteY1-52" fmla="*/ 1091063 h 1442532"/>
              <a:gd name="connsiteX2-53" fmla="*/ 1214556 w 2429112"/>
              <a:gd name="connsiteY2-54" fmla="*/ 0 h 1442532"/>
              <a:gd name="connsiteX3-55" fmla="*/ 2423604 w 2429112"/>
              <a:gd name="connsiteY3-56" fmla="*/ 1091063 h 1442532"/>
              <a:gd name="connsiteX4-57" fmla="*/ 2429112 w 2429112"/>
              <a:gd name="connsiteY4-58" fmla="*/ 1200150 h 1442532"/>
              <a:gd name="connsiteX5-59" fmla="*/ 34290 w 2429112"/>
              <a:gd name="connsiteY5-60" fmla="*/ 1282065 h 1442532"/>
              <a:gd name="connsiteX0-61" fmla="*/ 0 w 2429112"/>
              <a:gd name="connsiteY0-62" fmla="*/ 1200150 h 1442532"/>
              <a:gd name="connsiteX1-63" fmla="*/ 5509 w 2429112"/>
              <a:gd name="connsiteY1-64" fmla="*/ 1091063 h 1442532"/>
              <a:gd name="connsiteX2-65" fmla="*/ 1214556 w 2429112"/>
              <a:gd name="connsiteY2-66" fmla="*/ 0 h 1442532"/>
              <a:gd name="connsiteX3-67" fmla="*/ 2423604 w 2429112"/>
              <a:gd name="connsiteY3-68" fmla="*/ 1091063 h 1442532"/>
              <a:gd name="connsiteX4-69" fmla="*/ 2429112 w 2429112"/>
              <a:gd name="connsiteY4-70" fmla="*/ 1200150 h 1442532"/>
              <a:gd name="connsiteX5-71" fmla="*/ 53340 w 2429112"/>
              <a:gd name="connsiteY5-72" fmla="*/ 1282065 h 1442532"/>
              <a:gd name="connsiteX0-73" fmla="*/ 0 w 2429112"/>
              <a:gd name="connsiteY0-74" fmla="*/ 1200150 h 1617722"/>
              <a:gd name="connsiteX1-75" fmla="*/ 5509 w 2429112"/>
              <a:gd name="connsiteY1-76" fmla="*/ 1091063 h 1617722"/>
              <a:gd name="connsiteX2-77" fmla="*/ 1214556 w 2429112"/>
              <a:gd name="connsiteY2-78" fmla="*/ 0 h 1617722"/>
              <a:gd name="connsiteX3-79" fmla="*/ 2423604 w 2429112"/>
              <a:gd name="connsiteY3-80" fmla="*/ 1091063 h 1617722"/>
              <a:gd name="connsiteX4-81" fmla="*/ 2429112 w 2429112"/>
              <a:gd name="connsiteY4-82" fmla="*/ 1200150 h 1617722"/>
              <a:gd name="connsiteX5-83" fmla="*/ 186690 w 2429112"/>
              <a:gd name="connsiteY5-84" fmla="*/ 1491615 h 1617722"/>
              <a:gd name="connsiteX0-85" fmla="*/ 0 w 2429112"/>
              <a:gd name="connsiteY0-86" fmla="*/ 1200150 h 1200150"/>
              <a:gd name="connsiteX1-87" fmla="*/ 5509 w 2429112"/>
              <a:gd name="connsiteY1-88" fmla="*/ 1091063 h 1200150"/>
              <a:gd name="connsiteX2-89" fmla="*/ 1214556 w 2429112"/>
              <a:gd name="connsiteY2-90" fmla="*/ 0 h 1200150"/>
              <a:gd name="connsiteX3-91" fmla="*/ 2423604 w 2429112"/>
              <a:gd name="connsiteY3-92" fmla="*/ 1091063 h 1200150"/>
              <a:gd name="connsiteX4-93" fmla="*/ 2429112 w 2429112"/>
              <a:gd name="connsiteY4-94" fmla="*/ 1200150 h 1200150"/>
              <a:gd name="connsiteX0-95" fmla="*/ 0 w 2429112"/>
              <a:gd name="connsiteY0-96" fmla="*/ 1200150 h 1200150"/>
              <a:gd name="connsiteX1-97" fmla="*/ 1214556 w 2429112"/>
              <a:gd name="connsiteY1-98" fmla="*/ 0 h 1200150"/>
              <a:gd name="connsiteX2-99" fmla="*/ 2423604 w 2429112"/>
              <a:gd name="connsiteY2-100" fmla="*/ 1091063 h 1200150"/>
              <a:gd name="connsiteX3-101" fmla="*/ 2429112 w 2429112"/>
              <a:gd name="connsiteY3-102" fmla="*/ 1200150 h 1200150"/>
              <a:gd name="connsiteX0-103" fmla="*/ -1 w 1214555"/>
              <a:gd name="connsiteY0-104" fmla="*/ 0 h 1200150"/>
              <a:gd name="connsiteX1-105" fmla="*/ 1209047 w 1214555"/>
              <a:gd name="connsiteY1-106" fmla="*/ 1091063 h 1200150"/>
              <a:gd name="connsiteX2-107" fmla="*/ 1214555 w 1214555"/>
              <a:gd name="connsiteY2-108" fmla="*/ 1200150 h 1200150"/>
              <a:gd name="connsiteX0-109" fmla="*/ -1 w 1209047"/>
              <a:gd name="connsiteY0-110" fmla="*/ 0 h 1091063"/>
              <a:gd name="connsiteX1-111" fmla="*/ 1209047 w 1209047"/>
              <a:gd name="connsiteY1-112" fmla="*/ 1091063 h 1091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09047" h="1091063">
                <a:moveTo>
                  <a:pt x="-1" y="0"/>
                </a:moveTo>
                <a:cubicBezTo>
                  <a:pt x="629253" y="0"/>
                  <a:pt x="1146810" y="478229"/>
                  <a:pt x="1209047" y="1091063"/>
                </a:cubicBezTo>
              </a:path>
            </a:pathLst>
          </a:custGeom>
          <a:noFill/>
          <a:ln w="28575" cap="rnd">
            <a:solidFill>
              <a:schemeClr val="bg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cxnSp>
        <p:nvCxnSpPr>
          <p:cNvPr id="30" name="直接连接符 29"/>
          <p:cNvCxnSpPr/>
          <p:nvPr/>
        </p:nvCxnSpPr>
        <p:spPr>
          <a:xfrm>
            <a:off x="6719171" y="2919125"/>
            <a:ext cx="29355" cy="393887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016935" y="2321645"/>
            <a:ext cx="1222143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ṡlïḑe"/>
          <p:cNvSpPr/>
          <p:nvPr/>
        </p:nvSpPr>
        <p:spPr>
          <a:xfrm rot="5400000" flipH="1">
            <a:off x="5201344" y="3586043"/>
            <a:ext cx="520928" cy="480096"/>
          </a:xfrm>
          <a:custGeom>
            <a:avLst/>
            <a:gdLst>
              <a:gd name="connsiteX0" fmla="*/ 1214556 w 2429112"/>
              <a:gd name="connsiteY0" fmla="*/ 0 h 1200150"/>
              <a:gd name="connsiteX1" fmla="*/ 2423604 w 2429112"/>
              <a:gd name="connsiteY1" fmla="*/ 1091063 h 1200150"/>
              <a:gd name="connsiteX2" fmla="*/ 2429112 w 2429112"/>
              <a:gd name="connsiteY2" fmla="*/ 1200150 h 1200150"/>
              <a:gd name="connsiteX3" fmla="*/ 0 w 2429112"/>
              <a:gd name="connsiteY3" fmla="*/ 1200150 h 1200150"/>
              <a:gd name="connsiteX4" fmla="*/ 5509 w 2429112"/>
              <a:gd name="connsiteY4" fmla="*/ 1091063 h 1200150"/>
              <a:gd name="connsiteX5" fmla="*/ 1214556 w 2429112"/>
              <a:gd name="connsiteY5" fmla="*/ 0 h 1200150"/>
              <a:gd name="connsiteX0-1" fmla="*/ 1214556 w 2429112"/>
              <a:gd name="connsiteY0-2" fmla="*/ 0 h 1420283"/>
              <a:gd name="connsiteX1-3" fmla="*/ 2423604 w 2429112"/>
              <a:gd name="connsiteY1-4" fmla="*/ 1091063 h 1420283"/>
              <a:gd name="connsiteX2-5" fmla="*/ 2429112 w 2429112"/>
              <a:gd name="connsiteY2-6" fmla="*/ 1200150 h 1420283"/>
              <a:gd name="connsiteX3-7" fmla="*/ 0 w 2429112"/>
              <a:gd name="connsiteY3-8" fmla="*/ 1200150 h 1420283"/>
              <a:gd name="connsiteX4-9" fmla="*/ 5509 w 2429112"/>
              <a:gd name="connsiteY4-10" fmla="*/ 1091063 h 1420283"/>
              <a:gd name="connsiteX5-11" fmla="*/ 1214556 w 2429112"/>
              <a:gd name="connsiteY5-12" fmla="*/ 0 h 1420283"/>
              <a:gd name="connsiteX0-13" fmla="*/ 0 w 2429112"/>
              <a:gd name="connsiteY0-14" fmla="*/ 1200150 h 1450099"/>
              <a:gd name="connsiteX1-15" fmla="*/ 5509 w 2429112"/>
              <a:gd name="connsiteY1-16" fmla="*/ 1091063 h 1450099"/>
              <a:gd name="connsiteX2-17" fmla="*/ 1214556 w 2429112"/>
              <a:gd name="connsiteY2-18" fmla="*/ 0 h 1450099"/>
              <a:gd name="connsiteX3-19" fmla="*/ 2423604 w 2429112"/>
              <a:gd name="connsiteY3-20" fmla="*/ 1091063 h 1450099"/>
              <a:gd name="connsiteX4-21" fmla="*/ 2429112 w 2429112"/>
              <a:gd name="connsiteY4-22" fmla="*/ 1200150 h 1450099"/>
              <a:gd name="connsiteX5-23" fmla="*/ 91440 w 2429112"/>
              <a:gd name="connsiteY5-24" fmla="*/ 1291590 h 1450099"/>
              <a:gd name="connsiteX0-25" fmla="*/ 0 w 2429112"/>
              <a:gd name="connsiteY0-26" fmla="*/ 1200150 h 1450099"/>
              <a:gd name="connsiteX1-27" fmla="*/ 5509 w 2429112"/>
              <a:gd name="connsiteY1-28" fmla="*/ 1091063 h 1450099"/>
              <a:gd name="connsiteX2-29" fmla="*/ 1214556 w 2429112"/>
              <a:gd name="connsiteY2-30" fmla="*/ 0 h 1450099"/>
              <a:gd name="connsiteX3-31" fmla="*/ 2423604 w 2429112"/>
              <a:gd name="connsiteY3-32" fmla="*/ 1091063 h 1450099"/>
              <a:gd name="connsiteX4-33" fmla="*/ 2429112 w 2429112"/>
              <a:gd name="connsiteY4-34" fmla="*/ 1200150 h 1450099"/>
              <a:gd name="connsiteX5-35" fmla="*/ 43815 w 2429112"/>
              <a:gd name="connsiteY5-36" fmla="*/ 1291590 h 1450099"/>
              <a:gd name="connsiteX0-37" fmla="*/ 0 w 2429112"/>
              <a:gd name="connsiteY0-38" fmla="*/ 1200150 h 1450099"/>
              <a:gd name="connsiteX1-39" fmla="*/ 5509 w 2429112"/>
              <a:gd name="connsiteY1-40" fmla="*/ 1091063 h 1450099"/>
              <a:gd name="connsiteX2-41" fmla="*/ 1214556 w 2429112"/>
              <a:gd name="connsiteY2-42" fmla="*/ 0 h 1450099"/>
              <a:gd name="connsiteX3-43" fmla="*/ 2423604 w 2429112"/>
              <a:gd name="connsiteY3-44" fmla="*/ 1091063 h 1450099"/>
              <a:gd name="connsiteX4-45" fmla="*/ 2429112 w 2429112"/>
              <a:gd name="connsiteY4-46" fmla="*/ 1200150 h 1450099"/>
              <a:gd name="connsiteX5-47" fmla="*/ 34290 w 2429112"/>
              <a:gd name="connsiteY5-48" fmla="*/ 1291590 h 1450099"/>
              <a:gd name="connsiteX0-49" fmla="*/ 0 w 2429112"/>
              <a:gd name="connsiteY0-50" fmla="*/ 1200150 h 1442532"/>
              <a:gd name="connsiteX1-51" fmla="*/ 5509 w 2429112"/>
              <a:gd name="connsiteY1-52" fmla="*/ 1091063 h 1442532"/>
              <a:gd name="connsiteX2-53" fmla="*/ 1214556 w 2429112"/>
              <a:gd name="connsiteY2-54" fmla="*/ 0 h 1442532"/>
              <a:gd name="connsiteX3-55" fmla="*/ 2423604 w 2429112"/>
              <a:gd name="connsiteY3-56" fmla="*/ 1091063 h 1442532"/>
              <a:gd name="connsiteX4-57" fmla="*/ 2429112 w 2429112"/>
              <a:gd name="connsiteY4-58" fmla="*/ 1200150 h 1442532"/>
              <a:gd name="connsiteX5-59" fmla="*/ 34290 w 2429112"/>
              <a:gd name="connsiteY5-60" fmla="*/ 1282065 h 1442532"/>
              <a:gd name="connsiteX0-61" fmla="*/ 0 w 2429112"/>
              <a:gd name="connsiteY0-62" fmla="*/ 1200150 h 1442532"/>
              <a:gd name="connsiteX1-63" fmla="*/ 5509 w 2429112"/>
              <a:gd name="connsiteY1-64" fmla="*/ 1091063 h 1442532"/>
              <a:gd name="connsiteX2-65" fmla="*/ 1214556 w 2429112"/>
              <a:gd name="connsiteY2-66" fmla="*/ 0 h 1442532"/>
              <a:gd name="connsiteX3-67" fmla="*/ 2423604 w 2429112"/>
              <a:gd name="connsiteY3-68" fmla="*/ 1091063 h 1442532"/>
              <a:gd name="connsiteX4-69" fmla="*/ 2429112 w 2429112"/>
              <a:gd name="connsiteY4-70" fmla="*/ 1200150 h 1442532"/>
              <a:gd name="connsiteX5-71" fmla="*/ 53340 w 2429112"/>
              <a:gd name="connsiteY5-72" fmla="*/ 1282065 h 1442532"/>
              <a:gd name="connsiteX0-73" fmla="*/ 0 w 2429112"/>
              <a:gd name="connsiteY0-74" fmla="*/ 1200150 h 1617722"/>
              <a:gd name="connsiteX1-75" fmla="*/ 5509 w 2429112"/>
              <a:gd name="connsiteY1-76" fmla="*/ 1091063 h 1617722"/>
              <a:gd name="connsiteX2-77" fmla="*/ 1214556 w 2429112"/>
              <a:gd name="connsiteY2-78" fmla="*/ 0 h 1617722"/>
              <a:gd name="connsiteX3-79" fmla="*/ 2423604 w 2429112"/>
              <a:gd name="connsiteY3-80" fmla="*/ 1091063 h 1617722"/>
              <a:gd name="connsiteX4-81" fmla="*/ 2429112 w 2429112"/>
              <a:gd name="connsiteY4-82" fmla="*/ 1200150 h 1617722"/>
              <a:gd name="connsiteX5-83" fmla="*/ 186690 w 2429112"/>
              <a:gd name="connsiteY5-84" fmla="*/ 1491615 h 1617722"/>
              <a:gd name="connsiteX0-85" fmla="*/ 0 w 2429112"/>
              <a:gd name="connsiteY0-86" fmla="*/ 1200150 h 1200150"/>
              <a:gd name="connsiteX1-87" fmla="*/ 5509 w 2429112"/>
              <a:gd name="connsiteY1-88" fmla="*/ 1091063 h 1200150"/>
              <a:gd name="connsiteX2-89" fmla="*/ 1214556 w 2429112"/>
              <a:gd name="connsiteY2-90" fmla="*/ 0 h 1200150"/>
              <a:gd name="connsiteX3-91" fmla="*/ 2423604 w 2429112"/>
              <a:gd name="connsiteY3-92" fmla="*/ 1091063 h 1200150"/>
              <a:gd name="connsiteX4-93" fmla="*/ 2429112 w 2429112"/>
              <a:gd name="connsiteY4-94" fmla="*/ 1200150 h 1200150"/>
              <a:gd name="connsiteX0-95" fmla="*/ 0 w 2429112"/>
              <a:gd name="connsiteY0-96" fmla="*/ 1200150 h 1200150"/>
              <a:gd name="connsiteX1-97" fmla="*/ 1214556 w 2429112"/>
              <a:gd name="connsiteY1-98" fmla="*/ 0 h 1200150"/>
              <a:gd name="connsiteX2-99" fmla="*/ 2423604 w 2429112"/>
              <a:gd name="connsiteY2-100" fmla="*/ 1091063 h 1200150"/>
              <a:gd name="connsiteX3-101" fmla="*/ 2429112 w 2429112"/>
              <a:gd name="connsiteY3-102" fmla="*/ 1200150 h 1200150"/>
              <a:gd name="connsiteX0-103" fmla="*/ -1 w 1214555"/>
              <a:gd name="connsiteY0-104" fmla="*/ 0 h 1200150"/>
              <a:gd name="connsiteX1-105" fmla="*/ 1209047 w 1214555"/>
              <a:gd name="connsiteY1-106" fmla="*/ 1091063 h 1200150"/>
              <a:gd name="connsiteX2-107" fmla="*/ 1214555 w 1214555"/>
              <a:gd name="connsiteY2-108" fmla="*/ 1200150 h 1200150"/>
              <a:gd name="connsiteX0-109" fmla="*/ -1 w 1209047"/>
              <a:gd name="connsiteY0-110" fmla="*/ 0 h 1091063"/>
              <a:gd name="connsiteX1-111" fmla="*/ 1209047 w 1209047"/>
              <a:gd name="connsiteY1-112" fmla="*/ 1091063 h 1091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09047" h="1091063">
                <a:moveTo>
                  <a:pt x="-1" y="0"/>
                </a:moveTo>
                <a:cubicBezTo>
                  <a:pt x="629253" y="0"/>
                  <a:pt x="1146810" y="478229"/>
                  <a:pt x="1209047" y="1091063"/>
                </a:cubicBezTo>
              </a:path>
            </a:pathLst>
          </a:custGeom>
          <a:noFill/>
          <a:ln w="28575" cap="rnd">
            <a:solidFill>
              <a:schemeClr val="bg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cxnSp>
        <p:nvCxnSpPr>
          <p:cNvPr id="33" name="直接连接符 32"/>
          <p:cNvCxnSpPr>
            <a:endCxn id="14" idx="2"/>
          </p:cNvCxnSpPr>
          <p:nvPr/>
        </p:nvCxnSpPr>
        <p:spPr>
          <a:xfrm>
            <a:off x="5701857" y="4163106"/>
            <a:ext cx="6159" cy="269489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272403" y="3565625"/>
            <a:ext cx="94936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ṣḻïḍe"/>
          <p:cNvSpPr/>
          <p:nvPr/>
        </p:nvSpPr>
        <p:spPr>
          <a:xfrm>
            <a:off x="8711820" y="2763233"/>
            <a:ext cx="2147157" cy="526811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ïşḻïḋê"/>
          <p:cNvSpPr txBox="1"/>
          <p:nvPr/>
        </p:nvSpPr>
        <p:spPr bwMode="auto">
          <a:xfrm>
            <a:off x="8711820" y="2391976"/>
            <a:ext cx="2147157" cy="37125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latinLnBrk="0">
              <a:buClr>
                <a:prstClr val="white"/>
              </a:buClr>
              <a:defRPr/>
            </a:pPr>
            <a:r>
              <a:rPr lang="en-US" altLang="zh-CN" sz="2000" b="1" dirty="0"/>
              <a:t>Text here</a:t>
            </a:r>
            <a:r>
              <a:rPr lang="zh-CN" altLang="en-US" sz="2000" b="1" dirty="0"/>
              <a:t> </a:t>
            </a:r>
            <a:endParaRPr lang="zh-CN" altLang="en-US" sz="2000" b="1" dirty="0"/>
          </a:p>
        </p:txBody>
      </p:sp>
      <p:sp>
        <p:nvSpPr>
          <p:cNvPr id="37" name="íšḻiďê"/>
          <p:cNvSpPr/>
          <p:nvPr/>
        </p:nvSpPr>
        <p:spPr>
          <a:xfrm>
            <a:off x="9304368" y="3906196"/>
            <a:ext cx="2147157" cy="526811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ïṥḻïďe"/>
          <p:cNvSpPr txBox="1"/>
          <p:nvPr/>
        </p:nvSpPr>
        <p:spPr bwMode="auto">
          <a:xfrm>
            <a:off x="9304368" y="3534939"/>
            <a:ext cx="2147157" cy="37125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latinLnBrk="0">
              <a:buClr>
                <a:prstClr val="white"/>
              </a:buClr>
              <a:defRPr/>
            </a:pPr>
            <a:r>
              <a:rPr lang="en-US" altLang="zh-CN" sz="2000" b="1" dirty="0"/>
              <a:t>Text here</a:t>
            </a:r>
            <a:r>
              <a:rPr lang="zh-CN" altLang="en-US" sz="2000" b="1" dirty="0"/>
              <a:t> </a:t>
            </a:r>
            <a:endParaRPr lang="zh-CN" altLang="en-US" sz="2000" b="1" dirty="0"/>
          </a:p>
        </p:txBody>
      </p:sp>
      <p:sp>
        <p:nvSpPr>
          <p:cNvPr id="39" name="iṡḷïďê"/>
          <p:cNvSpPr/>
          <p:nvPr/>
        </p:nvSpPr>
        <p:spPr>
          <a:xfrm>
            <a:off x="715848" y="3412909"/>
            <a:ext cx="2147157" cy="526811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îśľíḍé"/>
          <p:cNvSpPr txBox="1"/>
          <p:nvPr/>
        </p:nvSpPr>
        <p:spPr bwMode="auto">
          <a:xfrm>
            <a:off x="715848" y="3041652"/>
            <a:ext cx="2147157" cy="37125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r" latinLnBrk="0">
              <a:buClr>
                <a:prstClr val="white"/>
              </a:buClr>
              <a:defRPr/>
            </a:pPr>
            <a:r>
              <a:rPr lang="en-US" altLang="zh-CN" sz="2000" b="1" dirty="0"/>
              <a:t>Text here</a:t>
            </a:r>
            <a:r>
              <a:rPr lang="zh-CN" altLang="en-US" sz="2000" b="1" dirty="0"/>
              <a:t> </a:t>
            </a:r>
            <a:endParaRPr lang="zh-CN" altLang="en-US" sz="2000" b="1" dirty="0"/>
          </a:p>
        </p:txBody>
      </p:sp>
      <p:sp>
        <p:nvSpPr>
          <p:cNvPr id="41" name="işḻîḋe"/>
          <p:cNvSpPr/>
          <p:nvPr/>
        </p:nvSpPr>
        <p:spPr>
          <a:xfrm>
            <a:off x="1400614" y="2181350"/>
            <a:ext cx="2147157" cy="526811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iSḷïḋé"/>
          <p:cNvSpPr txBox="1"/>
          <p:nvPr/>
        </p:nvSpPr>
        <p:spPr bwMode="auto">
          <a:xfrm>
            <a:off x="1400614" y="1810093"/>
            <a:ext cx="2147157" cy="37125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r" latinLnBrk="0">
              <a:buClr>
                <a:prstClr val="white"/>
              </a:buClr>
              <a:defRPr/>
            </a:pPr>
            <a:r>
              <a:rPr lang="en-US" altLang="zh-CN" sz="2000" b="1" dirty="0"/>
              <a:t>Text here</a:t>
            </a:r>
            <a:r>
              <a:rPr lang="zh-CN" altLang="en-US" sz="2000" b="1" dirty="0"/>
              <a:t> </a:t>
            </a:r>
            <a:endParaRPr lang="zh-CN" altLang="en-US" sz="2000" b="1" dirty="0"/>
          </a:p>
        </p:txBody>
      </p:sp>
      <p:sp>
        <p:nvSpPr>
          <p:cNvPr id="43" name="î$ļíďe"/>
          <p:cNvSpPr/>
          <p:nvPr/>
        </p:nvSpPr>
        <p:spPr bwMode="auto">
          <a:xfrm>
            <a:off x="3069553" y="3351329"/>
            <a:ext cx="464051" cy="464051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44" name="íṡḷïḓe"/>
          <p:cNvSpPr/>
          <p:nvPr/>
        </p:nvSpPr>
        <p:spPr bwMode="auto">
          <a:xfrm>
            <a:off x="3758253" y="2127316"/>
            <a:ext cx="456179" cy="456179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45" name="íS1iḋê"/>
          <p:cNvSpPr/>
          <p:nvPr/>
        </p:nvSpPr>
        <p:spPr bwMode="auto">
          <a:xfrm>
            <a:off x="8041221" y="2650581"/>
            <a:ext cx="464051" cy="464051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46" name="îşľidê"/>
          <p:cNvSpPr/>
          <p:nvPr/>
        </p:nvSpPr>
        <p:spPr bwMode="auto">
          <a:xfrm>
            <a:off x="8633769" y="3814465"/>
            <a:ext cx="464051" cy="464051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iśḷïḍe"/>
          <p:cNvSpPr/>
          <p:nvPr/>
        </p:nvSpPr>
        <p:spPr>
          <a:xfrm flipH="1">
            <a:off x="6257924" y="1765782"/>
            <a:ext cx="5262563" cy="11811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îṣḻiďê"/>
          <p:cNvSpPr/>
          <p:nvPr/>
        </p:nvSpPr>
        <p:spPr>
          <a:xfrm flipH="1">
            <a:off x="4410075" y="3204377"/>
            <a:ext cx="7110413" cy="11811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1" name="îṣḻiḋe"/>
          <p:cNvSpPr/>
          <p:nvPr/>
        </p:nvSpPr>
        <p:spPr>
          <a:xfrm flipH="1">
            <a:off x="6256336" y="4644553"/>
            <a:ext cx="5264151" cy="11811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ïSlíḓe"/>
          <p:cNvGrpSpPr/>
          <p:nvPr/>
        </p:nvGrpSpPr>
        <p:grpSpPr>
          <a:xfrm>
            <a:off x="673100" y="2846019"/>
            <a:ext cx="3642517" cy="1899399"/>
            <a:chOff x="7876383" y="2767095"/>
            <a:chExt cx="3642517" cy="1899399"/>
          </a:xfrm>
        </p:grpSpPr>
        <p:sp>
          <p:nvSpPr>
            <p:cNvPr id="31" name="ïŝļíḑè"/>
            <p:cNvSpPr/>
            <p:nvPr/>
          </p:nvSpPr>
          <p:spPr>
            <a:xfrm>
              <a:off x="7876383" y="3208900"/>
              <a:ext cx="3642517" cy="145759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  <a:endParaRPr lang="en-US" altLang="zh-CN" sz="11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  <a:endParaRPr lang="en-US" altLang="zh-CN" sz="11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100" dirty="0"/>
            </a:p>
          </p:txBody>
        </p:sp>
        <p:sp>
          <p:nvSpPr>
            <p:cNvPr id="32" name="išlîḋe"/>
            <p:cNvSpPr txBox="1"/>
            <p:nvPr/>
          </p:nvSpPr>
          <p:spPr bwMode="auto">
            <a:xfrm>
              <a:off x="7876383" y="2767095"/>
              <a:ext cx="3642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sp>
        <p:nvSpPr>
          <p:cNvPr id="13" name="iṣļïḓe"/>
          <p:cNvSpPr/>
          <p:nvPr/>
        </p:nvSpPr>
        <p:spPr bwMode="auto">
          <a:xfrm>
            <a:off x="6694487" y="2083264"/>
            <a:ext cx="567874" cy="546136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14" name="ïsḻíḍê"/>
          <p:cNvSpPr/>
          <p:nvPr/>
        </p:nvSpPr>
        <p:spPr bwMode="auto">
          <a:xfrm>
            <a:off x="4848225" y="3524936"/>
            <a:ext cx="540992" cy="53998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b="1" dirty="0">
              <a:solidFill>
                <a:schemeClr val="bg1"/>
              </a:solidFill>
            </a:endParaRPr>
          </a:p>
        </p:txBody>
      </p:sp>
      <p:sp>
        <p:nvSpPr>
          <p:cNvPr id="15" name="iṥ1ïḑé"/>
          <p:cNvSpPr/>
          <p:nvPr/>
        </p:nvSpPr>
        <p:spPr bwMode="auto">
          <a:xfrm>
            <a:off x="6710989" y="4969887"/>
            <a:ext cx="551372" cy="53043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b="1">
              <a:solidFill>
                <a:schemeClr val="bg1"/>
              </a:solidFill>
            </a:endParaRPr>
          </a:p>
        </p:txBody>
      </p:sp>
      <p:grpSp>
        <p:nvGrpSpPr>
          <p:cNvPr id="16" name="îṥľíḑé"/>
          <p:cNvGrpSpPr/>
          <p:nvPr/>
        </p:nvGrpSpPr>
        <p:grpSpPr>
          <a:xfrm>
            <a:off x="7476153" y="1803882"/>
            <a:ext cx="3758656" cy="1104745"/>
            <a:chOff x="673100" y="1695622"/>
            <a:chExt cx="3758656" cy="1104745"/>
          </a:xfrm>
        </p:grpSpPr>
        <p:sp>
          <p:nvSpPr>
            <p:cNvPr id="29" name="íṧ1iḍe"/>
            <p:cNvSpPr txBox="1"/>
            <p:nvPr/>
          </p:nvSpPr>
          <p:spPr bwMode="auto">
            <a:xfrm>
              <a:off x="673100" y="1695622"/>
              <a:ext cx="37586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  <p:sp>
          <p:nvSpPr>
            <p:cNvPr id="30" name="iŝḷíḓé"/>
            <p:cNvSpPr/>
            <p:nvPr/>
          </p:nvSpPr>
          <p:spPr bwMode="auto">
            <a:xfrm>
              <a:off x="673100" y="2137429"/>
              <a:ext cx="375865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</p:grpSp>
      <p:grpSp>
        <p:nvGrpSpPr>
          <p:cNvPr id="17" name="îṡľïḓê"/>
          <p:cNvGrpSpPr/>
          <p:nvPr/>
        </p:nvGrpSpPr>
        <p:grpSpPr>
          <a:xfrm>
            <a:off x="7476153" y="4682653"/>
            <a:ext cx="3758656" cy="1104745"/>
            <a:chOff x="673100" y="1695622"/>
            <a:chExt cx="3758656" cy="1104745"/>
          </a:xfrm>
        </p:grpSpPr>
        <p:sp>
          <p:nvSpPr>
            <p:cNvPr id="21" name="ïšľïdè"/>
            <p:cNvSpPr txBox="1"/>
            <p:nvPr/>
          </p:nvSpPr>
          <p:spPr bwMode="auto">
            <a:xfrm>
              <a:off x="673100" y="1695622"/>
              <a:ext cx="37586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  <p:sp>
          <p:nvSpPr>
            <p:cNvPr id="22" name="íŝḻïḋe"/>
            <p:cNvSpPr/>
            <p:nvPr/>
          </p:nvSpPr>
          <p:spPr bwMode="auto">
            <a:xfrm>
              <a:off x="673100" y="2137429"/>
              <a:ext cx="375865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</p:grpSp>
      <p:grpSp>
        <p:nvGrpSpPr>
          <p:cNvPr id="18" name="ïŝļïďê"/>
          <p:cNvGrpSpPr/>
          <p:nvPr/>
        </p:nvGrpSpPr>
        <p:grpSpPr>
          <a:xfrm>
            <a:off x="5597975" y="3204377"/>
            <a:ext cx="4092411" cy="1196466"/>
            <a:chOff x="7431450" y="1919492"/>
            <a:chExt cx="4092411" cy="1196466"/>
          </a:xfrm>
        </p:grpSpPr>
        <p:sp>
          <p:nvSpPr>
            <p:cNvPr id="19" name="iṥlîde"/>
            <p:cNvSpPr txBox="1"/>
            <p:nvPr/>
          </p:nvSpPr>
          <p:spPr bwMode="auto">
            <a:xfrm>
              <a:off x="7431450" y="1919492"/>
              <a:ext cx="409233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$lîdè"/>
            <p:cNvSpPr/>
            <p:nvPr/>
          </p:nvSpPr>
          <p:spPr bwMode="auto">
            <a:xfrm>
              <a:off x="7432995" y="2361298"/>
              <a:ext cx="4090866" cy="754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When you copy &amp; paste, choose "keep text only" option.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iṩlïḋè"/>
          <p:cNvGrpSpPr/>
          <p:nvPr/>
        </p:nvGrpSpPr>
        <p:grpSpPr>
          <a:xfrm>
            <a:off x="669925" y="2152648"/>
            <a:ext cx="2235321" cy="3632819"/>
            <a:chOff x="669925" y="2209800"/>
            <a:chExt cx="2235321" cy="3632819"/>
          </a:xfrm>
        </p:grpSpPr>
        <p:sp>
          <p:nvSpPr>
            <p:cNvPr id="38" name="iṥḷîdé"/>
            <p:cNvSpPr/>
            <p:nvPr/>
          </p:nvSpPr>
          <p:spPr>
            <a:xfrm>
              <a:off x="669925" y="2209800"/>
              <a:ext cx="2235321" cy="36328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ísliḑê"/>
            <p:cNvGrpSpPr/>
            <p:nvPr/>
          </p:nvGrpSpPr>
          <p:grpSpPr>
            <a:xfrm>
              <a:off x="731110" y="2598999"/>
              <a:ext cx="2112950" cy="1660002"/>
              <a:chOff x="813428" y="2566558"/>
              <a:chExt cx="2627179" cy="1660002"/>
            </a:xfrm>
          </p:grpSpPr>
          <p:sp>
            <p:nvSpPr>
              <p:cNvPr id="42" name="işḻïḋé"/>
              <p:cNvSpPr/>
              <p:nvPr/>
            </p:nvSpPr>
            <p:spPr bwMode="auto">
              <a:xfrm>
                <a:off x="813428" y="3008362"/>
                <a:ext cx="2627177" cy="1218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43" name="ïṧḻîdé"/>
              <p:cNvSpPr txBox="1"/>
              <p:nvPr/>
            </p:nvSpPr>
            <p:spPr bwMode="auto">
              <a:xfrm>
                <a:off x="813429" y="2566558"/>
                <a:ext cx="262717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41" name="îṥľíďè"/>
            <p:cNvSpPr/>
            <p:nvPr/>
          </p:nvSpPr>
          <p:spPr bwMode="auto">
            <a:xfrm>
              <a:off x="1522850" y="4860497"/>
              <a:ext cx="529470" cy="5092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íṧľíḑé"/>
          <p:cNvGrpSpPr/>
          <p:nvPr/>
        </p:nvGrpSpPr>
        <p:grpSpPr>
          <a:xfrm>
            <a:off x="9280949" y="2152648"/>
            <a:ext cx="2235321" cy="3632819"/>
            <a:chOff x="9280949" y="2209800"/>
            <a:chExt cx="2235321" cy="3632819"/>
          </a:xfrm>
        </p:grpSpPr>
        <p:sp>
          <p:nvSpPr>
            <p:cNvPr id="32" name="ïš1iḋè"/>
            <p:cNvSpPr/>
            <p:nvPr/>
          </p:nvSpPr>
          <p:spPr>
            <a:xfrm>
              <a:off x="9280949" y="2209800"/>
              <a:ext cx="2235321" cy="36328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ísḷïḋè"/>
            <p:cNvGrpSpPr/>
            <p:nvPr/>
          </p:nvGrpSpPr>
          <p:grpSpPr>
            <a:xfrm>
              <a:off x="9342134" y="2598999"/>
              <a:ext cx="2112950" cy="1660002"/>
              <a:chOff x="813428" y="2566558"/>
              <a:chExt cx="2627179" cy="1660002"/>
            </a:xfrm>
          </p:grpSpPr>
          <p:sp>
            <p:nvSpPr>
              <p:cNvPr id="36" name="ïṩľiḑê"/>
              <p:cNvSpPr/>
              <p:nvPr/>
            </p:nvSpPr>
            <p:spPr bwMode="auto">
              <a:xfrm>
                <a:off x="813428" y="3008362"/>
                <a:ext cx="2627177" cy="1218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işľïḋe"/>
              <p:cNvSpPr txBox="1"/>
              <p:nvPr/>
            </p:nvSpPr>
            <p:spPr bwMode="auto">
              <a:xfrm>
                <a:off x="813429" y="2566558"/>
                <a:ext cx="262717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5" name="iṡľïďé"/>
            <p:cNvSpPr/>
            <p:nvPr/>
          </p:nvSpPr>
          <p:spPr bwMode="auto">
            <a:xfrm>
              <a:off x="10139378" y="4870927"/>
              <a:ext cx="518462" cy="49877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išlïḓe"/>
          <p:cNvGrpSpPr/>
          <p:nvPr/>
        </p:nvGrpSpPr>
        <p:grpSpPr>
          <a:xfrm>
            <a:off x="3104432" y="2152648"/>
            <a:ext cx="2235321" cy="3632819"/>
            <a:chOff x="3083394" y="2209800"/>
            <a:chExt cx="2235321" cy="3632819"/>
          </a:xfrm>
        </p:grpSpPr>
        <p:sp>
          <p:nvSpPr>
            <p:cNvPr id="20" name="iSlíḋe"/>
            <p:cNvSpPr/>
            <p:nvPr/>
          </p:nvSpPr>
          <p:spPr>
            <a:xfrm>
              <a:off x="3083394" y="2209800"/>
              <a:ext cx="2235321" cy="36328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" name="iṡļíde"/>
            <p:cNvGrpSpPr/>
            <p:nvPr/>
          </p:nvGrpSpPr>
          <p:grpSpPr>
            <a:xfrm>
              <a:off x="3144579" y="2598999"/>
              <a:ext cx="2112950" cy="1660002"/>
              <a:chOff x="813428" y="2566558"/>
              <a:chExt cx="2627179" cy="1660002"/>
            </a:xfrm>
          </p:grpSpPr>
          <p:sp>
            <p:nvSpPr>
              <p:cNvPr id="30" name="íşḻíḓé"/>
              <p:cNvSpPr/>
              <p:nvPr/>
            </p:nvSpPr>
            <p:spPr bwMode="auto">
              <a:xfrm>
                <a:off x="813428" y="3008362"/>
                <a:ext cx="2627177" cy="1218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1" name="íṩḻîḋê"/>
              <p:cNvSpPr txBox="1"/>
              <p:nvPr/>
            </p:nvSpPr>
            <p:spPr bwMode="auto">
              <a:xfrm>
                <a:off x="813429" y="2566558"/>
                <a:ext cx="262717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29" name="ïşļïḋê"/>
            <p:cNvSpPr/>
            <p:nvPr/>
          </p:nvSpPr>
          <p:spPr bwMode="auto">
            <a:xfrm>
              <a:off x="3880908" y="4851441"/>
              <a:ext cx="640292" cy="51826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12" name="ïṡ1ïḓê"/>
          <p:cNvSpPr/>
          <p:nvPr/>
        </p:nvSpPr>
        <p:spPr>
          <a:xfrm>
            <a:off x="8080030" y="3166191"/>
            <a:ext cx="853072" cy="874213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iśľiḋè"/>
          <p:cNvGrpSpPr/>
          <p:nvPr/>
        </p:nvGrpSpPr>
        <p:grpSpPr>
          <a:xfrm>
            <a:off x="5538938" y="2152648"/>
            <a:ext cx="2235321" cy="3632819"/>
            <a:chOff x="5496863" y="2209800"/>
            <a:chExt cx="2235321" cy="3632819"/>
          </a:xfrm>
        </p:grpSpPr>
        <p:sp>
          <p:nvSpPr>
            <p:cNvPr id="14" name="iṥliḋê"/>
            <p:cNvSpPr/>
            <p:nvPr/>
          </p:nvSpPr>
          <p:spPr>
            <a:xfrm>
              <a:off x="5496863" y="2209800"/>
              <a:ext cx="2235321" cy="36328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iṥḷïďé"/>
            <p:cNvGrpSpPr/>
            <p:nvPr/>
          </p:nvGrpSpPr>
          <p:grpSpPr>
            <a:xfrm>
              <a:off x="5558048" y="2598999"/>
              <a:ext cx="2112950" cy="1660002"/>
              <a:chOff x="813428" y="2566558"/>
              <a:chExt cx="2627179" cy="1660002"/>
            </a:xfrm>
          </p:grpSpPr>
          <p:sp>
            <p:nvSpPr>
              <p:cNvPr id="18" name="íṣļïḑè"/>
              <p:cNvSpPr/>
              <p:nvPr/>
            </p:nvSpPr>
            <p:spPr bwMode="auto">
              <a:xfrm>
                <a:off x="813428" y="3008362"/>
                <a:ext cx="2627177" cy="1218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9" name="îṡḷíḋe"/>
              <p:cNvSpPr txBox="1"/>
              <p:nvPr/>
            </p:nvSpPr>
            <p:spPr bwMode="auto">
              <a:xfrm>
                <a:off x="813429" y="2566558"/>
                <a:ext cx="262717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7" name="ísḷîḓe"/>
            <p:cNvSpPr/>
            <p:nvPr/>
          </p:nvSpPr>
          <p:spPr bwMode="auto">
            <a:xfrm>
              <a:off x="6352467" y="4846571"/>
              <a:ext cx="524112" cy="52313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76872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269" y="2574581"/>
            <a:ext cx="2173025" cy="2092877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1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6874" y="3190132"/>
            <a:ext cx="4858477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75543" y="2276870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96491" y="2468893"/>
            <a:ext cx="576064" cy="577112"/>
            <a:chOff x="6084168" y="1274820"/>
            <a:chExt cx="432048" cy="432834"/>
          </a:xfrm>
        </p:grpSpPr>
        <p:sp>
          <p:nvSpPr>
            <p:cNvPr id="31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8299" y="2469417"/>
            <a:ext cx="576064" cy="576064"/>
            <a:chOff x="4788024" y="1275213"/>
            <a:chExt cx="432048" cy="432048"/>
          </a:xfrm>
        </p:grpSpPr>
        <p:sp>
          <p:nvSpPr>
            <p:cNvPr id="34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395" y="2468893"/>
            <a:ext cx="577111" cy="577112"/>
            <a:chOff x="5436096" y="1274820"/>
            <a:chExt cx="432833" cy="432834"/>
          </a:xfrm>
        </p:grpSpPr>
        <p:sp>
          <p:nvSpPr>
            <p:cNvPr id="37" name="椭圆 3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40107" y="2468893"/>
            <a:ext cx="577111" cy="577112"/>
            <a:chOff x="3491880" y="1274820"/>
            <a:chExt cx="432833" cy="432834"/>
          </a:xfrm>
        </p:grpSpPr>
        <p:sp>
          <p:nvSpPr>
            <p:cNvPr id="40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203" y="2468893"/>
            <a:ext cx="577111" cy="577112"/>
            <a:chOff x="4139952" y="1274820"/>
            <a:chExt cx="432833" cy="432834"/>
          </a:xfrm>
        </p:grpSpPr>
        <p:sp>
          <p:nvSpPr>
            <p:cNvPr id="51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ï$lïḑê"/>
          <p:cNvSpPr/>
          <p:nvPr/>
        </p:nvSpPr>
        <p:spPr>
          <a:xfrm>
            <a:off x="7949356" y="2146310"/>
            <a:ext cx="2277534" cy="3556000"/>
          </a:xfrm>
          <a:prstGeom prst="roundRect">
            <a:avLst>
              <a:gd name="adj" fmla="val 5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altLang="zh-CN" sz="1200" dirty="0">
              <a:solidFill>
                <a:schemeClr val="bg1">
                  <a:lumMod val="10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bg1">
                  <a:lumMod val="10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200" dirty="0">
                <a:solidFill>
                  <a:schemeClr val="bg1">
                    <a:lumMod val="100000"/>
                  </a:schemeClr>
                </a:solidFill>
              </a:rPr>
              <a:t> </a:t>
            </a:r>
            <a:br>
              <a:rPr lang="zh-CN" altLang="en-US" sz="1200" dirty="0">
                <a:solidFill>
                  <a:schemeClr val="bg1">
                    <a:lumMod val="100000"/>
                  </a:schemeClr>
                </a:solidFill>
              </a:rPr>
            </a:br>
            <a:endParaRPr sz="1200" dirty="0"/>
          </a:p>
        </p:txBody>
      </p:sp>
      <p:sp>
        <p:nvSpPr>
          <p:cNvPr id="10" name="íṡ1iḋé"/>
          <p:cNvSpPr/>
          <p:nvPr/>
        </p:nvSpPr>
        <p:spPr>
          <a:xfrm>
            <a:off x="1965111" y="2146310"/>
            <a:ext cx="2277534" cy="3556000"/>
          </a:xfrm>
          <a:prstGeom prst="roundRect">
            <a:avLst>
              <a:gd name="adj" fmla="val 5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altLang="zh-CN" sz="1200" dirty="0">
              <a:solidFill>
                <a:schemeClr val="bg1">
                  <a:lumMod val="10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bg1">
                  <a:lumMod val="10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200" dirty="0">
                <a:solidFill>
                  <a:schemeClr val="bg1">
                    <a:lumMod val="100000"/>
                  </a:schemeClr>
                </a:solidFill>
              </a:rPr>
              <a:t> </a:t>
            </a:r>
            <a:br>
              <a:rPr lang="zh-CN" altLang="en-US" sz="1200" dirty="0">
                <a:solidFill>
                  <a:schemeClr val="bg1">
                    <a:lumMod val="100000"/>
                  </a:schemeClr>
                </a:solidFill>
              </a:rPr>
            </a:br>
            <a:endParaRPr sz="1200" dirty="0"/>
          </a:p>
        </p:txBody>
      </p:sp>
      <p:sp>
        <p:nvSpPr>
          <p:cNvPr id="11" name="í$ľíde"/>
          <p:cNvSpPr/>
          <p:nvPr/>
        </p:nvSpPr>
        <p:spPr bwMode="auto">
          <a:xfrm>
            <a:off x="2074384" y="5040677"/>
            <a:ext cx="2068513" cy="383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 eaLnBrk="1" fontAlgn="auto" hangingPunct="1">
              <a:defRPr/>
            </a:pPr>
            <a:r>
              <a:rPr lang="en-US" altLang="zh-CN" sz="2000" b="1" dirty="0">
                <a:solidFill>
                  <a:schemeClr val="tx1"/>
                </a:solidFill>
              </a:rPr>
              <a:t>Text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iślïḋe"/>
          <p:cNvSpPr txBox="1"/>
          <p:nvPr/>
        </p:nvSpPr>
        <p:spPr bwMode="auto">
          <a:xfrm>
            <a:off x="1965111" y="3061150"/>
            <a:ext cx="2277534" cy="502023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 latinLnBrk="0"/>
            <a:r>
              <a:rPr lang="en-US" altLang="zh-CN" sz="2000" b="1" dirty="0">
                <a:solidFill>
                  <a:schemeClr val="bg1">
                    <a:lumMod val="100000"/>
                  </a:schemeClr>
                </a:solidFill>
                <a:effectLst/>
              </a:rPr>
              <a:t>Text here</a:t>
            </a:r>
            <a:endParaRPr lang="zh-CN" altLang="en-US" sz="2000" b="1" dirty="0">
              <a:solidFill>
                <a:schemeClr val="bg1">
                  <a:lumMod val="100000"/>
                </a:schemeClr>
              </a:solidFill>
              <a:effectLst/>
            </a:endParaRPr>
          </a:p>
        </p:txBody>
      </p:sp>
      <p:sp>
        <p:nvSpPr>
          <p:cNvPr id="13" name="ïSḻïḋè"/>
          <p:cNvSpPr/>
          <p:nvPr/>
        </p:nvSpPr>
        <p:spPr bwMode="auto">
          <a:xfrm>
            <a:off x="8785809" y="2386773"/>
            <a:ext cx="633204" cy="6332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4" name="iṡ1îḑé"/>
          <p:cNvSpPr/>
          <p:nvPr/>
        </p:nvSpPr>
        <p:spPr bwMode="auto">
          <a:xfrm>
            <a:off x="2792038" y="2386773"/>
            <a:ext cx="633204" cy="6332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grpSp>
        <p:nvGrpSpPr>
          <p:cNvPr id="15" name="ísḷïďe"/>
          <p:cNvGrpSpPr/>
          <p:nvPr/>
        </p:nvGrpSpPr>
        <p:grpSpPr>
          <a:xfrm>
            <a:off x="4609671" y="1641163"/>
            <a:ext cx="2924604" cy="4566294"/>
            <a:chOff x="4933206" y="1651000"/>
            <a:chExt cx="2277534" cy="3556000"/>
          </a:xfrm>
        </p:grpSpPr>
        <p:sp>
          <p:nvSpPr>
            <p:cNvPr id="18" name="ïṥḷïḑè"/>
            <p:cNvSpPr/>
            <p:nvPr/>
          </p:nvSpPr>
          <p:spPr>
            <a:xfrm>
              <a:off x="4933206" y="1651000"/>
              <a:ext cx="2277534" cy="3556000"/>
            </a:xfrm>
            <a:prstGeom prst="roundRect">
              <a:avLst>
                <a:gd name="adj" fmla="val 5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sz="1200" dirty="0">
                <a:solidFill>
                  <a:schemeClr val="bg1">
                    <a:lumMod val="100000"/>
                  </a:schemeClr>
                </a:solidFill>
              </a:endParaRPr>
            </a:p>
            <a:p>
              <a:pPr algn="ctr"/>
              <a:endParaRPr lang="en-US" altLang="zh-CN" sz="1200" dirty="0">
                <a:solidFill>
                  <a:schemeClr val="bg1">
                    <a:lumMod val="100000"/>
                  </a:schemeClr>
                </a:solidFill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200" dirty="0">
                  <a:solidFill>
                    <a:schemeClr val="bg1">
                      <a:lumMod val="100000"/>
                    </a:schemeClr>
                  </a:solidFill>
                </a:rPr>
                <a:t> </a:t>
              </a:r>
              <a:br>
                <a:rPr lang="zh-CN" altLang="en-US" sz="1200" dirty="0">
                  <a:solidFill>
                    <a:schemeClr val="bg1">
                      <a:lumMod val="100000"/>
                    </a:schemeClr>
                  </a:solidFill>
                </a:rPr>
              </a:br>
              <a:endParaRPr sz="1200" dirty="0"/>
            </a:p>
          </p:txBody>
        </p:sp>
        <p:sp>
          <p:nvSpPr>
            <p:cNvPr id="19" name="ï$ḷíďê"/>
            <p:cNvSpPr/>
            <p:nvPr/>
          </p:nvSpPr>
          <p:spPr bwMode="auto">
            <a:xfrm>
              <a:off x="5769659" y="1891463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0" name="î$ḻíḋê"/>
            <p:cNvSpPr/>
            <p:nvPr/>
          </p:nvSpPr>
          <p:spPr bwMode="auto">
            <a:xfrm>
              <a:off x="5052005" y="4545367"/>
              <a:ext cx="2068513" cy="3832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Text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îSḻiḓé"/>
            <p:cNvSpPr txBox="1"/>
            <p:nvPr/>
          </p:nvSpPr>
          <p:spPr bwMode="auto">
            <a:xfrm>
              <a:off x="4933206" y="2571398"/>
              <a:ext cx="2277534" cy="50202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sz="2000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16" name="ïṡ1ïdê"/>
          <p:cNvSpPr/>
          <p:nvPr/>
        </p:nvSpPr>
        <p:spPr bwMode="auto">
          <a:xfrm>
            <a:off x="8068155" y="5040677"/>
            <a:ext cx="2068513" cy="383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 eaLnBrk="1" fontAlgn="auto" hangingPunct="1">
              <a:defRPr/>
            </a:pPr>
            <a:r>
              <a:rPr lang="en-US" altLang="zh-CN" sz="2000" b="1" dirty="0">
                <a:solidFill>
                  <a:schemeClr val="tx1"/>
                </a:solidFill>
              </a:rPr>
              <a:t>Text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7" name="îṣļîḑé"/>
          <p:cNvSpPr txBox="1"/>
          <p:nvPr/>
        </p:nvSpPr>
        <p:spPr bwMode="auto">
          <a:xfrm>
            <a:off x="7949356" y="3066708"/>
            <a:ext cx="2277534" cy="502023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 latinLnBrk="0"/>
            <a:r>
              <a:rPr lang="en-US" altLang="zh-CN" sz="2000" b="1" dirty="0">
                <a:solidFill>
                  <a:schemeClr val="bg1">
                    <a:lumMod val="100000"/>
                  </a:schemeClr>
                </a:solidFill>
                <a:effectLst/>
              </a:rPr>
              <a:t>Text here</a:t>
            </a:r>
            <a:endParaRPr lang="zh-CN" altLang="en-US" sz="2000" b="1" dirty="0">
              <a:solidFill>
                <a:schemeClr val="bg1">
                  <a:lumMod val="10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66"/>
          <p:cNvGrpSpPr/>
          <p:nvPr/>
        </p:nvGrpSpPr>
        <p:grpSpPr bwMode="auto">
          <a:xfrm>
            <a:off x="527522" y="1315045"/>
            <a:ext cx="5938023" cy="4994275"/>
            <a:chOff x="720" y="839"/>
            <a:chExt cx="3740" cy="3146"/>
          </a:xfrm>
          <a:solidFill>
            <a:srgbClr val="0070C0"/>
          </a:solidFill>
        </p:grpSpPr>
        <p:sp>
          <p:nvSpPr>
            <p:cNvPr id="9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7" name="Freeform 78"/>
          <p:cNvSpPr/>
          <p:nvPr/>
        </p:nvSpPr>
        <p:spPr bwMode="gray">
          <a:xfrm>
            <a:off x="4445981" y="5252044"/>
            <a:ext cx="895467" cy="7620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002060"/>
          </a:solidFill>
          <a:ln w="6350">
            <a:solidFill>
              <a:srgbClr val="FFFFFF"/>
            </a:solidFill>
            <a:prstDash val="solid"/>
            <a:round/>
          </a:ln>
        </p:spPr>
        <p:txBody>
          <a:bodyPr lIns="91420" tIns="45711" rIns="91420" bIns="4571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Freeform 92"/>
          <p:cNvSpPr/>
          <p:nvPr/>
        </p:nvSpPr>
        <p:spPr bwMode="gray">
          <a:xfrm>
            <a:off x="4863550" y="3486746"/>
            <a:ext cx="782740" cy="525463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002060"/>
          </a:solidFill>
          <a:ln w="6350">
            <a:solidFill>
              <a:srgbClr val="FFFFFF"/>
            </a:solidFill>
            <a:prstDash val="solid"/>
            <a:round/>
          </a:ln>
        </p:spPr>
        <p:txBody>
          <a:bodyPr lIns="91420" tIns="45711" rIns="91420" bIns="4571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Freeform 100"/>
          <p:cNvSpPr/>
          <p:nvPr/>
        </p:nvSpPr>
        <p:spPr bwMode="gray">
          <a:xfrm>
            <a:off x="5168390" y="2680295"/>
            <a:ext cx="682713" cy="68103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002060"/>
          </a:solidFill>
          <a:ln w="6350">
            <a:solidFill>
              <a:srgbClr val="FFFFFF"/>
            </a:solidFill>
            <a:prstDash val="solid"/>
            <a:round/>
          </a:ln>
        </p:spPr>
        <p:txBody>
          <a:bodyPr lIns="91420" tIns="45711" rIns="91420" bIns="4571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Freeform 82"/>
          <p:cNvSpPr/>
          <p:nvPr/>
        </p:nvSpPr>
        <p:spPr bwMode="gray">
          <a:xfrm>
            <a:off x="5335224" y="4391620"/>
            <a:ext cx="449321" cy="504825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002060"/>
          </a:solidFill>
          <a:ln w="6350">
            <a:solidFill>
              <a:srgbClr val="FFFFFF"/>
            </a:solidFill>
            <a:prstDash val="solid"/>
            <a:round/>
          </a:ln>
        </p:spPr>
        <p:txBody>
          <a:bodyPr lIns="91420" tIns="45711" rIns="91420" bIns="4571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768880" y="3108129"/>
            <a:ext cx="252445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6021326" y="3356571"/>
            <a:ext cx="225194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555398" y="3617633"/>
            <a:ext cx="252445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5807845" y="3866076"/>
            <a:ext cx="2465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5705033" y="4529733"/>
            <a:ext cx="316291" cy="2047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6021326" y="4529733"/>
            <a:ext cx="225194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046136" y="5681465"/>
            <a:ext cx="252445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5298580" y="5929908"/>
            <a:ext cx="28614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6828570" y="2948947"/>
            <a:ext cx="1165407" cy="400091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90" name="矩形 89"/>
          <p:cNvSpPr/>
          <p:nvPr/>
        </p:nvSpPr>
        <p:spPr>
          <a:xfrm>
            <a:off x="6828570" y="3524655"/>
            <a:ext cx="1165407" cy="400091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91" name="矩形 90"/>
          <p:cNvSpPr/>
          <p:nvPr/>
        </p:nvSpPr>
        <p:spPr>
          <a:xfrm>
            <a:off x="6828570" y="4190093"/>
            <a:ext cx="1165407" cy="400091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92" name="矩形 91"/>
          <p:cNvSpPr/>
          <p:nvPr/>
        </p:nvSpPr>
        <p:spPr>
          <a:xfrm>
            <a:off x="6783299" y="5520063"/>
            <a:ext cx="1165407" cy="400091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93" name="矩形标注 92"/>
          <p:cNvSpPr/>
          <p:nvPr/>
        </p:nvSpPr>
        <p:spPr>
          <a:xfrm>
            <a:off x="8809522" y="2448037"/>
            <a:ext cx="2609677" cy="350797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1" rIns="91420" bIns="4571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41595" y="2686067"/>
            <a:ext cx="2208245" cy="2953098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Unified fonts </a:t>
            </a:r>
            <a:r>
              <a:rPr lang="en-US" altLang="zh-CN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make reading 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fluent.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Theme color makes PPT more convenient to </a:t>
            </a:r>
            <a:r>
              <a:rPr lang="en-US" altLang="zh-CN" sz="1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change.Adjust</a:t>
            </a:r>
            <a:r>
              <a:rPr lang="en-US" altLang="zh-CN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the. 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spacing to adapt to Chinese typesetting, use the reference line in </a:t>
            </a:r>
            <a:r>
              <a:rPr lang="en-US" altLang="zh-CN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en-US" altLang="zh-CN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spacing to adapt to Chinese typesetting, use the reference line in PPT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îṡḻïḓé"/>
          <p:cNvSpPr/>
          <p:nvPr/>
        </p:nvSpPr>
        <p:spPr bwMode="auto">
          <a:xfrm rot="21071856">
            <a:off x="1676116" y="2584312"/>
            <a:ext cx="7723840" cy="2493087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chemeClr val="bg1">
              <a:lumMod val="75000"/>
              <a:alpha val="88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10" name="î$ḷíďé"/>
          <p:cNvGrpSpPr/>
          <p:nvPr/>
        </p:nvGrpSpPr>
        <p:grpSpPr>
          <a:xfrm>
            <a:off x="3042284" y="5354452"/>
            <a:ext cx="2195910" cy="908538"/>
            <a:chOff x="1268227" y="1619185"/>
            <a:chExt cx="2195910" cy="908538"/>
          </a:xfrm>
        </p:grpSpPr>
        <p:sp>
          <p:nvSpPr>
            <p:cNvPr id="32" name="íśḷiďe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33" name="îślîḍe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ïṡľîďè"/>
          <p:cNvGrpSpPr/>
          <p:nvPr/>
        </p:nvGrpSpPr>
        <p:grpSpPr>
          <a:xfrm>
            <a:off x="4893829" y="4339941"/>
            <a:ext cx="2195910" cy="908538"/>
            <a:chOff x="1268227" y="1619185"/>
            <a:chExt cx="2195910" cy="908538"/>
          </a:xfrm>
        </p:grpSpPr>
        <p:sp>
          <p:nvSpPr>
            <p:cNvPr id="30" name="îṩḻidè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31" name="îslîḋé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8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îṩḻîḓé"/>
          <p:cNvGrpSpPr/>
          <p:nvPr/>
        </p:nvGrpSpPr>
        <p:grpSpPr>
          <a:xfrm>
            <a:off x="7475605" y="4009085"/>
            <a:ext cx="2195910" cy="908538"/>
            <a:chOff x="1268227" y="1619185"/>
            <a:chExt cx="2195910" cy="908538"/>
          </a:xfrm>
        </p:grpSpPr>
        <p:sp>
          <p:nvSpPr>
            <p:cNvPr id="22" name="ísļíḋe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29" name="ïṧlíḋé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8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3" name="îṥľîďê"/>
          <p:cNvSpPr/>
          <p:nvPr/>
        </p:nvSpPr>
        <p:spPr>
          <a:xfrm>
            <a:off x="2646774" y="4528310"/>
            <a:ext cx="723900" cy="723894"/>
          </a:xfrm>
          <a:prstGeom prst="ellipse">
            <a:avLst/>
          </a:prstGeom>
          <a:solidFill>
            <a:srgbClr val="0070C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2015</a:t>
            </a:r>
            <a:endParaRPr dirty="0">
              <a:latin typeface="Impact" panose="020B0806030902050204" pitchFamily="34" charset="0"/>
            </a:endParaRPr>
          </a:p>
        </p:txBody>
      </p:sp>
      <p:sp>
        <p:nvSpPr>
          <p:cNvPr id="14" name="ïSḻiḍè"/>
          <p:cNvSpPr/>
          <p:nvPr/>
        </p:nvSpPr>
        <p:spPr>
          <a:xfrm>
            <a:off x="4512212" y="3439210"/>
            <a:ext cx="723900" cy="72389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2016</a:t>
            </a:r>
            <a:endParaRPr dirty="0">
              <a:latin typeface="Impact" panose="020B0806030902050204" pitchFamily="34" charset="0"/>
            </a:endParaRPr>
          </a:p>
        </p:txBody>
      </p:sp>
      <p:sp>
        <p:nvSpPr>
          <p:cNvPr id="15" name="íṩľîḍé"/>
          <p:cNvSpPr/>
          <p:nvPr/>
        </p:nvSpPr>
        <p:spPr>
          <a:xfrm>
            <a:off x="7058925" y="3167004"/>
            <a:ext cx="723900" cy="723894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2017</a:t>
            </a:r>
            <a:endParaRPr dirty="0">
              <a:latin typeface="Impact" panose="020B0806030902050204" pitchFamily="34" charset="0"/>
            </a:endParaRPr>
          </a:p>
        </p:txBody>
      </p:sp>
      <p:sp>
        <p:nvSpPr>
          <p:cNvPr id="16" name="íšḻiḑé"/>
          <p:cNvSpPr/>
          <p:nvPr/>
        </p:nvSpPr>
        <p:spPr>
          <a:xfrm>
            <a:off x="9152186" y="1435558"/>
            <a:ext cx="723900" cy="723894"/>
          </a:xfrm>
          <a:prstGeom prst="ellipse">
            <a:avLst/>
          </a:prstGeom>
          <a:solidFill>
            <a:srgbClr val="0070C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2018</a:t>
            </a:r>
            <a:endParaRPr dirty="0">
              <a:latin typeface="Impact" panose="020B0806030902050204" pitchFamily="34" charset="0"/>
            </a:endParaRPr>
          </a:p>
        </p:txBody>
      </p:sp>
      <p:grpSp>
        <p:nvGrpSpPr>
          <p:cNvPr id="17" name="ïšļíḍê"/>
          <p:cNvGrpSpPr/>
          <p:nvPr/>
        </p:nvGrpSpPr>
        <p:grpSpPr>
          <a:xfrm>
            <a:off x="9251008" y="2351300"/>
            <a:ext cx="2195910" cy="908538"/>
            <a:chOff x="1268227" y="1619185"/>
            <a:chExt cx="2195910" cy="908538"/>
          </a:xfrm>
        </p:grpSpPr>
        <p:sp>
          <p:nvSpPr>
            <p:cNvPr id="20" name="îś1ïḑé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21" name="ïṡlíḑè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8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8" name="iSlíḓe"/>
          <p:cNvSpPr txBox="1"/>
          <p:nvPr/>
        </p:nvSpPr>
        <p:spPr>
          <a:xfrm>
            <a:off x="759114" y="1297681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  <a:endParaRPr lang="en-US" altLang="zh-CN" sz="1400" dirty="0"/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  <a:endParaRPr lang="en-US" altLang="zh-CN" sz="1700" b="1" dirty="0"/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39416" y="2696968"/>
            <a:ext cx="5234136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îṩ1ïḍe"/>
          <p:cNvSpPr/>
          <p:nvPr/>
        </p:nvSpPr>
        <p:spPr bwMode="auto">
          <a:xfrm>
            <a:off x="3092416" y="2886637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0" name="íŝ1íďé"/>
          <p:cNvSpPr/>
          <p:nvPr/>
        </p:nvSpPr>
        <p:spPr bwMode="auto">
          <a:xfrm>
            <a:off x="5305324" y="2886637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1" name="îŝḷiďe"/>
          <p:cNvSpPr/>
          <p:nvPr/>
        </p:nvSpPr>
        <p:spPr bwMode="auto">
          <a:xfrm>
            <a:off x="879508" y="2886637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2" name="iS1ïďè"/>
          <p:cNvSpPr/>
          <p:nvPr/>
        </p:nvSpPr>
        <p:spPr bwMode="auto">
          <a:xfrm>
            <a:off x="7518232" y="2178585"/>
            <a:ext cx="3801725" cy="2785531"/>
          </a:xfrm>
          <a:custGeom>
            <a:avLst/>
            <a:gdLst>
              <a:gd name="connsiteX0" fmla="*/ 1818396 w 3294359"/>
              <a:gd name="connsiteY0" fmla="*/ 0 h 2413783"/>
              <a:gd name="connsiteX1" fmla="*/ 3294359 w 3294359"/>
              <a:gd name="connsiteY1" fmla="*/ 1206892 h 2413783"/>
              <a:gd name="connsiteX2" fmla="*/ 1818396 w 3294359"/>
              <a:gd name="connsiteY2" fmla="*/ 2413783 h 2413783"/>
              <a:gd name="connsiteX3" fmla="*/ 1818396 w 3294359"/>
              <a:gd name="connsiteY3" fmla="*/ 1800225 h 2413783"/>
              <a:gd name="connsiteX4" fmla="*/ 0 w 3294359"/>
              <a:gd name="connsiteY4" fmla="*/ 1800225 h 2413783"/>
              <a:gd name="connsiteX5" fmla="*/ 853917 w 3294359"/>
              <a:gd name="connsiteY5" fmla="*/ 613557 h 2413783"/>
              <a:gd name="connsiteX6" fmla="*/ 1818396 w 3294359"/>
              <a:gd name="connsiteY6" fmla="*/ 619645 h 241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4359" h="2413783">
                <a:moveTo>
                  <a:pt x="1818396" y="0"/>
                </a:moveTo>
                <a:lnTo>
                  <a:pt x="3294359" y="1206892"/>
                </a:lnTo>
                <a:lnTo>
                  <a:pt x="1818396" y="2413783"/>
                </a:lnTo>
                <a:lnTo>
                  <a:pt x="1818396" y="1800225"/>
                </a:lnTo>
                <a:lnTo>
                  <a:pt x="0" y="1800225"/>
                </a:lnTo>
                <a:lnTo>
                  <a:pt x="853917" y="613557"/>
                </a:lnTo>
                <a:lnTo>
                  <a:pt x="1818396" y="61964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3" name="íšļíde"/>
          <p:cNvSpPr/>
          <p:nvPr/>
        </p:nvSpPr>
        <p:spPr bwMode="auto">
          <a:xfrm>
            <a:off x="1922553" y="3289963"/>
            <a:ext cx="915643" cy="501220"/>
          </a:xfrm>
          <a:custGeom>
            <a:avLst/>
            <a:gdLst>
              <a:gd name="T0" fmla="*/ 456 w 911"/>
              <a:gd name="T1" fmla="*/ 498 h 498"/>
              <a:gd name="T2" fmla="*/ 14 w 911"/>
              <a:gd name="T3" fmla="*/ 266 h 498"/>
              <a:gd name="T4" fmla="*/ 0 w 911"/>
              <a:gd name="T5" fmla="*/ 249 h 498"/>
              <a:gd name="T6" fmla="*/ 14 w 911"/>
              <a:gd name="T7" fmla="*/ 233 h 498"/>
              <a:gd name="T8" fmla="*/ 456 w 911"/>
              <a:gd name="T9" fmla="*/ 0 h 498"/>
              <a:gd name="T10" fmla="*/ 897 w 911"/>
              <a:gd name="T11" fmla="*/ 233 h 498"/>
              <a:gd name="T12" fmla="*/ 911 w 911"/>
              <a:gd name="T13" fmla="*/ 249 h 498"/>
              <a:gd name="T14" fmla="*/ 897 w 911"/>
              <a:gd name="T15" fmla="*/ 266 h 498"/>
              <a:gd name="T16" fmla="*/ 456 w 911"/>
              <a:gd name="T17" fmla="*/ 498 h 498"/>
              <a:gd name="T18" fmla="*/ 578 w 911"/>
              <a:gd name="T19" fmla="*/ 85 h 498"/>
              <a:gd name="T20" fmla="*/ 661 w 911"/>
              <a:gd name="T21" fmla="*/ 249 h 498"/>
              <a:gd name="T22" fmla="*/ 578 w 911"/>
              <a:gd name="T23" fmla="*/ 414 h 498"/>
              <a:gd name="T24" fmla="*/ 584 w 911"/>
              <a:gd name="T25" fmla="*/ 424 h 498"/>
              <a:gd name="T26" fmla="*/ 839 w 911"/>
              <a:gd name="T27" fmla="*/ 253 h 498"/>
              <a:gd name="T28" fmla="*/ 844 w 911"/>
              <a:gd name="T29" fmla="*/ 249 h 498"/>
              <a:gd name="T30" fmla="*/ 839 w 911"/>
              <a:gd name="T31" fmla="*/ 245 h 498"/>
              <a:gd name="T32" fmla="*/ 584 w 911"/>
              <a:gd name="T33" fmla="*/ 74 h 498"/>
              <a:gd name="T34" fmla="*/ 578 w 911"/>
              <a:gd name="T35" fmla="*/ 85 h 498"/>
              <a:gd name="T36" fmla="*/ 327 w 911"/>
              <a:gd name="T37" fmla="*/ 74 h 498"/>
              <a:gd name="T38" fmla="*/ 72 w 911"/>
              <a:gd name="T39" fmla="*/ 245 h 498"/>
              <a:gd name="T40" fmla="*/ 68 w 911"/>
              <a:gd name="T41" fmla="*/ 249 h 498"/>
              <a:gd name="T42" fmla="*/ 72 w 911"/>
              <a:gd name="T43" fmla="*/ 253 h 498"/>
              <a:gd name="T44" fmla="*/ 327 w 911"/>
              <a:gd name="T45" fmla="*/ 424 h 498"/>
              <a:gd name="T46" fmla="*/ 333 w 911"/>
              <a:gd name="T47" fmla="*/ 414 h 498"/>
              <a:gd name="T48" fmla="*/ 250 w 911"/>
              <a:gd name="T49" fmla="*/ 249 h 498"/>
              <a:gd name="T50" fmla="*/ 333 w 911"/>
              <a:gd name="T51" fmla="*/ 85 h 498"/>
              <a:gd name="T52" fmla="*/ 327 w 911"/>
              <a:gd name="T53" fmla="*/ 74 h 498"/>
              <a:gd name="T54" fmla="*/ 456 w 911"/>
              <a:gd name="T55" fmla="*/ 119 h 498"/>
              <a:gd name="T56" fmla="*/ 325 w 911"/>
              <a:gd name="T57" fmla="*/ 249 h 498"/>
              <a:gd name="T58" fmla="*/ 456 w 911"/>
              <a:gd name="T59" fmla="*/ 380 h 498"/>
              <a:gd name="T60" fmla="*/ 586 w 911"/>
              <a:gd name="T61" fmla="*/ 249 h 498"/>
              <a:gd name="T62" fmla="*/ 456 w 911"/>
              <a:gd name="T63" fmla="*/ 11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1" h="498">
                <a:moveTo>
                  <a:pt x="456" y="498"/>
                </a:moveTo>
                <a:cubicBezTo>
                  <a:pt x="213" y="498"/>
                  <a:pt x="22" y="275"/>
                  <a:pt x="14" y="266"/>
                </a:cubicBezTo>
                <a:cubicBezTo>
                  <a:pt x="0" y="249"/>
                  <a:pt x="0" y="249"/>
                  <a:pt x="0" y="249"/>
                </a:cubicBezTo>
                <a:cubicBezTo>
                  <a:pt x="14" y="233"/>
                  <a:pt x="14" y="233"/>
                  <a:pt x="14" y="233"/>
                </a:cubicBezTo>
                <a:cubicBezTo>
                  <a:pt x="22" y="223"/>
                  <a:pt x="214" y="0"/>
                  <a:pt x="456" y="0"/>
                </a:cubicBezTo>
                <a:cubicBezTo>
                  <a:pt x="698" y="0"/>
                  <a:pt x="889" y="223"/>
                  <a:pt x="897" y="233"/>
                </a:cubicBezTo>
                <a:cubicBezTo>
                  <a:pt x="911" y="249"/>
                  <a:pt x="911" y="249"/>
                  <a:pt x="911" y="249"/>
                </a:cubicBezTo>
                <a:cubicBezTo>
                  <a:pt x="897" y="266"/>
                  <a:pt x="897" y="266"/>
                  <a:pt x="897" y="266"/>
                </a:cubicBezTo>
                <a:cubicBezTo>
                  <a:pt x="889" y="275"/>
                  <a:pt x="698" y="498"/>
                  <a:pt x="456" y="498"/>
                </a:cubicBezTo>
                <a:close/>
                <a:moveTo>
                  <a:pt x="578" y="85"/>
                </a:moveTo>
                <a:cubicBezTo>
                  <a:pt x="631" y="124"/>
                  <a:pt x="661" y="184"/>
                  <a:pt x="661" y="249"/>
                </a:cubicBezTo>
                <a:cubicBezTo>
                  <a:pt x="661" y="314"/>
                  <a:pt x="631" y="374"/>
                  <a:pt x="578" y="414"/>
                </a:cubicBezTo>
                <a:cubicBezTo>
                  <a:pt x="584" y="424"/>
                  <a:pt x="584" y="424"/>
                  <a:pt x="584" y="424"/>
                </a:cubicBezTo>
                <a:cubicBezTo>
                  <a:pt x="706" y="382"/>
                  <a:pt x="803" y="291"/>
                  <a:pt x="839" y="253"/>
                </a:cubicBezTo>
                <a:cubicBezTo>
                  <a:pt x="844" y="249"/>
                  <a:pt x="844" y="249"/>
                  <a:pt x="844" y="249"/>
                </a:cubicBezTo>
                <a:cubicBezTo>
                  <a:pt x="839" y="245"/>
                  <a:pt x="839" y="245"/>
                  <a:pt x="839" y="245"/>
                </a:cubicBezTo>
                <a:cubicBezTo>
                  <a:pt x="803" y="208"/>
                  <a:pt x="706" y="117"/>
                  <a:pt x="584" y="74"/>
                </a:cubicBezTo>
                <a:lnTo>
                  <a:pt x="578" y="85"/>
                </a:lnTo>
                <a:close/>
                <a:moveTo>
                  <a:pt x="327" y="74"/>
                </a:moveTo>
                <a:cubicBezTo>
                  <a:pt x="206" y="117"/>
                  <a:pt x="108" y="208"/>
                  <a:pt x="72" y="245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2" y="253"/>
                  <a:pt x="72" y="253"/>
                  <a:pt x="72" y="253"/>
                </a:cubicBezTo>
                <a:cubicBezTo>
                  <a:pt x="108" y="291"/>
                  <a:pt x="206" y="382"/>
                  <a:pt x="327" y="424"/>
                </a:cubicBezTo>
                <a:cubicBezTo>
                  <a:pt x="333" y="414"/>
                  <a:pt x="333" y="414"/>
                  <a:pt x="333" y="414"/>
                </a:cubicBezTo>
                <a:cubicBezTo>
                  <a:pt x="280" y="374"/>
                  <a:pt x="250" y="314"/>
                  <a:pt x="250" y="249"/>
                </a:cubicBezTo>
                <a:cubicBezTo>
                  <a:pt x="250" y="184"/>
                  <a:pt x="280" y="124"/>
                  <a:pt x="333" y="85"/>
                </a:cubicBezTo>
                <a:lnTo>
                  <a:pt x="327" y="74"/>
                </a:lnTo>
                <a:close/>
                <a:moveTo>
                  <a:pt x="456" y="119"/>
                </a:moveTo>
                <a:cubicBezTo>
                  <a:pt x="384" y="119"/>
                  <a:pt x="325" y="177"/>
                  <a:pt x="325" y="249"/>
                </a:cubicBezTo>
                <a:cubicBezTo>
                  <a:pt x="325" y="321"/>
                  <a:pt x="384" y="380"/>
                  <a:pt x="456" y="380"/>
                </a:cubicBezTo>
                <a:cubicBezTo>
                  <a:pt x="528" y="380"/>
                  <a:pt x="586" y="321"/>
                  <a:pt x="586" y="249"/>
                </a:cubicBezTo>
                <a:cubicBezTo>
                  <a:pt x="586" y="177"/>
                  <a:pt x="528" y="119"/>
                  <a:pt x="456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4" name="iš1ïḑè"/>
          <p:cNvSpPr txBox="1"/>
          <p:nvPr/>
        </p:nvSpPr>
        <p:spPr bwMode="auto">
          <a:xfrm>
            <a:off x="870145" y="4325819"/>
            <a:ext cx="2073458" cy="4311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5" name="ísḻiḍè"/>
          <p:cNvSpPr txBox="1"/>
          <p:nvPr/>
        </p:nvSpPr>
        <p:spPr bwMode="auto">
          <a:xfrm>
            <a:off x="870145" y="4756961"/>
            <a:ext cx="2073458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100" dirty="0"/>
              <a:t>Copy paste fonts. Choose the only option to retain text.</a:t>
            </a:r>
            <a:r>
              <a:rPr lang="zh-CN" altLang="en-US" sz="1100" dirty="0"/>
              <a:t> </a:t>
            </a:r>
            <a:endParaRPr lang="zh-CN" altLang="en-US" sz="1100" dirty="0"/>
          </a:p>
        </p:txBody>
      </p:sp>
      <p:sp>
        <p:nvSpPr>
          <p:cNvPr id="16" name="ï$ļiďê"/>
          <p:cNvSpPr txBox="1"/>
          <p:nvPr/>
        </p:nvSpPr>
        <p:spPr bwMode="auto">
          <a:xfrm>
            <a:off x="3082928" y="4325819"/>
            <a:ext cx="2073458" cy="4311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7" name="ïslîḑê"/>
          <p:cNvSpPr txBox="1"/>
          <p:nvPr/>
        </p:nvSpPr>
        <p:spPr bwMode="auto">
          <a:xfrm>
            <a:off x="3082928" y="4756961"/>
            <a:ext cx="2073458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100" dirty="0"/>
              <a:t>Copy paste fonts. Choose the only option to retain text.</a:t>
            </a:r>
            <a:r>
              <a:rPr lang="zh-CN" altLang="en-US" sz="1100" dirty="0"/>
              <a:t> </a:t>
            </a:r>
            <a:endParaRPr lang="zh-CN" altLang="en-US" sz="1100" dirty="0"/>
          </a:p>
        </p:txBody>
      </p:sp>
      <p:sp>
        <p:nvSpPr>
          <p:cNvPr id="18" name="iŝľïḑè"/>
          <p:cNvSpPr txBox="1"/>
          <p:nvPr/>
        </p:nvSpPr>
        <p:spPr bwMode="auto">
          <a:xfrm>
            <a:off x="5295711" y="4325819"/>
            <a:ext cx="2073458" cy="4311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9" name="íSḷiḋe"/>
          <p:cNvSpPr txBox="1"/>
          <p:nvPr/>
        </p:nvSpPr>
        <p:spPr bwMode="auto">
          <a:xfrm>
            <a:off x="5295711" y="4756961"/>
            <a:ext cx="2073458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100" dirty="0"/>
              <a:t>Copy paste fonts. Choose the only option to retain text.</a:t>
            </a:r>
            <a:r>
              <a:rPr lang="zh-CN" altLang="en-US" sz="1100" dirty="0"/>
              <a:t> </a:t>
            </a:r>
            <a:endParaRPr lang="zh-CN" altLang="en-US" sz="1100" dirty="0"/>
          </a:p>
        </p:txBody>
      </p:sp>
      <p:sp>
        <p:nvSpPr>
          <p:cNvPr id="20" name="íṧlíḓê"/>
          <p:cNvSpPr txBox="1"/>
          <p:nvPr/>
        </p:nvSpPr>
        <p:spPr bwMode="auto">
          <a:xfrm>
            <a:off x="7508494" y="4325819"/>
            <a:ext cx="2073458" cy="4311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21" name="iSļîďê"/>
          <p:cNvSpPr txBox="1"/>
          <p:nvPr/>
        </p:nvSpPr>
        <p:spPr bwMode="auto">
          <a:xfrm>
            <a:off x="7508494" y="4756961"/>
            <a:ext cx="2073458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100" dirty="0"/>
              <a:t>Copy paste fonts. Choose the only option to retain text.</a:t>
            </a:r>
            <a:r>
              <a:rPr lang="zh-CN" altLang="en-US" sz="1100" dirty="0"/>
              <a:t> </a:t>
            </a:r>
            <a:endParaRPr lang="zh-CN" altLang="en-US" sz="1100" dirty="0"/>
          </a:p>
        </p:txBody>
      </p:sp>
      <p:sp>
        <p:nvSpPr>
          <p:cNvPr id="22" name="î$ḻïḑê"/>
          <p:cNvSpPr/>
          <p:nvPr/>
        </p:nvSpPr>
        <p:spPr bwMode="auto">
          <a:xfrm>
            <a:off x="4286300" y="3267407"/>
            <a:ext cx="781003" cy="546335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29" name="ïṩlíďê"/>
          <p:cNvSpPr/>
          <p:nvPr/>
        </p:nvSpPr>
        <p:spPr bwMode="auto">
          <a:xfrm>
            <a:off x="6583109" y="3221061"/>
            <a:ext cx="513019" cy="63902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0" name="ïŝļîḓè"/>
          <p:cNvSpPr/>
          <p:nvPr/>
        </p:nvSpPr>
        <p:spPr bwMode="auto">
          <a:xfrm>
            <a:off x="8733013" y="3228563"/>
            <a:ext cx="639024" cy="624023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2019" y="1805982"/>
            <a:ext cx="9337183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9"/>
          <p:cNvSpPr>
            <a:spLocks noChangeArrowheads="1"/>
          </p:cNvSpPr>
          <p:nvPr/>
        </p:nvSpPr>
        <p:spPr bwMode="auto">
          <a:xfrm>
            <a:off x="2028898" y="2351133"/>
            <a:ext cx="8461177" cy="263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Adjust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spacing to adapt to Chinese typesetting, use the reference line in </a:t>
            </a:r>
            <a:r>
              <a:rPr lang="en-US" altLang="zh-CN" sz="14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PPTAdjust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 spacing to adapt to Chinese typesetting, use the reference line in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9115" y="548680"/>
            <a:ext cx="1756607" cy="1756607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任意多边形 6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1983882" y="1199985"/>
            <a:ext cx="148707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18" name="椭圆 1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21" name="椭圆 2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/>
        </p:grpSpPr>
        <p:sp>
          <p:nvSpPr>
            <p:cNvPr id="27" name="椭圆 2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í$ḻîḋè"/>
          <p:cNvSpPr/>
          <p:nvPr/>
        </p:nvSpPr>
        <p:spPr>
          <a:xfrm>
            <a:off x="4174854" y="1649725"/>
            <a:ext cx="4065322" cy="4065322"/>
          </a:xfrm>
          <a:prstGeom prst="quadArrow">
            <a:avLst>
              <a:gd name="adj1" fmla="val 937"/>
              <a:gd name="adj2" fmla="val 1969"/>
              <a:gd name="adj3" fmla="val 5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10" name="îśľïde"/>
          <p:cNvSpPr/>
          <p:nvPr/>
        </p:nvSpPr>
        <p:spPr>
          <a:xfrm>
            <a:off x="4439100" y="1913970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1" name="išľíḓe"/>
          <p:cNvSpPr/>
          <p:nvPr/>
        </p:nvSpPr>
        <p:spPr>
          <a:xfrm>
            <a:off x="6349800" y="1913970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2" name="iṧḻîḋé"/>
          <p:cNvSpPr/>
          <p:nvPr/>
        </p:nvSpPr>
        <p:spPr>
          <a:xfrm>
            <a:off x="4439100" y="3824671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3" name="iṧlide"/>
          <p:cNvSpPr/>
          <p:nvPr/>
        </p:nvSpPr>
        <p:spPr>
          <a:xfrm>
            <a:off x="6349800" y="3824671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4" name="îSḻiḓè"/>
          <p:cNvSpPr/>
          <p:nvPr/>
        </p:nvSpPr>
        <p:spPr>
          <a:xfrm>
            <a:off x="4990672" y="4315799"/>
            <a:ext cx="522980" cy="4963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15" name="íśḻiďé"/>
          <p:cNvSpPr/>
          <p:nvPr/>
        </p:nvSpPr>
        <p:spPr>
          <a:xfrm>
            <a:off x="4990672" y="2497931"/>
            <a:ext cx="522980" cy="4582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16" name="îšḻïḋê"/>
          <p:cNvSpPr/>
          <p:nvPr/>
        </p:nvSpPr>
        <p:spPr>
          <a:xfrm>
            <a:off x="6951001" y="2452991"/>
            <a:ext cx="522983" cy="515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47" y="48605"/>
                </a:moveTo>
                <a:lnTo>
                  <a:pt x="105647" y="48605"/>
                </a:lnTo>
                <a:cubicBezTo>
                  <a:pt x="104252" y="50016"/>
                  <a:pt x="104252" y="58487"/>
                  <a:pt x="114219" y="64134"/>
                </a:cubicBezTo>
                <a:cubicBezTo>
                  <a:pt x="114219" y="64134"/>
                  <a:pt x="100066" y="66957"/>
                  <a:pt x="90299" y="54252"/>
                </a:cubicBezTo>
                <a:cubicBezTo>
                  <a:pt x="87308" y="54252"/>
                  <a:pt x="84518" y="55663"/>
                  <a:pt x="81727" y="55663"/>
                </a:cubicBezTo>
                <a:cubicBezTo>
                  <a:pt x="60598" y="55663"/>
                  <a:pt x="47840" y="42756"/>
                  <a:pt x="47840" y="27226"/>
                </a:cubicBezTo>
                <a:cubicBezTo>
                  <a:pt x="47840" y="12907"/>
                  <a:pt x="60598" y="0"/>
                  <a:pt x="81727" y="0"/>
                </a:cubicBezTo>
                <a:cubicBezTo>
                  <a:pt x="102857" y="0"/>
                  <a:pt x="119800" y="12907"/>
                  <a:pt x="119800" y="27226"/>
                </a:cubicBezTo>
                <a:cubicBezTo>
                  <a:pt x="119800" y="35697"/>
                  <a:pt x="114219" y="44168"/>
                  <a:pt x="105647" y="48605"/>
                </a:cubicBezTo>
                <a:close/>
                <a:moveTo>
                  <a:pt x="40863" y="30050"/>
                </a:moveTo>
                <a:lnTo>
                  <a:pt x="40863" y="30050"/>
                </a:lnTo>
                <a:cubicBezTo>
                  <a:pt x="42259" y="46991"/>
                  <a:pt x="56411" y="61310"/>
                  <a:pt x="78936" y="62722"/>
                </a:cubicBezTo>
                <a:cubicBezTo>
                  <a:pt x="81727" y="62722"/>
                  <a:pt x="84518" y="62722"/>
                  <a:pt x="87308" y="61310"/>
                </a:cubicBezTo>
                <a:lnTo>
                  <a:pt x="87308" y="61310"/>
                </a:lnTo>
                <a:lnTo>
                  <a:pt x="87308" y="61310"/>
                </a:lnTo>
                <a:cubicBezTo>
                  <a:pt x="94485" y="68369"/>
                  <a:pt x="102857" y="69983"/>
                  <a:pt x="107043" y="69983"/>
                </a:cubicBezTo>
                <a:cubicBezTo>
                  <a:pt x="102857" y="88537"/>
                  <a:pt x="84518" y="102655"/>
                  <a:pt x="56411" y="102655"/>
                </a:cubicBezTo>
                <a:cubicBezTo>
                  <a:pt x="53621" y="102655"/>
                  <a:pt x="49435" y="101243"/>
                  <a:pt x="45049" y="99831"/>
                </a:cubicBezTo>
                <a:cubicBezTo>
                  <a:pt x="31096" y="119798"/>
                  <a:pt x="7176" y="115563"/>
                  <a:pt x="7176" y="115563"/>
                </a:cubicBezTo>
                <a:cubicBezTo>
                  <a:pt x="23920" y="108302"/>
                  <a:pt x="23920" y="94184"/>
                  <a:pt x="19734" y="92773"/>
                </a:cubicBezTo>
                <a:cubicBezTo>
                  <a:pt x="7176" y="85512"/>
                  <a:pt x="0" y="72806"/>
                  <a:pt x="0" y="59899"/>
                </a:cubicBezTo>
                <a:cubicBezTo>
                  <a:pt x="0" y="39932"/>
                  <a:pt x="18338" y="22789"/>
                  <a:pt x="43654" y="18554"/>
                </a:cubicBezTo>
                <a:cubicBezTo>
                  <a:pt x="42259" y="22789"/>
                  <a:pt x="40863" y="25815"/>
                  <a:pt x="40863" y="300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17" name="iṥḷiḓe"/>
          <p:cNvSpPr/>
          <p:nvPr/>
        </p:nvSpPr>
        <p:spPr>
          <a:xfrm>
            <a:off x="6951000" y="4348097"/>
            <a:ext cx="423729" cy="5192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18" name="ïšḻíḋè"/>
          <p:cNvSpPr txBox="1"/>
          <p:nvPr/>
        </p:nvSpPr>
        <p:spPr>
          <a:xfrm>
            <a:off x="8463425" y="2515789"/>
            <a:ext cx="2434670" cy="45268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9" name="iṩlíḋê"/>
          <p:cNvSpPr txBox="1"/>
          <p:nvPr/>
        </p:nvSpPr>
        <p:spPr>
          <a:xfrm>
            <a:off x="8463425" y="4348094"/>
            <a:ext cx="2434670" cy="45268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0" name="is1idè"/>
          <p:cNvSpPr txBox="1"/>
          <p:nvPr/>
        </p:nvSpPr>
        <p:spPr>
          <a:xfrm>
            <a:off x="1516930" y="2515789"/>
            <a:ext cx="2434670" cy="45268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1" name="işḷíďè"/>
          <p:cNvSpPr txBox="1"/>
          <p:nvPr/>
        </p:nvSpPr>
        <p:spPr>
          <a:xfrm>
            <a:off x="1516930" y="4348094"/>
            <a:ext cx="2434670" cy="45268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grpSp>
        <p:nvGrpSpPr>
          <p:cNvPr id="22" name="íṩḻíďê"/>
          <p:cNvGrpSpPr/>
          <p:nvPr/>
        </p:nvGrpSpPr>
        <p:grpSpPr>
          <a:xfrm>
            <a:off x="8463425" y="2148643"/>
            <a:ext cx="2434670" cy="345287"/>
            <a:chOff x="8351913" y="2583541"/>
            <a:chExt cx="2434670" cy="345287"/>
          </a:xfrm>
        </p:grpSpPr>
        <p:sp>
          <p:nvSpPr>
            <p:cNvPr id="36" name="îśļíḋé"/>
            <p:cNvSpPr txBox="1"/>
            <p:nvPr/>
          </p:nvSpPr>
          <p:spPr>
            <a:xfrm>
              <a:off x="8767407" y="2583541"/>
              <a:ext cx="2019176" cy="34528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r>
                <a:rPr lang="en-US" altLang="zh-CN" b="1" dirty="0"/>
                <a:t>Text</a:t>
              </a:r>
              <a:endParaRPr lang="zh-CN" altLang="en-US" b="1" dirty="0"/>
            </a:p>
          </p:txBody>
        </p:sp>
        <p:sp>
          <p:nvSpPr>
            <p:cNvPr id="37" name="iṥlîḋê"/>
            <p:cNvSpPr txBox="1"/>
            <p:nvPr/>
          </p:nvSpPr>
          <p:spPr>
            <a:xfrm>
              <a:off x="8351913" y="2602296"/>
              <a:ext cx="497529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r>
                <a:rPr lang="de-DE" sz="2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de-DE" sz="20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îṧļíḓe"/>
          <p:cNvGrpSpPr/>
          <p:nvPr/>
        </p:nvGrpSpPr>
        <p:grpSpPr>
          <a:xfrm>
            <a:off x="8381390" y="3973162"/>
            <a:ext cx="2516705" cy="400110"/>
            <a:chOff x="8351913" y="4380648"/>
            <a:chExt cx="2516705" cy="400110"/>
          </a:xfrm>
        </p:grpSpPr>
        <p:sp>
          <p:nvSpPr>
            <p:cNvPr id="34" name="íşḻîdè"/>
            <p:cNvSpPr txBox="1"/>
            <p:nvPr/>
          </p:nvSpPr>
          <p:spPr>
            <a:xfrm>
              <a:off x="8849442" y="4408060"/>
              <a:ext cx="2019176" cy="34528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r>
                <a:rPr lang="en-US" altLang="zh-CN" b="1" dirty="0"/>
                <a:t>Text</a:t>
              </a:r>
              <a:endParaRPr lang="zh-CN" altLang="en-US" b="1" dirty="0"/>
            </a:p>
          </p:txBody>
        </p:sp>
        <p:sp>
          <p:nvSpPr>
            <p:cNvPr id="35" name="ísḷïḓe"/>
            <p:cNvSpPr txBox="1"/>
            <p:nvPr/>
          </p:nvSpPr>
          <p:spPr>
            <a:xfrm>
              <a:off x="8351913" y="4380648"/>
              <a:ext cx="497529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de-DE" sz="2000" dirty="0">
                  <a:solidFill>
                    <a:srgbClr val="0070C0"/>
                  </a:solidFill>
                  <a:latin typeface="Impact" panose="020B0806030902050204" pitchFamily="34" charset="0"/>
                </a:rPr>
                <a:t>04</a:t>
              </a:r>
              <a:endParaRPr lang="de-DE" sz="20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0" name="ïSľídê"/>
          <p:cNvSpPr txBox="1"/>
          <p:nvPr/>
        </p:nvSpPr>
        <p:spPr>
          <a:xfrm>
            <a:off x="1516930" y="2140858"/>
            <a:ext cx="2026757" cy="345287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r"/>
            <a:r>
              <a:rPr lang="en-US" altLang="zh-CN" b="1" dirty="0"/>
              <a:t>Text</a:t>
            </a:r>
            <a:endParaRPr lang="zh-CN" altLang="en-US" b="1" dirty="0"/>
          </a:p>
        </p:txBody>
      </p:sp>
      <p:sp>
        <p:nvSpPr>
          <p:cNvPr id="31" name="íṥḻîḑe"/>
          <p:cNvSpPr txBox="1"/>
          <p:nvPr/>
        </p:nvSpPr>
        <p:spPr>
          <a:xfrm>
            <a:off x="3506954" y="2113446"/>
            <a:ext cx="5266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r"/>
            <a:r>
              <a:rPr lang="de-DE" sz="2000" dirty="0">
                <a:solidFill>
                  <a:srgbClr val="0070C0"/>
                </a:solidFill>
                <a:latin typeface="Impact" panose="020B0806030902050204" pitchFamily="34" charset="0"/>
              </a:rPr>
              <a:t>01</a:t>
            </a:r>
            <a:endParaRPr lang="de-DE" sz="2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ïṣlîḋé"/>
          <p:cNvSpPr txBox="1"/>
          <p:nvPr/>
        </p:nvSpPr>
        <p:spPr>
          <a:xfrm>
            <a:off x="1516931" y="3973162"/>
            <a:ext cx="2027718" cy="345287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r"/>
            <a:r>
              <a:rPr lang="en-US" altLang="zh-CN" b="1" dirty="0"/>
              <a:t>Text</a:t>
            </a:r>
            <a:endParaRPr lang="zh-CN" altLang="en-US" b="1" dirty="0"/>
          </a:p>
        </p:txBody>
      </p:sp>
      <p:sp>
        <p:nvSpPr>
          <p:cNvPr id="33" name="îṥḻíḑe"/>
          <p:cNvSpPr txBox="1"/>
          <p:nvPr/>
        </p:nvSpPr>
        <p:spPr>
          <a:xfrm>
            <a:off x="3544648" y="3945750"/>
            <a:ext cx="48899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r"/>
            <a:r>
              <a:rPr lang="de-DE" sz="20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03</a:t>
            </a:r>
            <a:endParaRPr lang="de-DE" sz="20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76872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269" y="2574581"/>
            <a:ext cx="2173025" cy="2092877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1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6874" y="3190132"/>
            <a:ext cx="4858477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75543" y="2276870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96491" y="2468893"/>
            <a:ext cx="576064" cy="577112"/>
            <a:chOff x="6084168" y="1274820"/>
            <a:chExt cx="432048" cy="432834"/>
          </a:xfrm>
        </p:grpSpPr>
        <p:sp>
          <p:nvSpPr>
            <p:cNvPr id="31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8299" y="2469417"/>
            <a:ext cx="576064" cy="576064"/>
            <a:chOff x="4788024" y="1275213"/>
            <a:chExt cx="432048" cy="432048"/>
          </a:xfrm>
        </p:grpSpPr>
        <p:sp>
          <p:nvSpPr>
            <p:cNvPr id="34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395" y="2468893"/>
            <a:ext cx="577111" cy="577112"/>
            <a:chOff x="5436096" y="1274820"/>
            <a:chExt cx="432833" cy="432834"/>
          </a:xfrm>
        </p:grpSpPr>
        <p:sp>
          <p:nvSpPr>
            <p:cNvPr id="37" name="椭圆 3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40107" y="2468893"/>
            <a:ext cx="577111" cy="577112"/>
            <a:chOff x="3491880" y="1274820"/>
            <a:chExt cx="432833" cy="432834"/>
          </a:xfrm>
        </p:grpSpPr>
        <p:sp>
          <p:nvSpPr>
            <p:cNvPr id="40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203" y="2468893"/>
            <a:ext cx="577111" cy="577112"/>
            <a:chOff x="4139952" y="1274820"/>
            <a:chExt cx="432833" cy="432834"/>
          </a:xfrm>
        </p:grpSpPr>
        <p:sp>
          <p:nvSpPr>
            <p:cNvPr id="51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išļíḋé"/>
          <p:cNvSpPr/>
          <p:nvPr/>
        </p:nvSpPr>
        <p:spPr>
          <a:xfrm>
            <a:off x="1442587" y="1477071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0" name="ïşľïḓè"/>
          <p:cNvSpPr/>
          <p:nvPr/>
        </p:nvSpPr>
        <p:spPr>
          <a:xfrm rot="5400000">
            <a:off x="1442588" y="1477072"/>
            <a:ext cx="1041635" cy="1041635"/>
          </a:xfrm>
          <a:prstGeom prst="rtTriangl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1" name="iṣḻide"/>
          <p:cNvSpPr txBox="1"/>
          <p:nvPr/>
        </p:nvSpPr>
        <p:spPr>
          <a:xfrm rot="18900000">
            <a:off x="1558827" y="1644816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01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" name="iṩļíďé"/>
          <p:cNvSpPr/>
          <p:nvPr/>
        </p:nvSpPr>
        <p:spPr>
          <a:xfrm>
            <a:off x="6177414" y="1477071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3" name="ïsļiḓê"/>
          <p:cNvSpPr/>
          <p:nvPr/>
        </p:nvSpPr>
        <p:spPr>
          <a:xfrm rot="10800000">
            <a:off x="9707521" y="1477072"/>
            <a:ext cx="1041635" cy="1041635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" name="íṩḻiḑè"/>
          <p:cNvSpPr txBox="1"/>
          <p:nvPr/>
        </p:nvSpPr>
        <p:spPr>
          <a:xfrm rot="2700000">
            <a:off x="10183136" y="1644816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02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5" name="iślíḍé"/>
          <p:cNvSpPr/>
          <p:nvPr/>
        </p:nvSpPr>
        <p:spPr>
          <a:xfrm>
            <a:off x="1442587" y="3777098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6" name="ïṩḷídè"/>
          <p:cNvSpPr/>
          <p:nvPr/>
        </p:nvSpPr>
        <p:spPr>
          <a:xfrm>
            <a:off x="1442588" y="4869064"/>
            <a:ext cx="1041635" cy="1041635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7" name="ïŝḷíḋe"/>
          <p:cNvSpPr txBox="1"/>
          <p:nvPr/>
        </p:nvSpPr>
        <p:spPr>
          <a:xfrm rot="2720180">
            <a:off x="1558827" y="5345002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03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8" name="îŝḻïḑe"/>
          <p:cNvSpPr/>
          <p:nvPr/>
        </p:nvSpPr>
        <p:spPr>
          <a:xfrm>
            <a:off x="6177413" y="3777100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9" name="išlîḑè"/>
          <p:cNvSpPr/>
          <p:nvPr/>
        </p:nvSpPr>
        <p:spPr>
          <a:xfrm rot="16200000">
            <a:off x="9707520" y="4869066"/>
            <a:ext cx="1041635" cy="1041635"/>
          </a:xfrm>
          <a:prstGeom prst="rtTriangl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0" name="îSḻîďê"/>
          <p:cNvSpPr txBox="1"/>
          <p:nvPr/>
        </p:nvSpPr>
        <p:spPr>
          <a:xfrm rot="19095347">
            <a:off x="10189183" y="5385792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04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ïš1ïḑè"/>
          <p:cNvSpPr/>
          <p:nvPr/>
        </p:nvSpPr>
        <p:spPr bwMode="auto">
          <a:xfrm>
            <a:off x="5106000" y="2703884"/>
            <a:ext cx="1980000" cy="1980000"/>
          </a:xfrm>
          <a:prstGeom prst="diamond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2" name="ïṩḻíde"/>
          <p:cNvSpPr/>
          <p:nvPr/>
        </p:nvSpPr>
        <p:spPr>
          <a:xfrm>
            <a:off x="5896084" y="3182654"/>
            <a:ext cx="399832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</a:p>
        </p:txBody>
      </p:sp>
      <p:sp>
        <p:nvSpPr>
          <p:cNvPr id="29" name="islîḑê"/>
          <p:cNvSpPr txBox="1"/>
          <p:nvPr/>
        </p:nvSpPr>
        <p:spPr>
          <a:xfrm>
            <a:off x="5213882" y="3618158"/>
            <a:ext cx="1764236" cy="38103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  <a:endParaRPr lang="en-US" altLang="zh-CN" b="1" dirty="0"/>
          </a:p>
        </p:txBody>
      </p:sp>
      <p:grpSp>
        <p:nvGrpSpPr>
          <p:cNvPr id="30" name="í$ḷïḑê"/>
          <p:cNvGrpSpPr/>
          <p:nvPr/>
        </p:nvGrpSpPr>
        <p:grpSpPr>
          <a:xfrm>
            <a:off x="2150557" y="1688464"/>
            <a:ext cx="3156060" cy="1826913"/>
            <a:chOff x="2116212" y="1795822"/>
            <a:chExt cx="3156060" cy="1826913"/>
          </a:xfrm>
        </p:grpSpPr>
        <p:sp>
          <p:nvSpPr>
            <p:cNvPr id="40" name="ísḷiḋè"/>
            <p:cNvSpPr/>
            <p:nvPr/>
          </p:nvSpPr>
          <p:spPr bwMode="auto">
            <a:xfrm>
              <a:off x="2116212" y="2215056"/>
              <a:ext cx="3156060" cy="140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  <a:endParaRPr lang="en-US" altLang="zh-CN" sz="800" dirty="0"/>
            </a:p>
          </p:txBody>
        </p:sp>
        <p:sp>
          <p:nvSpPr>
            <p:cNvPr id="41" name="í$ḻíďe"/>
            <p:cNvSpPr txBox="1"/>
            <p:nvPr/>
          </p:nvSpPr>
          <p:spPr bwMode="auto">
            <a:xfrm>
              <a:off x="2116212" y="1795822"/>
              <a:ext cx="315606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1" name="îS1îďè"/>
          <p:cNvGrpSpPr/>
          <p:nvPr/>
        </p:nvGrpSpPr>
        <p:grpSpPr>
          <a:xfrm>
            <a:off x="6879688" y="1688464"/>
            <a:ext cx="3156060" cy="1826913"/>
            <a:chOff x="2116212" y="1795822"/>
            <a:chExt cx="3156060" cy="1826913"/>
          </a:xfrm>
        </p:grpSpPr>
        <p:sp>
          <p:nvSpPr>
            <p:cNvPr id="38" name="íṡḷïḍè"/>
            <p:cNvSpPr/>
            <p:nvPr/>
          </p:nvSpPr>
          <p:spPr bwMode="auto">
            <a:xfrm>
              <a:off x="2116212" y="2215056"/>
              <a:ext cx="3156060" cy="140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  <a:endParaRPr lang="en-US" altLang="zh-CN" sz="800" dirty="0"/>
            </a:p>
          </p:txBody>
        </p:sp>
        <p:sp>
          <p:nvSpPr>
            <p:cNvPr id="39" name="iṣlíde"/>
            <p:cNvSpPr txBox="1"/>
            <p:nvPr/>
          </p:nvSpPr>
          <p:spPr bwMode="auto">
            <a:xfrm>
              <a:off x="2116212" y="1795822"/>
              <a:ext cx="315606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accent2"/>
                  </a:solidFill>
                </a:rPr>
                <a:t>Text here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2" name="î$ḷíḋe"/>
          <p:cNvGrpSpPr/>
          <p:nvPr/>
        </p:nvGrpSpPr>
        <p:grpSpPr>
          <a:xfrm>
            <a:off x="2150557" y="4002597"/>
            <a:ext cx="3156060" cy="1826913"/>
            <a:chOff x="2116212" y="1795822"/>
            <a:chExt cx="3156060" cy="1826913"/>
          </a:xfrm>
        </p:grpSpPr>
        <p:sp>
          <p:nvSpPr>
            <p:cNvPr id="36" name="iṧḷiḍè"/>
            <p:cNvSpPr/>
            <p:nvPr/>
          </p:nvSpPr>
          <p:spPr bwMode="auto">
            <a:xfrm>
              <a:off x="2116212" y="2215056"/>
              <a:ext cx="3156060" cy="140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  <a:endParaRPr lang="en-US" altLang="zh-CN" sz="800" dirty="0"/>
            </a:p>
          </p:txBody>
        </p:sp>
        <p:sp>
          <p:nvSpPr>
            <p:cNvPr id="37" name="iṧľidé"/>
            <p:cNvSpPr txBox="1"/>
            <p:nvPr/>
          </p:nvSpPr>
          <p:spPr bwMode="auto">
            <a:xfrm>
              <a:off x="2116212" y="1795822"/>
              <a:ext cx="315606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3" name="îśliḓè"/>
          <p:cNvGrpSpPr/>
          <p:nvPr/>
        </p:nvGrpSpPr>
        <p:grpSpPr>
          <a:xfrm>
            <a:off x="6879688" y="4002597"/>
            <a:ext cx="3156060" cy="1826913"/>
            <a:chOff x="2116212" y="1795822"/>
            <a:chExt cx="3156060" cy="1826913"/>
          </a:xfrm>
        </p:grpSpPr>
        <p:sp>
          <p:nvSpPr>
            <p:cNvPr id="34" name="išļîḑè"/>
            <p:cNvSpPr/>
            <p:nvPr/>
          </p:nvSpPr>
          <p:spPr bwMode="auto">
            <a:xfrm>
              <a:off x="2116212" y="2215056"/>
              <a:ext cx="3156060" cy="140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Supporting text here.</a:t>
              </a:r>
              <a:endParaRPr lang="en-US" altLang="zh-CN" sz="800" dirty="0"/>
            </a:p>
            <a:p>
              <a:pPr algn="ctr">
                <a:lnSpc>
                  <a:spcPct val="150000"/>
                </a:lnSpc>
                <a:tabLst>
                  <a:tab pos="227965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  <a:endParaRPr lang="en-US" altLang="zh-CN" sz="800" dirty="0"/>
            </a:p>
          </p:txBody>
        </p:sp>
        <p:sp>
          <p:nvSpPr>
            <p:cNvPr id="35" name="îṩļïďé"/>
            <p:cNvSpPr txBox="1"/>
            <p:nvPr/>
          </p:nvSpPr>
          <p:spPr bwMode="auto">
            <a:xfrm>
              <a:off x="2116212" y="1795822"/>
              <a:ext cx="315606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accent4"/>
                  </a:solidFill>
                </a:rPr>
                <a:t>Text here</a:t>
              </a:r>
              <a:endParaRPr lang="en-US" altLang="zh-CN" b="1" dirty="0">
                <a:solidFill>
                  <a:schemeClr val="accent4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îṧḻîḓe"/>
          <p:cNvSpPr/>
          <p:nvPr/>
        </p:nvSpPr>
        <p:spPr bwMode="auto">
          <a:xfrm>
            <a:off x="939633" y="4793342"/>
            <a:ext cx="2089226" cy="1421725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îṥľíḍé"/>
          <p:cNvSpPr/>
          <p:nvPr/>
        </p:nvSpPr>
        <p:spPr bwMode="auto">
          <a:xfrm>
            <a:off x="939633" y="3129219"/>
            <a:ext cx="2089226" cy="14217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iṡḷîdè"/>
          <p:cNvSpPr/>
          <p:nvPr/>
        </p:nvSpPr>
        <p:spPr bwMode="auto">
          <a:xfrm>
            <a:off x="939633" y="1465094"/>
            <a:ext cx="2089226" cy="14217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2" name="îṡľiḑé"/>
          <p:cNvGrpSpPr/>
          <p:nvPr/>
        </p:nvGrpSpPr>
        <p:grpSpPr>
          <a:xfrm>
            <a:off x="3002598" y="1465094"/>
            <a:ext cx="8260704" cy="4749973"/>
            <a:chOff x="1997160" y="1154683"/>
            <a:chExt cx="9523327" cy="4988942"/>
          </a:xfrm>
        </p:grpSpPr>
        <p:sp>
          <p:nvSpPr>
            <p:cNvPr id="99" name="íṥľïdê"/>
            <p:cNvSpPr/>
            <p:nvPr/>
          </p:nvSpPr>
          <p:spPr bwMode="auto">
            <a:xfrm>
              <a:off x="1997160" y="4650374"/>
              <a:ext cx="9523327" cy="1493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0" name="ïSḻíḍe"/>
            <p:cNvSpPr/>
            <p:nvPr/>
          </p:nvSpPr>
          <p:spPr bwMode="auto">
            <a:xfrm>
              <a:off x="2027437" y="4650374"/>
              <a:ext cx="6057561" cy="1479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Supporting text here.</a:t>
              </a:r>
              <a:endParaRPr lang="en-US" altLang="zh-CN" sz="1000" dirty="0"/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  <a:endParaRPr lang="en-US" altLang="zh-CN" sz="1000" dirty="0"/>
            </a:p>
          </p:txBody>
        </p:sp>
        <p:sp>
          <p:nvSpPr>
            <p:cNvPr id="101" name="iŝliďe"/>
            <p:cNvSpPr/>
            <p:nvPr/>
          </p:nvSpPr>
          <p:spPr bwMode="auto">
            <a:xfrm>
              <a:off x="1997160" y="2902529"/>
              <a:ext cx="9523327" cy="1493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ïSļïḋe"/>
            <p:cNvSpPr/>
            <p:nvPr/>
          </p:nvSpPr>
          <p:spPr bwMode="auto">
            <a:xfrm>
              <a:off x="2027437" y="2902529"/>
              <a:ext cx="6057561" cy="1479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Supporting text here.</a:t>
              </a:r>
              <a:endParaRPr lang="en-US" altLang="zh-CN" sz="1000" dirty="0"/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  <a:endParaRPr lang="en-US" altLang="zh-CN" sz="1000" dirty="0"/>
            </a:p>
          </p:txBody>
        </p:sp>
        <p:sp>
          <p:nvSpPr>
            <p:cNvPr id="103" name="îṩ1îdé"/>
            <p:cNvSpPr/>
            <p:nvPr/>
          </p:nvSpPr>
          <p:spPr bwMode="auto">
            <a:xfrm>
              <a:off x="1997160" y="1154683"/>
              <a:ext cx="9523327" cy="1493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isļíde"/>
            <p:cNvSpPr/>
            <p:nvPr/>
          </p:nvSpPr>
          <p:spPr bwMode="auto">
            <a:xfrm>
              <a:off x="2027437" y="1154683"/>
              <a:ext cx="6057561" cy="1479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Supporting text here.</a:t>
              </a:r>
              <a:endParaRPr lang="en-US" altLang="zh-CN" sz="1000" dirty="0"/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  <a:tabLst>
                  <a:tab pos="227965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  <a:endParaRPr lang="en-US" altLang="zh-CN" sz="1000" dirty="0"/>
            </a:p>
          </p:txBody>
        </p:sp>
      </p:grpSp>
      <p:grpSp>
        <p:nvGrpSpPr>
          <p:cNvPr id="13" name="íṥļï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 flipH="1">
            <a:off x="7571402" y="1373748"/>
            <a:ext cx="3691902" cy="4841301"/>
            <a:chOff x="4352926" y="1327150"/>
            <a:chExt cx="3487738" cy="4573588"/>
          </a:xfrm>
        </p:grpSpPr>
        <p:sp>
          <p:nvSpPr>
            <p:cNvPr id="14" name="ïšḷiḓé"/>
            <p:cNvSpPr/>
            <p:nvPr/>
          </p:nvSpPr>
          <p:spPr bwMode="auto">
            <a:xfrm>
              <a:off x="4721226" y="5772150"/>
              <a:ext cx="2373313" cy="128588"/>
            </a:xfrm>
            <a:prstGeom prst="ellipse">
              <a:avLst/>
            </a:prstGeom>
            <a:solidFill>
              <a:srgbClr val="BC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$1iḋé"/>
            <p:cNvSpPr/>
            <p:nvPr/>
          </p:nvSpPr>
          <p:spPr bwMode="auto">
            <a:xfrm>
              <a:off x="5043489" y="5473700"/>
              <a:ext cx="1703388" cy="323850"/>
            </a:xfrm>
            <a:custGeom>
              <a:avLst/>
              <a:gdLst>
                <a:gd name="T0" fmla="*/ 988 w 988"/>
                <a:gd name="T1" fmla="*/ 188 h 188"/>
                <a:gd name="T2" fmla="*/ 106 w 988"/>
                <a:gd name="T3" fmla="*/ 188 h 188"/>
                <a:gd name="T4" fmla="*/ 0 w 988"/>
                <a:gd name="T5" fmla="*/ 99 h 188"/>
                <a:gd name="T6" fmla="*/ 0 w 988"/>
                <a:gd name="T7" fmla="*/ 86 h 188"/>
                <a:gd name="T8" fmla="*/ 106 w 988"/>
                <a:gd name="T9" fmla="*/ 0 h 188"/>
                <a:gd name="T10" fmla="*/ 988 w 988"/>
                <a:gd name="T11" fmla="*/ 0 h 188"/>
                <a:gd name="T12" fmla="*/ 963 w 988"/>
                <a:gd name="T13" fmla="*/ 90 h 188"/>
                <a:gd name="T14" fmla="*/ 988 w 988"/>
                <a:gd name="T1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8" h="188">
                  <a:moveTo>
                    <a:pt x="988" y="188"/>
                  </a:moveTo>
                  <a:cubicBezTo>
                    <a:pt x="106" y="188"/>
                    <a:pt x="106" y="188"/>
                    <a:pt x="106" y="188"/>
                  </a:cubicBezTo>
                  <a:cubicBezTo>
                    <a:pt x="51" y="188"/>
                    <a:pt x="0" y="147"/>
                    <a:pt x="0" y="9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51" y="0"/>
                    <a:pt x="106" y="0"/>
                  </a:cubicBezTo>
                  <a:cubicBezTo>
                    <a:pt x="988" y="0"/>
                    <a:pt x="988" y="0"/>
                    <a:pt x="988" y="0"/>
                  </a:cubicBezTo>
                  <a:cubicBezTo>
                    <a:pt x="988" y="0"/>
                    <a:pt x="963" y="31"/>
                    <a:pt x="963" y="90"/>
                  </a:cubicBezTo>
                  <a:cubicBezTo>
                    <a:pt x="963" y="157"/>
                    <a:pt x="988" y="188"/>
                    <a:pt x="988" y="188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sľîďe"/>
            <p:cNvSpPr/>
            <p:nvPr/>
          </p:nvSpPr>
          <p:spPr bwMode="auto">
            <a:xfrm>
              <a:off x="5808664" y="5487988"/>
              <a:ext cx="955675" cy="315913"/>
            </a:xfrm>
            <a:custGeom>
              <a:avLst/>
              <a:gdLst>
                <a:gd name="T0" fmla="*/ 554 w 554"/>
                <a:gd name="T1" fmla="*/ 184 h 184"/>
                <a:gd name="T2" fmla="*/ 0 w 554"/>
                <a:gd name="T3" fmla="*/ 184 h 184"/>
                <a:gd name="T4" fmla="*/ 0 w 554"/>
                <a:gd name="T5" fmla="*/ 0 h 184"/>
                <a:gd name="T6" fmla="*/ 554 w 554"/>
                <a:gd name="T7" fmla="*/ 0 h 184"/>
                <a:gd name="T8" fmla="*/ 529 w 554"/>
                <a:gd name="T9" fmla="*/ 88 h 184"/>
                <a:gd name="T10" fmla="*/ 554 w 554"/>
                <a:gd name="T11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184">
                  <a:moveTo>
                    <a:pt x="554" y="184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0"/>
                    <a:pt x="529" y="29"/>
                    <a:pt x="529" y="88"/>
                  </a:cubicBezTo>
                  <a:cubicBezTo>
                    <a:pt x="529" y="155"/>
                    <a:pt x="554" y="184"/>
                    <a:pt x="554" y="184"/>
                  </a:cubicBezTo>
                  <a:close/>
                </a:path>
              </a:pathLst>
            </a:custGeom>
            <a:solidFill>
              <a:srgbClr val="F0F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ṥľíḋé"/>
            <p:cNvSpPr/>
            <p:nvPr/>
          </p:nvSpPr>
          <p:spPr bwMode="auto">
            <a:xfrm>
              <a:off x="5072064" y="5472113"/>
              <a:ext cx="196850" cy="330200"/>
            </a:xfrm>
            <a:custGeom>
              <a:avLst/>
              <a:gdLst>
                <a:gd name="T0" fmla="*/ 107 w 115"/>
                <a:gd name="T1" fmla="*/ 192 h 192"/>
                <a:gd name="T2" fmla="*/ 0 w 115"/>
                <a:gd name="T3" fmla="*/ 102 h 192"/>
                <a:gd name="T4" fmla="*/ 0 w 115"/>
                <a:gd name="T5" fmla="*/ 90 h 192"/>
                <a:gd name="T6" fmla="*/ 31 w 115"/>
                <a:gd name="T7" fmla="*/ 25 h 192"/>
                <a:gd name="T8" fmla="*/ 107 w 115"/>
                <a:gd name="T9" fmla="*/ 0 h 192"/>
                <a:gd name="T10" fmla="*/ 114 w 115"/>
                <a:gd name="T11" fmla="*/ 7 h 192"/>
                <a:gd name="T12" fmla="*/ 108 w 115"/>
                <a:gd name="T13" fmla="*/ 13 h 192"/>
                <a:gd name="T14" fmla="*/ 16 w 115"/>
                <a:gd name="T15" fmla="*/ 90 h 192"/>
                <a:gd name="T16" fmla="*/ 16 w 115"/>
                <a:gd name="T17" fmla="*/ 102 h 192"/>
                <a:gd name="T18" fmla="*/ 107 w 115"/>
                <a:gd name="T19" fmla="*/ 179 h 192"/>
                <a:gd name="T20" fmla="*/ 115 w 115"/>
                <a:gd name="T21" fmla="*/ 185 h 192"/>
                <a:gd name="T22" fmla="*/ 107 w 115"/>
                <a:gd name="T2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92">
                  <a:moveTo>
                    <a:pt x="107" y="192"/>
                  </a:moveTo>
                  <a:cubicBezTo>
                    <a:pt x="46" y="192"/>
                    <a:pt x="0" y="152"/>
                    <a:pt x="0" y="10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65"/>
                    <a:pt x="10" y="42"/>
                    <a:pt x="31" y="25"/>
                  </a:cubicBezTo>
                  <a:cubicBezTo>
                    <a:pt x="52" y="9"/>
                    <a:pt x="78" y="0"/>
                    <a:pt x="107" y="0"/>
                  </a:cubicBezTo>
                  <a:cubicBezTo>
                    <a:pt x="111" y="0"/>
                    <a:pt x="114" y="3"/>
                    <a:pt x="114" y="7"/>
                  </a:cubicBezTo>
                  <a:cubicBezTo>
                    <a:pt x="114" y="10"/>
                    <a:pt x="112" y="13"/>
                    <a:pt x="108" y="13"/>
                  </a:cubicBezTo>
                  <a:cubicBezTo>
                    <a:pt x="55" y="13"/>
                    <a:pt x="16" y="47"/>
                    <a:pt x="16" y="9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45"/>
                    <a:pt x="55" y="179"/>
                    <a:pt x="107" y="179"/>
                  </a:cubicBezTo>
                  <a:cubicBezTo>
                    <a:pt x="111" y="179"/>
                    <a:pt x="115" y="182"/>
                    <a:pt x="115" y="185"/>
                  </a:cubicBezTo>
                  <a:cubicBezTo>
                    <a:pt x="115" y="189"/>
                    <a:pt x="111" y="192"/>
                    <a:pt x="107" y="192"/>
                  </a:cubicBezTo>
                  <a:close/>
                </a:path>
              </a:pathLst>
            </a:custGeom>
            <a:solidFill>
              <a:srgbClr val="4A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sḻíḋè"/>
            <p:cNvSpPr/>
            <p:nvPr/>
          </p:nvSpPr>
          <p:spPr bwMode="auto">
            <a:xfrm>
              <a:off x="5022851" y="5461000"/>
              <a:ext cx="1751013" cy="350838"/>
            </a:xfrm>
            <a:custGeom>
              <a:avLst/>
              <a:gdLst>
                <a:gd name="T0" fmla="*/ 1016 w 1016"/>
                <a:gd name="T1" fmla="*/ 204 h 204"/>
                <a:gd name="T2" fmla="*/ 116 w 1016"/>
                <a:gd name="T3" fmla="*/ 204 h 204"/>
                <a:gd name="T4" fmla="*/ 0 w 1016"/>
                <a:gd name="T5" fmla="*/ 107 h 204"/>
                <a:gd name="T6" fmla="*/ 0 w 1016"/>
                <a:gd name="T7" fmla="*/ 94 h 204"/>
                <a:gd name="T8" fmla="*/ 116 w 1016"/>
                <a:gd name="T9" fmla="*/ 0 h 204"/>
                <a:gd name="T10" fmla="*/ 1016 w 1016"/>
                <a:gd name="T11" fmla="*/ 0 h 204"/>
                <a:gd name="T12" fmla="*/ 1016 w 1016"/>
                <a:gd name="T13" fmla="*/ 20 h 204"/>
                <a:gd name="T14" fmla="*/ 116 w 1016"/>
                <a:gd name="T15" fmla="*/ 20 h 204"/>
                <a:gd name="T16" fmla="*/ 28 w 1016"/>
                <a:gd name="T17" fmla="*/ 94 h 204"/>
                <a:gd name="T18" fmla="*/ 28 w 1016"/>
                <a:gd name="T19" fmla="*/ 107 h 204"/>
                <a:gd name="T20" fmla="*/ 116 w 1016"/>
                <a:gd name="T21" fmla="*/ 184 h 204"/>
                <a:gd name="T22" fmla="*/ 1016 w 1016"/>
                <a:gd name="T23" fmla="*/ 184 h 204"/>
                <a:gd name="T24" fmla="*/ 1016 w 1016"/>
                <a:gd name="T2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6" h="204">
                  <a:moveTo>
                    <a:pt x="1016" y="204"/>
                  </a:moveTo>
                  <a:cubicBezTo>
                    <a:pt x="116" y="204"/>
                    <a:pt x="116" y="204"/>
                    <a:pt x="116" y="204"/>
                  </a:cubicBezTo>
                  <a:cubicBezTo>
                    <a:pt x="54" y="204"/>
                    <a:pt x="0" y="162"/>
                    <a:pt x="0" y="10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53" y="0"/>
                    <a:pt x="116" y="0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016" y="20"/>
                    <a:pt x="1016" y="20"/>
                    <a:pt x="10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67" y="20"/>
                    <a:pt x="28" y="54"/>
                    <a:pt x="28" y="94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49"/>
                    <a:pt x="68" y="184"/>
                    <a:pt x="116" y="184"/>
                  </a:cubicBezTo>
                  <a:cubicBezTo>
                    <a:pt x="1016" y="184"/>
                    <a:pt x="1016" y="184"/>
                    <a:pt x="1016" y="184"/>
                  </a:cubicBezTo>
                  <a:lnTo>
                    <a:pt x="1016" y="204"/>
                  </a:ln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şļide"/>
            <p:cNvSpPr/>
            <p:nvPr/>
          </p:nvSpPr>
          <p:spPr bwMode="auto">
            <a:xfrm>
              <a:off x="5278439" y="4264025"/>
              <a:ext cx="1125538" cy="239713"/>
            </a:xfrm>
            <a:custGeom>
              <a:avLst/>
              <a:gdLst>
                <a:gd name="T0" fmla="*/ 653 w 653"/>
                <a:gd name="T1" fmla="*/ 140 h 140"/>
                <a:gd name="T2" fmla="*/ 76 w 653"/>
                <a:gd name="T3" fmla="*/ 140 h 140"/>
                <a:gd name="T4" fmla="*/ 0 w 653"/>
                <a:gd name="T5" fmla="*/ 71 h 140"/>
                <a:gd name="T6" fmla="*/ 0 w 653"/>
                <a:gd name="T7" fmla="*/ 61 h 140"/>
                <a:gd name="T8" fmla="*/ 76 w 653"/>
                <a:gd name="T9" fmla="*/ 0 h 140"/>
                <a:gd name="T10" fmla="*/ 653 w 653"/>
                <a:gd name="T11" fmla="*/ 0 h 140"/>
                <a:gd name="T12" fmla="*/ 634 w 653"/>
                <a:gd name="T13" fmla="*/ 67 h 140"/>
                <a:gd name="T14" fmla="*/ 653 w 653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3" h="140">
                  <a:moveTo>
                    <a:pt x="653" y="140"/>
                  </a:moveTo>
                  <a:cubicBezTo>
                    <a:pt x="76" y="140"/>
                    <a:pt x="76" y="140"/>
                    <a:pt x="76" y="140"/>
                  </a:cubicBezTo>
                  <a:cubicBezTo>
                    <a:pt x="35" y="140"/>
                    <a:pt x="0" y="106"/>
                    <a:pt x="0" y="7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5"/>
                    <a:pt x="35" y="0"/>
                    <a:pt x="76" y="0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53" y="0"/>
                    <a:pt x="634" y="23"/>
                    <a:pt x="634" y="67"/>
                  </a:cubicBezTo>
                  <a:cubicBezTo>
                    <a:pt x="634" y="117"/>
                    <a:pt x="653" y="140"/>
                    <a:pt x="653" y="140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íŝlïḓe"/>
            <p:cNvSpPr/>
            <p:nvPr/>
          </p:nvSpPr>
          <p:spPr bwMode="auto">
            <a:xfrm>
              <a:off x="5622926" y="4264025"/>
              <a:ext cx="792163" cy="239713"/>
            </a:xfrm>
            <a:custGeom>
              <a:avLst/>
              <a:gdLst>
                <a:gd name="T0" fmla="*/ 460 w 460"/>
                <a:gd name="T1" fmla="*/ 140 h 140"/>
                <a:gd name="T2" fmla="*/ 0 w 460"/>
                <a:gd name="T3" fmla="*/ 140 h 140"/>
                <a:gd name="T4" fmla="*/ 0 w 460"/>
                <a:gd name="T5" fmla="*/ 0 h 140"/>
                <a:gd name="T6" fmla="*/ 460 w 460"/>
                <a:gd name="T7" fmla="*/ 0 h 140"/>
                <a:gd name="T8" fmla="*/ 442 w 460"/>
                <a:gd name="T9" fmla="*/ 67 h 140"/>
                <a:gd name="T10" fmla="*/ 460 w 460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40">
                  <a:moveTo>
                    <a:pt x="4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60" y="0"/>
                    <a:pt x="442" y="23"/>
                    <a:pt x="442" y="67"/>
                  </a:cubicBezTo>
                  <a:cubicBezTo>
                    <a:pt x="442" y="117"/>
                    <a:pt x="460" y="140"/>
                    <a:pt x="460" y="140"/>
                  </a:cubicBezTo>
                  <a:close/>
                </a:path>
              </a:pathLst>
            </a:custGeom>
            <a:solidFill>
              <a:srgbClr val="F0F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ṡlíḍe"/>
            <p:cNvSpPr/>
            <p:nvPr/>
          </p:nvSpPr>
          <p:spPr bwMode="auto">
            <a:xfrm>
              <a:off x="5292726" y="4254500"/>
              <a:ext cx="147638" cy="247650"/>
            </a:xfrm>
            <a:custGeom>
              <a:avLst/>
              <a:gdLst>
                <a:gd name="T0" fmla="*/ 81 w 86"/>
                <a:gd name="T1" fmla="*/ 144 h 144"/>
                <a:gd name="T2" fmla="*/ 0 w 86"/>
                <a:gd name="T3" fmla="*/ 77 h 144"/>
                <a:gd name="T4" fmla="*/ 0 w 86"/>
                <a:gd name="T5" fmla="*/ 67 h 144"/>
                <a:gd name="T6" fmla="*/ 24 w 86"/>
                <a:gd name="T7" fmla="*/ 19 h 144"/>
                <a:gd name="T8" fmla="*/ 81 w 86"/>
                <a:gd name="T9" fmla="*/ 0 h 144"/>
                <a:gd name="T10" fmla="*/ 86 w 86"/>
                <a:gd name="T11" fmla="*/ 5 h 144"/>
                <a:gd name="T12" fmla="*/ 79 w 86"/>
                <a:gd name="T13" fmla="*/ 10 h 144"/>
                <a:gd name="T14" fmla="*/ 8 w 86"/>
                <a:gd name="T15" fmla="*/ 67 h 144"/>
                <a:gd name="T16" fmla="*/ 8 w 86"/>
                <a:gd name="T17" fmla="*/ 77 h 144"/>
                <a:gd name="T18" fmla="*/ 79 w 86"/>
                <a:gd name="T19" fmla="*/ 134 h 144"/>
                <a:gd name="T20" fmla="*/ 85 w 86"/>
                <a:gd name="T21" fmla="*/ 139 h 144"/>
                <a:gd name="T22" fmla="*/ 81 w 86"/>
                <a:gd name="T2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44">
                  <a:moveTo>
                    <a:pt x="81" y="144"/>
                  </a:moveTo>
                  <a:cubicBezTo>
                    <a:pt x="35" y="144"/>
                    <a:pt x="0" y="115"/>
                    <a:pt x="0" y="7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49"/>
                    <a:pt x="8" y="32"/>
                    <a:pt x="24" y="19"/>
                  </a:cubicBezTo>
                  <a:cubicBezTo>
                    <a:pt x="39" y="7"/>
                    <a:pt x="59" y="0"/>
                    <a:pt x="81" y="0"/>
                  </a:cubicBezTo>
                  <a:cubicBezTo>
                    <a:pt x="84" y="0"/>
                    <a:pt x="86" y="3"/>
                    <a:pt x="86" y="5"/>
                  </a:cubicBezTo>
                  <a:cubicBezTo>
                    <a:pt x="86" y="8"/>
                    <a:pt x="82" y="10"/>
                    <a:pt x="79" y="10"/>
                  </a:cubicBezTo>
                  <a:cubicBezTo>
                    <a:pt x="40" y="10"/>
                    <a:pt x="8" y="35"/>
                    <a:pt x="8" y="6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109"/>
                    <a:pt x="40" y="134"/>
                    <a:pt x="79" y="134"/>
                  </a:cubicBezTo>
                  <a:cubicBezTo>
                    <a:pt x="82" y="134"/>
                    <a:pt x="85" y="136"/>
                    <a:pt x="85" y="139"/>
                  </a:cubicBezTo>
                  <a:cubicBezTo>
                    <a:pt x="85" y="142"/>
                    <a:pt x="84" y="144"/>
                    <a:pt x="81" y="144"/>
                  </a:cubicBezTo>
                  <a:close/>
                </a:path>
              </a:pathLst>
            </a:custGeom>
            <a:solidFill>
              <a:srgbClr val="4A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ṥlîḍè"/>
            <p:cNvSpPr/>
            <p:nvPr/>
          </p:nvSpPr>
          <p:spPr bwMode="auto">
            <a:xfrm>
              <a:off x="5264151" y="4243388"/>
              <a:ext cx="1158875" cy="268288"/>
            </a:xfrm>
            <a:custGeom>
              <a:avLst/>
              <a:gdLst>
                <a:gd name="T0" fmla="*/ 672 w 672"/>
                <a:gd name="T1" fmla="*/ 156 h 156"/>
                <a:gd name="T2" fmla="*/ 82 w 672"/>
                <a:gd name="T3" fmla="*/ 156 h 156"/>
                <a:gd name="T4" fmla="*/ 0 w 672"/>
                <a:gd name="T5" fmla="*/ 83 h 156"/>
                <a:gd name="T6" fmla="*/ 0 w 672"/>
                <a:gd name="T7" fmla="*/ 73 h 156"/>
                <a:gd name="T8" fmla="*/ 82 w 672"/>
                <a:gd name="T9" fmla="*/ 0 h 156"/>
                <a:gd name="T10" fmla="*/ 672 w 672"/>
                <a:gd name="T11" fmla="*/ 0 h 156"/>
                <a:gd name="T12" fmla="*/ 672 w 672"/>
                <a:gd name="T13" fmla="*/ 16 h 156"/>
                <a:gd name="T14" fmla="*/ 82 w 672"/>
                <a:gd name="T15" fmla="*/ 16 h 156"/>
                <a:gd name="T16" fmla="*/ 16 w 672"/>
                <a:gd name="T17" fmla="*/ 73 h 156"/>
                <a:gd name="T18" fmla="*/ 16 w 672"/>
                <a:gd name="T19" fmla="*/ 83 h 156"/>
                <a:gd name="T20" fmla="*/ 82 w 672"/>
                <a:gd name="T21" fmla="*/ 144 h 156"/>
                <a:gd name="T22" fmla="*/ 672 w 672"/>
                <a:gd name="T23" fmla="*/ 144 h 156"/>
                <a:gd name="T24" fmla="*/ 672 w 672"/>
                <a:gd name="T2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2" h="156">
                  <a:moveTo>
                    <a:pt x="672" y="156"/>
                  </a:moveTo>
                  <a:cubicBezTo>
                    <a:pt x="82" y="156"/>
                    <a:pt x="82" y="156"/>
                    <a:pt x="82" y="156"/>
                  </a:cubicBezTo>
                  <a:cubicBezTo>
                    <a:pt x="36" y="156"/>
                    <a:pt x="0" y="123"/>
                    <a:pt x="0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3"/>
                    <a:pt x="35" y="0"/>
                    <a:pt x="82" y="0"/>
                  </a:cubicBezTo>
                  <a:cubicBezTo>
                    <a:pt x="672" y="0"/>
                    <a:pt x="672" y="0"/>
                    <a:pt x="672" y="0"/>
                  </a:cubicBezTo>
                  <a:cubicBezTo>
                    <a:pt x="672" y="16"/>
                    <a:pt x="672" y="16"/>
                    <a:pt x="67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46" y="16"/>
                    <a:pt x="16" y="43"/>
                    <a:pt x="16" y="7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114"/>
                    <a:pt x="47" y="144"/>
                    <a:pt x="82" y="144"/>
                  </a:cubicBezTo>
                  <a:cubicBezTo>
                    <a:pt x="672" y="144"/>
                    <a:pt x="672" y="144"/>
                    <a:pt x="672" y="144"/>
                  </a:cubicBezTo>
                  <a:lnTo>
                    <a:pt x="672" y="156"/>
                  </a:lnTo>
                  <a:close/>
                </a:path>
              </a:pathLst>
            </a:custGeom>
            <a:solidFill>
              <a:srgbClr val="92A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ṥḷiḑé"/>
            <p:cNvSpPr/>
            <p:nvPr/>
          </p:nvSpPr>
          <p:spPr bwMode="auto">
            <a:xfrm>
              <a:off x="5133976" y="4697413"/>
              <a:ext cx="1662113" cy="254000"/>
            </a:xfrm>
            <a:custGeom>
              <a:avLst/>
              <a:gdLst>
                <a:gd name="T0" fmla="*/ 965 w 965"/>
                <a:gd name="T1" fmla="*/ 148 h 148"/>
                <a:gd name="T2" fmla="*/ 73 w 965"/>
                <a:gd name="T3" fmla="*/ 148 h 148"/>
                <a:gd name="T4" fmla="*/ 0 w 965"/>
                <a:gd name="T5" fmla="*/ 77 h 148"/>
                <a:gd name="T6" fmla="*/ 0 w 965"/>
                <a:gd name="T7" fmla="*/ 67 h 148"/>
                <a:gd name="T8" fmla="*/ 73 w 965"/>
                <a:gd name="T9" fmla="*/ 0 h 148"/>
                <a:gd name="T10" fmla="*/ 965 w 965"/>
                <a:gd name="T11" fmla="*/ 0 h 148"/>
                <a:gd name="T12" fmla="*/ 946 w 965"/>
                <a:gd name="T13" fmla="*/ 71 h 148"/>
                <a:gd name="T14" fmla="*/ 965 w 965"/>
                <a:gd name="T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5" h="148">
                  <a:moveTo>
                    <a:pt x="965" y="148"/>
                  </a:moveTo>
                  <a:cubicBezTo>
                    <a:pt x="73" y="148"/>
                    <a:pt x="73" y="148"/>
                    <a:pt x="73" y="148"/>
                  </a:cubicBezTo>
                  <a:cubicBezTo>
                    <a:pt x="31" y="148"/>
                    <a:pt x="0" y="114"/>
                    <a:pt x="0" y="7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73" y="0"/>
                  </a:cubicBezTo>
                  <a:cubicBezTo>
                    <a:pt x="965" y="0"/>
                    <a:pt x="965" y="0"/>
                    <a:pt x="965" y="0"/>
                  </a:cubicBezTo>
                  <a:cubicBezTo>
                    <a:pt x="965" y="0"/>
                    <a:pt x="946" y="25"/>
                    <a:pt x="946" y="71"/>
                  </a:cubicBezTo>
                  <a:cubicBezTo>
                    <a:pt x="946" y="123"/>
                    <a:pt x="965" y="148"/>
                    <a:pt x="965" y="148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îŝḻïḓè"/>
            <p:cNvSpPr/>
            <p:nvPr/>
          </p:nvSpPr>
          <p:spPr bwMode="auto">
            <a:xfrm>
              <a:off x="5675314" y="4702175"/>
              <a:ext cx="1120775" cy="246063"/>
            </a:xfrm>
            <a:custGeom>
              <a:avLst/>
              <a:gdLst>
                <a:gd name="T0" fmla="*/ 651 w 651"/>
                <a:gd name="T1" fmla="*/ 0 h 143"/>
                <a:gd name="T2" fmla="*/ 0 w 651"/>
                <a:gd name="T3" fmla="*/ 0 h 143"/>
                <a:gd name="T4" fmla="*/ 0 w 651"/>
                <a:gd name="T5" fmla="*/ 143 h 143"/>
                <a:gd name="T6" fmla="*/ 651 w 651"/>
                <a:gd name="T7" fmla="*/ 143 h 143"/>
                <a:gd name="T8" fmla="*/ 632 w 651"/>
                <a:gd name="T9" fmla="*/ 68 h 143"/>
                <a:gd name="T10" fmla="*/ 651 w 651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143">
                  <a:moveTo>
                    <a:pt x="6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651" y="143"/>
                    <a:pt x="651" y="143"/>
                    <a:pt x="651" y="143"/>
                  </a:cubicBezTo>
                  <a:cubicBezTo>
                    <a:pt x="651" y="143"/>
                    <a:pt x="632" y="120"/>
                    <a:pt x="632" y="68"/>
                  </a:cubicBezTo>
                  <a:cubicBezTo>
                    <a:pt x="632" y="23"/>
                    <a:pt x="651" y="0"/>
                    <a:pt x="651" y="0"/>
                  </a:cubicBezTo>
                  <a:close/>
                </a:path>
              </a:pathLst>
            </a:custGeom>
            <a:solidFill>
              <a:srgbClr val="F0F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sḻíde"/>
            <p:cNvSpPr/>
            <p:nvPr/>
          </p:nvSpPr>
          <p:spPr bwMode="auto">
            <a:xfrm>
              <a:off x="5140326" y="4691063"/>
              <a:ext cx="153988" cy="268288"/>
            </a:xfrm>
            <a:custGeom>
              <a:avLst/>
              <a:gdLst>
                <a:gd name="T0" fmla="*/ 80 w 89"/>
                <a:gd name="T1" fmla="*/ 156 h 156"/>
                <a:gd name="T2" fmla="*/ 0 w 89"/>
                <a:gd name="T3" fmla="*/ 82 h 156"/>
                <a:gd name="T4" fmla="*/ 0 w 89"/>
                <a:gd name="T5" fmla="*/ 72 h 156"/>
                <a:gd name="T6" fmla="*/ 82 w 89"/>
                <a:gd name="T7" fmla="*/ 0 h 156"/>
                <a:gd name="T8" fmla="*/ 89 w 89"/>
                <a:gd name="T9" fmla="*/ 6 h 156"/>
                <a:gd name="T10" fmla="*/ 79 w 89"/>
                <a:gd name="T11" fmla="*/ 13 h 156"/>
                <a:gd name="T12" fmla="*/ 8 w 89"/>
                <a:gd name="T13" fmla="*/ 72 h 156"/>
                <a:gd name="T14" fmla="*/ 8 w 89"/>
                <a:gd name="T15" fmla="*/ 82 h 156"/>
                <a:gd name="T16" fmla="*/ 76 w 89"/>
                <a:gd name="T17" fmla="*/ 143 h 156"/>
                <a:gd name="T18" fmla="*/ 86 w 89"/>
                <a:gd name="T19" fmla="*/ 150 h 156"/>
                <a:gd name="T20" fmla="*/ 80 w 89"/>
                <a:gd name="T2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56">
                  <a:moveTo>
                    <a:pt x="80" y="156"/>
                  </a:moveTo>
                  <a:cubicBezTo>
                    <a:pt x="35" y="156"/>
                    <a:pt x="0" y="123"/>
                    <a:pt x="0" y="8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6" y="0"/>
                    <a:pt x="82" y="0"/>
                  </a:cubicBezTo>
                  <a:cubicBezTo>
                    <a:pt x="86" y="0"/>
                    <a:pt x="89" y="2"/>
                    <a:pt x="89" y="6"/>
                  </a:cubicBezTo>
                  <a:cubicBezTo>
                    <a:pt x="89" y="10"/>
                    <a:pt x="84" y="13"/>
                    <a:pt x="79" y="13"/>
                  </a:cubicBezTo>
                  <a:cubicBezTo>
                    <a:pt x="41" y="13"/>
                    <a:pt x="8" y="39"/>
                    <a:pt x="8" y="7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116"/>
                    <a:pt x="39" y="143"/>
                    <a:pt x="76" y="143"/>
                  </a:cubicBezTo>
                  <a:cubicBezTo>
                    <a:pt x="81" y="143"/>
                    <a:pt x="86" y="146"/>
                    <a:pt x="86" y="150"/>
                  </a:cubicBezTo>
                  <a:cubicBezTo>
                    <a:pt x="86" y="153"/>
                    <a:pt x="84" y="156"/>
                    <a:pt x="80" y="156"/>
                  </a:cubicBezTo>
                  <a:close/>
                </a:path>
              </a:pathLst>
            </a:custGeom>
            <a:solidFill>
              <a:srgbClr val="A5A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şḷíḑê"/>
            <p:cNvSpPr/>
            <p:nvPr/>
          </p:nvSpPr>
          <p:spPr bwMode="auto">
            <a:xfrm>
              <a:off x="5105401" y="4689475"/>
              <a:ext cx="1724025" cy="276225"/>
            </a:xfrm>
            <a:custGeom>
              <a:avLst/>
              <a:gdLst>
                <a:gd name="T0" fmla="*/ 1000 w 1000"/>
                <a:gd name="T1" fmla="*/ 160 h 160"/>
                <a:gd name="T2" fmla="*/ 87 w 1000"/>
                <a:gd name="T3" fmla="*/ 160 h 160"/>
                <a:gd name="T4" fmla="*/ 0 w 1000"/>
                <a:gd name="T5" fmla="*/ 81 h 160"/>
                <a:gd name="T6" fmla="*/ 0 w 1000"/>
                <a:gd name="T7" fmla="*/ 71 h 160"/>
                <a:gd name="T8" fmla="*/ 87 w 1000"/>
                <a:gd name="T9" fmla="*/ 0 h 160"/>
                <a:gd name="T10" fmla="*/ 1000 w 1000"/>
                <a:gd name="T11" fmla="*/ 0 h 160"/>
                <a:gd name="T12" fmla="*/ 1000 w 1000"/>
                <a:gd name="T13" fmla="*/ 16 h 160"/>
                <a:gd name="T14" fmla="*/ 87 w 1000"/>
                <a:gd name="T15" fmla="*/ 16 h 160"/>
                <a:gd name="T16" fmla="*/ 20 w 1000"/>
                <a:gd name="T17" fmla="*/ 71 h 160"/>
                <a:gd name="T18" fmla="*/ 20 w 1000"/>
                <a:gd name="T19" fmla="*/ 81 h 160"/>
                <a:gd name="T20" fmla="*/ 87 w 1000"/>
                <a:gd name="T21" fmla="*/ 148 h 160"/>
                <a:gd name="T22" fmla="*/ 1000 w 1000"/>
                <a:gd name="T23" fmla="*/ 148 h 160"/>
                <a:gd name="T24" fmla="*/ 1000 w 1000"/>
                <a:gd name="T2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0" h="160">
                  <a:moveTo>
                    <a:pt x="1000" y="160"/>
                  </a:moveTo>
                  <a:cubicBezTo>
                    <a:pt x="87" y="160"/>
                    <a:pt x="87" y="160"/>
                    <a:pt x="87" y="160"/>
                  </a:cubicBezTo>
                  <a:cubicBezTo>
                    <a:pt x="41" y="160"/>
                    <a:pt x="0" y="123"/>
                    <a:pt x="0" y="8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1"/>
                    <a:pt x="38" y="0"/>
                    <a:pt x="87" y="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1000" y="16"/>
                    <a:pt x="1000" y="16"/>
                    <a:pt x="1000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59" y="16"/>
                    <a:pt x="20" y="50"/>
                    <a:pt x="20" y="7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15"/>
                    <a:pt x="50" y="148"/>
                    <a:pt x="87" y="148"/>
                  </a:cubicBezTo>
                  <a:cubicBezTo>
                    <a:pt x="1000" y="148"/>
                    <a:pt x="1000" y="148"/>
                    <a:pt x="1000" y="148"/>
                  </a:cubicBezTo>
                  <a:lnTo>
                    <a:pt x="1000" y="160"/>
                  </a:lnTo>
                  <a:close/>
                </a:path>
              </a:pathLst>
            </a:custGeom>
            <a:solidFill>
              <a:srgbClr val="C05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$ḷïḋê"/>
            <p:cNvSpPr/>
            <p:nvPr/>
          </p:nvSpPr>
          <p:spPr bwMode="auto">
            <a:xfrm>
              <a:off x="5322889" y="5226050"/>
              <a:ext cx="520700" cy="220663"/>
            </a:xfrm>
            <a:custGeom>
              <a:avLst/>
              <a:gdLst>
                <a:gd name="T0" fmla="*/ 0 w 302"/>
                <a:gd name="T1" fmla="*/ 128 h 128"/>
                <a:gd name="T2" fmla="*/ 237 w 302"/>
                <a:gd name="T3" fmla="*/ 128 h 128"/>
                <a:gd name="T4" fmla="*/ 302 w 302"/>
                <a:gd name="T5" fmla="*/ 66 h 128"/>
                <a:gd name="T6" fmla="*/ 302 w 302"/>
                <a:gd name="T7" fmla="*/ 57 h 128"/>
                <a:gd name="T8" fmla="*/ 237 w 302"/>
                <a:gd name="T9" fmla="*/ 0 h 128"/>
                <a:gd name="T10" fmla="*/ 0 w 302"/>
                <a:gd name="T11" fmla="*/ 0 h 128"/>
                <a:gd name="T12" fmla="*/ 17 w 302"/>
                <a:gd name="T13" fmla="*/ 61 h 128"/>
                <a:gd name="T14" fmla="*/ 0 w 302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28">
                  <a:moveTo>
                    <a:pt x="0" y="128"/>
                  </a:moveTo>
                  <a:cubicBezTo>
                    <a:pt x="237" y="128"/>
                    <a:pt x="237" y="128"/>
                    <a:pt x="237" y="128"/>
                  </a:cubicBezTo>
                  <a:cubicBezTo>
                    <a:pt x="274" y="128"/>
                    <a:pt x="302" y="99"/>
                    <a:pt x="302" y="6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2" y="24"/>
                    <a:pt x="274" y="0"/>
                    <a:pt x="2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1"/>
                    <a:pt x="17" y="61"/>
                  </a:cubicBezTo>
                  <a:cubicBezTo>
                    <a:pt x="17" y="107"/>
                    <a:pt x="0" y="128"/>
                    <a:pt x="0" y="128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şľiḋé"/>
            <p:cNvSpPr/>
            <p:nvPr/>
          </p:nvSpPr>
          <p:spPr bwMode="auto">
            <a:xfrm>
              <a:off x="5722939" y="5214938"/>
              <a:ext cx="85725" cy="236538"/>
            </a:xfrm>
            <a:custGeom>
              <a:avLst/>
              <a:gdLst>
                <a:gd name="T0" fmla="*/ 6 w 50"/>
                <a:gd name="T1" fmla="*/ 138 h 138"/>
                <a:gd name="T2" fmla="*/ 2 w 50"/>
                <a:gd name="T3" fmla="*/ 135 h 138"/>
                <a:gd name="T4" fmla="*/ 3 w 50"/>
                <a:gd name="T5" fmla="*/ 129 h 138"/>
                <a:gd name="T6" fmla="*/ 39 w 50"/>
                <a:gd name="T7" fmla="*/ 66 h 138"/>
                <a:gd name="T8" fmla="*/ 3 w 50"/>
                <a:gd name="T9" fmla="*/ 9 h 138"/>
                <a:gd name="T10" fmla="*/ 2 w 50"/>
                <a:gd name="T11" fmla="*/ 2 h 138"/>
                <a:gd name="T12" fmla="*/ 9 w 50"/>
                <a:gd name="T13" fmla="*/ 1 h 138"/>
                <a:gd name="T14" fmla="*/ 50 w 50"/>
                <a:gd name="T15" fmla="*/ 66 h 138"/>
                <a:gd name="T16" fmla="*/ 9 w 50"/>
                <a:gd name="T17" fmla="*/ 137 h 138"/>
                <a:gd name="T18" fmla="*/ 6 w 50"/>
                <a:gd name="T1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38">
                  <a:moveTo>
                    <a:pt x="6" y="138"/>
                  </a:moveTo>
                  <a:cubicBezTo>
                    <a:pt x="4" y="138"/>
                    <a:pt x="3" y="137"/>
                    <a:pt x="2" y="135"/>
                  </a:cubicBezTo>
                  <a:cubicBezTo>
                    <a:pt x="0" y="133"/>
                    <a:pt x="1" y="130"/>
                    <a:pt x="3" y="129"/>
                  </a:cubicBezTo>
                  <a:cubicBezTo>
                    <a:pt x="15" y="122"/>
                    <a:pt x="39" y="125"/>
                    <a:pt x="39" y="66"/>
                  </a:cubicBezTo>
                  <a:cubicBezTo>
                    <a:pt x="39" y="29"/>
                    <a:pt x="4" y="9"/>
                    <a:pt x="3" y="9"/>
                  </a:cubicBezTo>
                  <a:cubicBezTo>
                    <a:pt x="1" y="7"/>
                    <a:pt x="0" y="5"/>
                    <a:pt x="2" y="2"/>
                  </a:cubicBezTo>
                  <a:cubicBezTo>
                    <a:pt x="3" y="0"/>
                    <a:pt x="6" y="0"/>
                    <a:pt x="9" y="1"/>
                  </a:cubicBezTo>
                  <a:cubicBezTo>
                    <a:pt x="11" y="2"/>
                    <a:pt x="50" y="23"/>
                    <a:pt x="50" y="66"/>
                  </a:cubicBezTo>
                  <a:cubicBezTo>
                    <a:pt x="50" y="114"/>
                    <a:pt x="11" y="136"/>
                    <a:pt x="9" y="137"/>
                  </a:cubicBezTo>
                  <a:cubicBezTo>
                    <a:pt x="8" y="137"/>
                    <a:pt x="7" y="138"/>
                    <a:pt x="6" y="138"/>
                  </a:cubicBezTo>
                  <a:close/>
                </a:path>
              </a:pathLst>
            </a:custGeom>
            <a:solidFill>
              <a:srgbClr val="A5A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ṡlîde"/>
            <p:cNvSpPr/>
            <p:nvPr/>
          </p:nvSpPr>
          <p:spPr bwMode="auto">
            <a:xfrm>
              <a:off x="5299076" y="5219700"/>
              <a:ext cx="1206500" cy="241300"/>
            </a:xfrm>
            <a:custGeom>
              <a:avLst/>
              <a:gdLst>
                <a:gd name="T0" fmla="*/ 624 w 700"/>
                <a:gd name="T1" fmla="*/ 0 h 140"/>
                <a:gd name="T2" fmla="*/ 0 w 700"/>
                <a:gd name="T3" fmla="*/ 0 h 140"/>
                <a:gd name="T4" fmla="*/ 0 w 700"/>
                <a:gd name="T5" fmla="*/ 8 h 140"/>
                <a:gd name="T6" fmla="*/ 269 w 700"/>
                <a:gd name="T7" fmla="*/ 8 h 140"/>
                <a:gd name="T8" fmla="*/ 295 w 700"/>
                <a:gd name="T9" fmla="*/ 61 h 140"/>
                <a:gd name="T10" fmla="*/ 264 w 700"/>
                <a:gd name="T11" fmla="*/ 124 h 140"/>
                <a:gd name="T12" fmla="*/ 0 w 700"/>
                <a:gd name="T13" fmla="*/ 124 h 140"/>
                <a:gd name="T14" fmla="*/ 0 w 700"/>
                <a:gd name="T15" fmla="*/ 140 h 140"/>
                <a:gd name="T16" fmla="*/ 624 w 700"/>
                <a:gd name="T17" fmla="*/ 140 h 140"/>
                <a:gd name="T18" fmla="*/ 700 w 700"/>
                <a:gd name="T19" fmla="*/ 68 h 140"/>
                <a:gd name="T20" fmla="*/ 700 w 700"/>
                <a:gd name="T21" fmla="*/ 59 h 140"/>
                <a:gd name="T22" fmla="*/ 624 w 700"/>
                <a:gd name="T2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140">
                  <a:moveTo>
                    <a:pt x="6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69" y="8"/>
                    <a:pt x="269" y="8"/>
                    <a:pt x="269" y="8"/>
                  </a:cubicBezTo>
                  <a:cubicBezTo>
                    <a:pt x="280" y="20"/>
                    <a:pt x="295" y="36"/>
                    <a:pt x="295" y="61"/>
                  </a:cubicBezTo>
                  <a:cubicBezTo>
                    <a:pt x="295" y="94"/>
                    <a:pt x="276" y="116"/>
                    <a:pt x="264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624" y="140"/>
                    <a:pt x="624" y="140"/>
                    <a:pt x="624" y="140"/>
                  </a:cubicBezTo>
                  <a:cubicBezTo>
                    <a:pt x="665" y="140"/>
                    <a:pt x="700" y="114"/>
                    <a:pt x="700" y="68"/>
                  </a:cubicBezTo>
                  <a:cubicBezTo>
                    <a:pt x="700" y="59"/>
                    <a:pt x="700" y="59"/>
                    <a:pt x="700" y="59"/>
                  </a:cubicBezTo>
                  <a:cubicBezTo>
                    <a:pt x="700" y="23"/>
                    <a:pt x="668" y="0"/>
                    <a:pt x="624" y="0"/>
                  </a:cubicBezTo>
                  <a:close/>
                </a:path>
              </a:pathLst>
            </a:custGeom>
            <a:solidFill>
              <a:srgbClr val="C05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sļïḍè"/>
            <p:cNvSpPr/>
            <p:nvPr/>
          </p:nvSpPr>
          <p:spPr bwMode="auto">
            <a:xfrm>
              <a:off x="5927726" y="5219700"/>
              <a:ext cx="104775" cy="241300"/>
            </a:xfrm>
            <a:custGeom>
              <a:avLst/>
              <a:gdLst>
                <a:gd name="T0" fmla="*/ 61 w 61"/>
                <a:gd name="T1" fmla="*/ 71 h 140"/>
                <a:gd name="T2" fmla="*/ 40 w 61"/>
                <a:gd name="T3" fmla="*/ 0 h 140"/>
                <a:gd name="T4" fmla="*/ 0 w 61"/>
                <a:gd name="T5" fmla="*/ 0 h 140"/>
                <a:gd name="T6" fmla="*/ 21 w 61"/>
                <a:gd name="T7" fmla="*/ 71 h 140"/>
                <a:gd name="T8" fmla="*/ 0 w 61"/>
                <a:gd name="T9" fmla="*/ 140 h 140"/>
                <a:gd name="T10" fmla="*/ 40 w 61"/>
                <a:gd name="T11" fmla="*/ 140 h 140"/>
                <a:gd name="T12" fmla="*/ 61 w 61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40">
                  <a:moveTo>
                    <a:pt x="61" y="71"/>
                  </a:moveTo>
                  <a:cubicBezTo>
                    <a:pt x="61" y="3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1" y="30"/>
                    <a:pt x="21" y="71"/>
                  </a:cubicBezTo>
                  <a:cubicBezTo>
                    <a:pt x="21" y="117"/>
                    <a:pt x="0" y="140"/>
                    <a:pt x="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61" y="117"/>
                    <a:pt x="61" y="71"/>
                  </a:cubicBezTo>
                  <a:close/>
                </a:path>
              </a:pathLst>
            </a:custGeom>
            <a:solidFill>
              <a:srgbClr val="C0B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šľiḓè"/>
            <p:cNvSpPr/>
            <p:nvPr/>
          </p:nvSpPr>
          <p:spPr bwMode="auto">
            <a:xfrm>
              <a:off x="6256339" y="5219700"/>
              <a:ext cx="107950" cy="241300"/>
            </a:xfrm>
            <a:custGeom>
              <a:avLst/>
              <a:gdLst>
                <a:gd name="T0" fmla="*/ 62 w 62"/>
                <a:gd name="T1" fmla="*/ 71 h 140"/>
                <a:gd name="T2" fmla="*/ 40 w 62"/>
                <a:gd name="T3" fmla="*/ 0 h 140"/>
                <a:gd name="T4" fmla="*/ 0 w 62"/>
                <a:gd name="T5" fmla="*/ 0 h 140"/>
                <a:gd name="T6" fmla="*/ 21 w 62"/>
                <a:gd name="T7" fmla="*/ 71 h 140"/>
                <a:gd name="T8" fmla="*/ 0 w 62"/>
                <a:gd name="T9" fmla="*/ 140 h 140"/>
                <a:gd name="T10" fmla="*/ 40 w 62"/>
                <a:gd name="T11" fmla="*/ 140 h 140"/>
                <a:gd name="T12" fmla="*/ 62 w 62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40">
                  <a:moveTo>
                    <a:pt x="62" y="71"/>
                  </a:moveTo>
                  <a:cubicBezTo>
                    <a:pt x="62" y="3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1" y="30"/>
                    <a:pt x="21" y="71"/>
                  </a:cubicBezTo>
                  <a:cubicBezTo>
                    <a:pt x="21" y="117"/>
                    <a:pt x="0" y="140"/>
                    <a:pt x="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62" y="117"/>
                    <a:pt x="62" y="71"/>
                  </a:cubicBezTo>
                  <a:close/>
                </a:path>
              </a:pathLst>
            </a:custGeom>
            <a:solidFill>
              <a:srgbClr val="C0B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ṩḻïḓè"/>
            <p:cNvSpPr/>
            <p:nvPr/>
          </p:nvSpPr>
          <p:spPr bwMode="auto">
            <a:xfrm>
              <a:off x="5849939" y="3925888"/>
              <a:ext cx="500063" cy="152400"/>
            </a:xfrm>
            <a:custGeom>
              <a:avLst/>
              <a:gdLst>
                <a:gd name="T0" fmla="*/ 290 w 290"/>
                <a:gd name="T1" fmla="*/ 88 h 88"/>
                <a:gd name="T2" fmla="*/ 51 w 290"/>
                <a:gd name="T3" fmla="*/ 88 h 88"/>
                <a:gd name="T4" fmla="*/ 0 w 290"/>
                <a:gd name="T5" fmla="*/ 45 h 88"/>
                <a:gd name="T6" fmla="*/ 0 w 290"/>
                <a:gd name="T7" fmla="*/ 39 h 88"/>
                <a:gd name="T8" fmla="*/ 51 w 290"/>
                <a:gd name="T9" fmla="*/ 0 h 88"/>
                <a:gd name="T10" fmla="*/ 290 w 290"/>
                <a:gd name="T11" fmla="*/ 0 h 88"/>
                <a:gd name="T12" fmla="*/ 279 w 290"/>
                <a:gd name="T13" fmla="*/ 42 h 88"/>
                <a:gd name="T14" fmla="*/ 290 w 290"/>
                <a:gd name="T1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88">
                  <a:moveTo>
                    <a:pt x="290" y="88"/>
                  </a:moveTo>
                  <a:cubicBezTo>
                    <a:pt x="51" y="88"/>
                    <a:pt x="51" y="88"/>
                    <a:pt x="51" y="88"/>
                  </a:cubicBezTo>
                  <a:cubicBezTo>
                    <a:pt x="25" y="88"/>
                    <a:pt x="0" y="67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25" y="0"/>
                    <a:pt x="51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0" y="0"/>
                    <a:pt x="279" y="15"/>
                    <a:pt x="279" y="42"/>
                  </a:cubicBezTo>
                  <a:cubicBezTo>
                    <a:pt x="279" y="73"/>
                    <a:pt x="290" y="88"/>
                    <a:pt x="290" y="88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ṧľiḓé"/>
            <p:cNvSpPr/>
            <p:nvPr/>
          </p:nvSpPr>
          <p:spPr bwMode="auto">
            <a:xfrm>
              <a:off x="5422901" y="3925888"/>
              <a:ext cx="508000" cy="144463"/>
            </a:xfrm>
            <a:custGeom>
              <a:avLst/>
              <a:gdLst>
                <a:gd name="T0" fmla="*/ 295 w 295"/>
                <a:gd name="T1" fmla="*/ 84 h 84"/>
                <a:gd name="T2" fmla="*/ 47 w 295"/>
                <a:gd name="T3" fmla="*/ 84 h 84"/>
                <a:gd name="T4" fmla="*/ 0 w 295"/>
                <a:gd name="T5" fmla="*/ 44 h 84"/>
                <a:gd name="T6" fmla="*/ 0 w 295"/>
                <a:gd name="T7" fmla="*/ 38 h 84"/>
                <a:gd name="T8" fmla="*/ 47 w 295"/>
                <a:gd name="T9" fmla="*/ 0 h 84"/>
                <a:gd name="T10" fmla="*/ 295 w 295"/>
                <a:gd name="T11" fmla="*/ 0 h 84"/>
                <a:gd name="T12" fmla="*/ 269 w 295"/>
                <a:gd name="T13" fmla="*/ 40 h 84"/>
                <a:gd name="T14" fmla="*/ 295 w 295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84">
                  <a:moveTo>
                    <a:pt x="295" y="84"/>
                  </a:moveTo>
                  <a:cubicBezTo>
                    <a:pt x="47" y="84"/>
                    <a:pt x="47" y="84"/>
                    <a:pt x="47" y="84"/>
                  </a:cubicBezTo>
                  <a:cubicBezTo>
                    <a:pt x="22" y="84"/>
                    <a:pt x="0" y="66"/>
                    <a:pt x="0" y="4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6"/>
                    <a:pt x="22" y="0"/>
                    <a:pt x="47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69" y="13"/>
                    <a:pt x="269" y="40"/>
                  </a:cubicBezTo>
                  <a:cubicBezTo>
                    <a:pt x="269" y="71"/>
                    <a:pt x="295" y="84"/>
                    <a:pt x="295" y="84"/>
                  </a:cubicBez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šḷíďê"/>
            <p:cNvSpPr/>
            <p:nvPr/>
          </p:nvSpPr>
          <p:spPr bwMode="auto">
            <a:xfrm>
              <a:off x="5884864" y="3919538"/>
              <a:ext cx="58738" cy="158750"/>
            </a:xfrm>
            <a:custGeom>
              <a:avLst/>
              <a:gdLst>
                <a:gd name="T0" fmla="*/ 30 w 34"/>
                <a:gd name="T1" fmla="*/ 92 h 92"/>
                <a:gd name="T2" fmla="*/ 33 w 34"/>
                <a:gd name="T3" fmla="*/ 91 h 92"/>
                <a:gd name="T4" fmla="*/ 32 w 34"/>
                <a:gd name="T5" fmla="*/ 87 h 92"/>
                <a:gd name="T6" fmla="*/ 7 w 34"/>
                <a:gd name="T7" fmla="*/ 44 h 92"/>
                <a:gd name="T8" fmla="*/ 32 w 34"/>
                <a:gd name="T9" fmla="*/ 6 h 92"/>
                <a:gd name="T10" fmla="*/ 33 w 34"/>
                <a:gd name="T11" fmla="*/ 1 h 92"/>
                <a:gd name="T12" fmla="*/ 27 w 34"/>
                <a:gd name="T13" fmla="*/ 1 h 92"/>
                <a:gd name="T14" fmla="*/ 0 w 34"/>
                <a:gd name="T15" fmla="*/ 44 h 92"/>
                <a:gd name="T16" fmla="*/ 28 w 34"/>
                <a:gd name="T17" fmla="*/ 92 h 92"/>
                <a:gd name="T18" fmla="*/ 30 w 34"/>
                <a:gd name="T1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92">
                  <a:moveTo>
                    <a:pt x="30" y="92"/>
                  </a:moveTo>
                  <a:cubicBezTo>
                    <a:pt x="31" y="92"/>
                    <a:pt x="32" y="92"/>
                    <a:pt x="33" y="91"/>
                  </a:cubicBezTo>
                  <a:cubicBezTo>
                    <a:pt x="34" y="89"/>
                    <a:pt x="33" y="88"/>
                    <a:pt x="32" y="87"/>
                  </a:cubicBezTo>
                  <a:cubicBezTo>
                    <a:pt x="31" y="86"/>
                    <a:pt x="7" y="73"/>
                    <a:pt x="7" y="44"/>
                  </a:cubicBezTo>
                  <a:cubicBezTo>
                    <a:pt x="7" y="19"/>
                    <a:pt x="31" y="6"/>
                    <a:pt x="32" y="6"/>
                  </a:cubicBezTo>
                  <a:cubicBezTo>
                    <a:pt x="33" y="5"/>
                    <a:pt x="34" y="3"/>
                    <a:pt x="33" y="1"/>
                  </a:cubicBezTo>
                  <a:cubicBezTo>
                    <a:pt x="32" y="0"/>
                    <a:pt x="29" y="0"/>
                    <a:pt x="27" y="1"/>
                  </a:cubicBezTo>
                  <a:cubicBezTo>
                    <a:pt x="26" y="1"/>
                    <a:pt x="0" y="16"/>
                    <a:pt x="0" y="44"/>
                  </a:cubicBezTo>
                  <a:cubicBezTo>
                    <a:pt x="0" y="77"/>
                    <a:pt x="27" y="91"/>
                    <a:pt x="28" y="92"/>
                  </a:cubicBezTo>
                  <a:cubicBezTo>
                    <a:pt x="28" y="92"/>
                    <a:pt x="29" y="92"/>
                    <a:pt x="30" y="92"/>
                  </a:cubicBezTo>
                  <a:close/>
                </a:path>
              </a:pathLst>
            </a:custGeom>
            <a:solidFill>
              <a:srgbClr val="4A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sḷïḋè"/>
            <p:cNvSpPr/>
            <p:nvPr/>
          </p:nvSpPr>
          <p:spPr bwMode="auto">
            <a:xfrm>
              <a:off x="5416551" y="3919538"/>
              <a:ext cx="950913" cy="165100"/>
            </a:xfrm>
            <a:custGeom>
              <a:avLst/>
              <a:gdLst>
                <a:gd name="T0" fmla="*/ 51 w 552"/>
                <a:gd name="T1" fmla="*/ 96 h 96"/>
                <a:gd name="T2" fmla="*/ 552 w 552"/>
                <a:gd name="T3" fmla="*/ 96 h 96"/>
                <a:gd name="T4" fmla="*/ 552 w 552"/>
                <a:gd name="T5" fmla="*/ 88 h 96"/>
                <a:gd name="T6" fmla="*/ 51 w 552"/>
                <a:gd name="T7" fmla="*/ 88 h 96"/>
                <a:gd name="T8" fmla="*/ 8 w 552"/>
                <a:gd name="T9" fmla="*/ 48 h 96"/>
                <a:gd name="T10" fmla="*/ 8 w 552"/>
                <a:gd name="T11" fmla="*/ 42 h 96"/>
                <a:gd name="T12" fmla="*/ 51 w 552"/>
                <a:gd name="T13" fmla="*/ 8 h 96"/>
                <a:gd name="T14" fmla="*/ 552 w 552"/>
                <a:gd name="T15" fmla="*/ 8 h 96"/>
                <a:gd name="T16" fmla="*/ 552 w 552"/>
                <a:gd name="T17" fmla="*/ 0 h 96"/>
                <a:gd name="T18" fmla="*/ 51 w 552"/>
                <a:gd name="T19" fmla="*/ 0 h 96"/>
                <a:gd name="T20" fmla="*/ 0 w 552"/>
                <a:gd name="T21" fmla="*/ 42 h 96"/>
                <a:gd name="T22" fmla="*/ 0 w 552"/>
                <a:gd name="T23" fmla="*/ 48 h 96"/>
                <a:gd name="T24" fmla="*/ 51 w 552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2" h="96">
                  <a:moveTo>
                    <a:pt x="51" y="96"/>
                  </a:moveTo>
                  <a:cubicBezTo>
                    <a:pt x="552" y="96"/>
                    <a:pt x="552" y="96"/>
                    <a:pt x="552" y="96"/>
                  </a:cubicBezTo>
                  <a:cubicBezTo>
                    <a:pt x="552" y="88"/>
                    <a:pt x="552" y="88"/>
                    <a:pt x="552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0" y="88"/>
                    <a:pt x="8" y="68"/>
                    <a:pt x="8" y="4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23"/>
                    <a:pt x="29" y="8"/>
                    <a:pt x="51" y="8"/>
                  </a:cubicBezTo>
                  <a:cubicBezTo>
                    <a:pt x="552" y="8"/>
                    <a:pt x="552" y="8"/>
                    <a:pt x="552" y="8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2" y="0"/>
                    <a:pt x="0" y="17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4" y="96"/>
                    <a:pt x="51" y="96"/>
                  </a:cubicBez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ṡḷíďè"/>
            <p:cNvSpPr/>
            <p:nvPr/>
          </p:nvSpPr>
          <p:spPr bwMode="auto">
            <a:xfrm>
              <a:off x="5578476" y="3795713"/>
              <a:ext cx="527050" cy="123825"/>
            </a:xfrm>
            <a:custGeom>
              <a:avLst/>
              <a:gdLst>
                <a:gd name="T0" fmla="*/ 0 w 306"/>
                <a:gd name="T1" fmla="*/ 72 h 72"/>
                <a:gd name="T2" fmla="*/ 277 w 306"/>
                <a:gd name="T3" fmla="*/ 72 h 72"/>
                <a:gd name="T4" fmla="*/ 306 w 306"/>
                <a:gd name="T5" fmla="*/ 36 h 72"/>
                <a:gd name="T6" fmla="*/ 306 w 306"/>
                <a:gd name="T7" fmla="*/ 31 h 72"/>
                <a:gd name="T8" fmla="*/ 277 w 306"/>
                <a:gd name="T9" fmla="*/ 0 h 72"/>
                <a:gd name="T10" fmla="*/ 0 w 306"/>
                <a:gd name="T11" fmla="*/ 0 h 72"/>
                <a:gd name="T12" fmla="*/ 8 w 306"/>
                <a:gd name="T13" fmla="*/ 34 h 72"/>
                <a:gd name="T14" fmla="*/ 0 w 306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6" h="72">
                  <a:moveTo>
                    <a:pt x="0" y="72"/>
                  </a:moveTo>
                  <a:cubicBezTo>
                    <a:pt x="277" y="72"/>
                    <a:pt x="277" y="72"/>
                    <a:pt x="277" y="72"/>
                  </a:cubicBezTo>
                  <a:cubicBezTo>
                    <a:pt x="294" y="72"/>
                    <a:pt x="306" y="53"/>
                    <a:pt x="306" y="36"/>
                  </a:cubicBezTo>
                  <a:cubicBezTo>
                    <a:pt x="306" y="31"/>
                    <a:pt x="306" y="31"/>
                    <a:pt x="306" y="31"/>
                  </a:cubicBezTo>
                  <a:cubicBezTo>
                    <a:pt x="306" y="14"/>
                    <a:pt x="294" y="0"/>
                    <a:pt x="2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13"/>
                    <a:pt x="8" y="34"/>
                  </a:cubicBezTo>
                  <a:cubicBezTo>
                    <a:pt x="8" y="5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šlïḑê"/>
            <p:cNvSpPr/>
            <p:nvPr/>
          </p:nvSpPr>
          <p:spPr bwMode="auto">
            <a:xfrm>
              <a:off x="6054726" y="3797300"/>
              <a:ext cx="34925" cy="119063"/>
            </a:xfrm>
            <a:custGeom>
              <a:avLst/>
              <a:gdLst>
                <a:gd name="T0" fmla="*/ 4 w 20"/>
                <a:gd name="T1" fmla="*/ 69 h 69"/>
                <a:gd name="T2" fmla="*/ 2 w 20"/>
                <a:gd name="T3" fmla="*/ 68 h 69"/>
                <a:gd name="T4" fmla="*/ 1 w 20"/>
                <a:gd name="T5" fmla="*/ 67 h 69"/>
                <a:gd name="T6" fmla="*/ 16 w 20"/>
                <a:gd name="T7" fmla="*/ 33 h 69"/>
                <a:gd name="T8" fmla="*/ 3 w 20"/>
                <a:gd name="T9" fmla="*/ 5 h 69"/>
                <a:gd name="T10" fmla="*/ 2 w 20"/>
                <a:gd name="T11" fmla="*/ 1 h 69"/>
                <a:gd name="T12" fmla="*/ 7 w 20"/>
                <a:gd name="T13" fmla="*/ 3 h 69"/>
                <a:gd name="T14" fmla="*/ 20 w 20"/>
                <a:gd name="T15" fmla="*/ 33 h 69"/>
                <a:gd name="T16" fmla="*/ 5 w 20"/>
                <a:gd name="T17" fmla="*/ 69 h 69"/>
                <a:gd name="T18" fmla="*/ 4 w 20"/>
                <a:gd name="T1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69">
                  <a:moveTo>
                    <a:pt x="4" y="69"/>
                  </a:moveTo>
                  <a:cubicBezTo>
                    <a:pt x="3" y="69"/>
                    <a:pt x="3" y="69"/>
                    <a:pt x="2" y="68"/>
                  </a:cubicBezTo>
                  <a:cubicBezTo>
                    <a:pt x="2" y="67"/>
                    <a:pt x="0" y="67"/>
                    <a:pt x="1" y="67"/>
                  </a:cubicBezTo>
                  <a:cubicBezTo>
                    <a:pt x="2" y="66"/>
                    <a:pt x="16" y="55"/>
                    <a:pt x="16" y="33"/>
                  </a:cubicBezTo>
                  <a:cubicBezTo>
                    <a:pt x="16" y="15"/>
                    <a:pt x="3" y="5"/>
                    <a:pt x="3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3" y="0"/>
                    <a:pt x="6" y="2"/>
                    <a:pt x="7" y="3"/>
                  </a:cubicBezTo>
                  <a:cubicBezTo>
                    <a:pt x="7" y="3"/>
                    <a:pt x="20" y="12"/>
                    <a:pt x="20" y="33"/>
                  </a:cubicBezTo>
                  <a:cubicBezTo>
                    <a:pt x="20" y="58"/>
                    <a:pt x="6" y="69"/>
                    <a:pt x="5" y="6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rgbClr val="4A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îṣļïḓè"/>
            <p:cNvSpPr/>
            <p:nvPr/>
          </p:nvSpPr>
          <p:spPr bwMode="auto">
            <a:xfrm>
              <a:off x="5568951" y="3786188"/>
              <a:ext cx="825500" cy="134938"/>
            </a:xfrm>
            <a:custGeom>
              <a:avLst/>
              <a:gdLst>
                <a:gd name="T0" fmla="*/ 447 w 479"/>
                <a:gd name="T1" fmla="*/ 0 h 78"/>
                <a:gd name="T2" fmla="*/ 0 w 479"/>
                <a:gd name="T3" fmla="*/ 0 h 78"/>
                <a:gd name="T4" fmla="*/ 0 w 479"/>
                <a:gd name="T5" fmla="*/ 12 h 78"/>
                <a:gd name="T6" fmla="*/ 291 w 479"/>
                <a:gd name="T7" fmla="*/ 12 h 78"/>
                <a:gd name="T8" fmla="*/ 301 w 479"/>
                <a:gd name="T9" fmla="*/ 40 h 78"/>
                <a:gd name="T10" fmla="*/ 290 w 479"/>
                <a:gd name="T11" fmla="*/ 72 h 78"/>
                <a:gd name="T12" fmla="*/ 0 w 479"/>
                <a:gd name="T13" fmla="*/ 72 h 78"/>
                <a:gd name="T14" fmla="*/ 0 w 479"/>
                <a:gd name="T15" fmla="*/ 78 h 78"/>
                <a:gd name="T16" fmla="*/ 284 w 479"/>
                <a:gd name="T17" fmla="*/ 78 h 78"/>
                <a:gd name="T18" fmla="*/ 447 w 479"/>
                <a:gd name="T19" fmla="*/ 78 h 78"/>
                <a:gd name="T20" fmla="*/ 447 w 479"/>
                <a:gd name="T21" fmla="*/ 78 h 78"/>
                <a:gd name="T22" fmla="*/ 448 w 479"/>
                <a:gd name="T23" fmla="*/ 78 h 78"/>
                <a:gd name="T24" fmla="*/ 479 w 479"/>
                <a:gd name="T25" fmla="*/ 41 h 78"/>
                <a:gd name="T26" fmla="*/ 479 w 479"/>
                <a:gd name="T27" fmla="*/ 36 h 78"/>
                <a:gd name="T28" fmla="*/ 447 w 479"/>
                <a:gd name="T2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9" h="78">
                  <a:moveTo>
                    <a:pt x="4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91" y="12"/>
                    <a:pt x="291" y="12"/>
                    <a:pt x="291" y="12"/>
                  </a:cubicBezTo>
                  <a:cubicBezTo>
                    <a:pt x="295" y="18"/>
                    <a:pt x="301" y="27"/>
                    <a:pt x="301" y="40"/>
                  </a:cubicBezTo>
                  <a:cubicBezTo>
                    <a:pt x="301" y="55"/>
                    <a:pt x="295" y="66"/>
                    <a:pt x="29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447" y="78"/>
                    <a:pt x="447" y="78"/>
                    <a:pt x="447" y="78"/>
                  </a:cubicBezTo>
                  <a:cubicBezTo>
                    <a:pt x="447" y="78"/>
                    <a:pt x="447" y="78"/>
                    <a:pt x="447" y="78"/>
                  </a:cubicBezTo>
                  <a:cubicBezTo>
                    <a:pt x="448" y="78"/>
                    <a:pt x="448" y="78"/>
                    <a:pt x="448" y="78"/>
                  </a:cubicBezTo>
                  <a:cubicBezTo>
                    <a:pt x="466" y="77"/>
                    <a:pt x="479" y="61"/>
                    <a:pt x="479" y="41"/>
                  </a:cubicBezTo>
                  <a:cubicBezTo>
                    <a:pt x="479" y="36"/>
                    <a:pt x="479" y="36"/>
                    <a:pt x="479" y="36"/>
                  </a:cubicBezTo>
                  <a:cubicBezTo>
                    <a:pt x="479" y="16"/>
                    <a:pt x="467" y="0"/>
                    <a:pt x="447" y="0"/>
                  </a:cubicBez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Slïḋé"/>
            <p:cNvSpPr/>
            <p:nvPr/>
          </p:nvSpPr>
          <p:spPr bwMode="auto">
            <a:xfrm>
              <a:off x="5216526" y="4965700"/>
              <a:ext cx="1460500" cy="254000"/>
            </a:xfrm>
            <a:prstGeom prst="rect">
              <a:avLst/>
            </a:prstGeom>
            <a:solidFill>
              <a:srgbClr val="3D6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îṣḻîdé"/>
            <p:cNvSpPr/>
            <p:nvPr/>
          </p:nvSpPr>
          <p:spPr bwMode="auto">
            <a:xfrm>
              <a:off x="5299076" y="4965700"/>
              <a:ext cx="47625" cy="254000"/>
            </a:xfrm>
            <a:prstGeom prst="rect">
              <a:avLst/>
            </a:prstGeom>
            <a:solidFill>
              <a:srgbClr val="EEE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šlîḑè"/>
            <p:cNvSpPr/>
            <p:nvPr/>
          </p:nvSpPr>
          <p:spPr bwMode="auto">
            <a:xfrm>
              <a:off x="5381626" y="4965700"/>
              <a:ext cx="61913" cy="254000"/>
            </a:xfrm>
            <a:prstGeom prst="rect">
              <a:avLst/>
            </a:prstGeom>
            <a:solidFill>
              <a:srgbClr val="EEE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îṣḻïḓê"/>
            <p:cNvSpPr/>
            <p:nvPr/>
          </p:nvSpPr>
          <p:spPr bwMode="auto">
            <a:xfrm>
              <a:off x="5251451" y="4084638"/>
              <a:ext cx="1357313" cy="158750"/>
            </a:xfrm>
            <a:prstGeom prst="rect">
              <a:avLst/>
            </a:prstGeom>
            <a:solidFill>
              <a:srgbClr val="C05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îṧľïḓe"/>
            <p:cNvSpPr/>
            <p:nvPr/>
          </p:nvSpPr>
          <p:spPr bwMode="auto">
            <a:xfrm>
              <a:off x="6511926" y="4084638"/>
              <a:ext cx="55563" cy="158750"/>
            </a:xfrm>
            <a:prstGeom prst="rect">
              <a:avLst/>
            </a:prstGeom>
            <a:solidFill>
              <a:srgbClr val="EEE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isľíde"/>
            <p:cNvSpPr/>
            <p:nvPr/>
          </p:nvSpPr>
          <p:spPr bwMode="auto">
            <a:xfrm>
              <a:off x="6443664" y="4084638"/>
              <a:ext cx="53975" cy="158750"/>
            </a:xfrm>
            <a:prstGeom prst="rect">
              <a:avLst/>
            </a:prstGeom>
            <a:solidFill>
              <a:srgbClr val="EEE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ṡ1íḓe"/>
            <p:cNvSpPr/>
            <p:nvPr/>
          </p:nvSpPr>
          <p:spPr bwMode="auto">
            <a:xfrm>
              <a:off x="5602289" y="4524375"/>
              <a:ext cx="1082675" cy="158750"/>
            </a:xfrm>
            <a:custGeom>
              <a:avLst/>
              <a:gdLst>
                <a:gd name="T0" fmla="*/ 628 w 628"/>
                <a:gd name="T1" fmla="*/ 92 h 92"/>
                <a:gd name="T2" fmla="*/ 66 w 628"/>
                <a:gd name="T3" fmla="*/ 92 h 92"/>
                <a:gd name="T4" fmla="*/ 0 w 628"/>
                <a:gd name="T5" fmla="*/ 46 h 92"/>
                <a:gd name="T6" fmla="*/ 0 w 628"/>
                <a:gd name="T7" fmla="*/ 37 h 92"/>
                <a:gd name="T8" fmla="*/ 66 w 628"/>
                <a:gd name="T9" fmla="*/ 0 h 92"/>
                <a:gd name="T10" fmla="*/ 628 w 628"/>
                <a:gd name="T11" fmla="*/ 0 h 92"/>
                <a:gd name="T12" fmla="*/ 628 w 628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8" h="92">
                  <a:moveTo>
                    <a:pt x="628" y="92"/>
                  </a:moveTo>
                  <a:cubicBezTo>
                    <a:pt x="66" y="92"/>
                    <a:pt x="66" y="92"/>
                    <a:pt x="66" y="92"/>
                  </a:cubicBezTo>
                  <a:cubicBezTo>
                    <a:pt x="29" y="92"/>
                    <a:pt x="0" y="77"/>
                    <a:pt x="0" y="4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"/>
                    <a:pt x="29" y="0"/>
                    <a:pt x="66" y="0"/>
                  </a:cubicBezTo>
                  <a:cubicBezTo>
                    <a:pt x="628" y="0"/>
                    <a:pt x="628" y="0"/>
                    <a:pt x="628" y="0"/>
                  </a:cubicBezTo>
                  <a:lnTo>
                    <a:pt x="628" y="92"/>
                  </a:lnTo>
                  <a:close/>
                </a:path>
              </a:pathLst>
            </a:cu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ŝḷîḍé"/>
            <p:cNvSpPr/>
            <p:nvPr/>
          </p:nvSpPr>
          <p:spPr bwMode="auto">
            <a:xfrm>
              <a:off x="6105526" y="4524375"/>
              <a:ext cx="633413" cy="158750"/>
            </a:xfrm>
            <a:custGeom>
              <a:avLst/>
              <a:gdLst>
                <a:gd name="T0" fmla="*/ 368 w 368"/>
                <a:gd name="T1" fmla="*/ 92 h 92"/>
                <a:gd name="T2" fmla="*/ 0 w 368"/>
                <a:gd name="T3" fmla="*/ 92 h 92"/>
                <a:gd name="T4" fmla="*/ 0 w 368"/>
                <a:gd name="T5" fmla="*/ 0 h 92"/>
                <a:gd name="T6" fmla="*/ 368 w 368"/>
                <a:gd name="T7" fmla="*/ 0 h 92"/>
                <a:gd name="T8" fmla="*/ 359 w 368"/>
                <a:gd name="T9" fmla="*/ 46 h 92"/>
                <a:gd name="T10" fmla="*/ 368 w 368"/>
                <a:gd name="T1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92">
                  <a:moveTo>
                    <a:pt x="368" y="92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8" y="0"/>
                    <a:pt x="359" y="19"/>
                    <a:pt x="359" y="46"/>
                  </a:cubicBezTo>
                  <a:cubicBezTo>
                    <a:pt x="359" y="74"/>
                    <a:pt x="368" y="92"/>
                    <a:pt x="368" y="92"/>
                  </a:cubicBezTo>
                  <a:close/>
                </a:path>
              </a:pathLst>
            </a:custGeom>
            <a:solidFill>
              <a:srgbClr val="F0F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1iḍe"/>
            <p:cNvSpPr/>
            <p:nvPr/>
          </p:nvSpPr>
          <p:spPr bwMode="auto">
            <a:xfrm>
              <a:off x="5602289" y="4511675"/>
              <a:ext cx="1157288" cy="177800"/>
            </a:xfrm>
            <a:custGeom>
              <a:avLst/>
              <a:gdLst>
                <a:gd name="T0" fmla="*/ 68 w 672"/>
                <a:gd name="T1" fmla="*/ 104 h 104"/>
                <a:gd name="T2" fmla="*/ 672 w 672"/>
                <a:gd name="T3" fmla="*/ 104 h 104"/>
                <a:gd name="T4" fmla="*/ 672 w 672"/>
                <a:gd name="T5" fmla="*/ 96 h 104"/>
                <a:gd name="T6" fmla="*/ 68 w 672"/>
                <a:gd name="T7" fmla="*/ 96 h 104"/>
                <a:gd name="T8" fmla="*/ 8 w 672"/>
                <a:gd name="T9" fmla="*/ 54 h 104"/>
                <a:gd name="T10" fmla="*/ 8 w 672"/>
                <a:gd name="T11" fmla="*/ 45 h 104"/>
                <a:gd name="T12" fmla="*/ 68 w 672"/>
                <a:gd name="T13" fmla="*/ 12 h 104"/>
                <a:gd name="T14" fmla="*/ 672 w 672"/>
                <a:gd name="T15" fmla="*/ 12 h 104"/>
                <a:gd name="T16" fmla="*/ 672 w 672"/>
                <a:gd name="T17" fmla="*/ 0 h 104"/>
                <a:gd name="T18" fmla="*/ 68 w 672"/>
                <a:gd name="T19" fmla="*/ 0 h 104"/>
                <a:gd name="T20" fmla="*/ 0 w 672"/>
                <a:gd name="T21" fmla="*/ 45 h 104"/>
                <a:gd name="T22" fmla="*/ 0 w 672"/>
                <a:gd name="T23" fmla="*/ 54 h 104"/>
                <a:gd name="T24" fmla="*/ 68 w 672"/>
                <a:gd name="T2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2" h="104">
                  <a:moveTo>
                    <a:pt x="68" y="104"/>
                  </a:moveTo>
                  <a:cubicBezTo>
                    <a:pt x="672" y="104"/>
                    <a:pt x="672" y="104"/>
                    <a:pt x="672" y="104"/>
                  </a:cubicBezTo>
                  <a:cubicBezTo>
                    <a:pt x="672" y="96"/>
                    <a:pt x="672" y="96"/>
                    <a:pt x="672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26" y="96"/>
                    <a:pt x="8" y="81"/>
                    <a:pt x="8" y="5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21"/>
                    <a:pt x="24" y="12"/>
                    <a:pt x="68" y="12"/>
                  </a:cubicBezTo>
                  <a:cubicBezTo>
                    <a:pt x="672" y="12"/>
                    <a:pt x="672" y="12"/>
                    <a:pt x="672" y="12"/>
                  </a:cubicBezTo>
                  <a:cubicBezTo>
                    <a:pt x="672" y="0"/>
                    <a:pt x="672" y="0"/>
                    <a:pt x="6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0" y="6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6"/>
                    <a:pt x="7" y="104"/>
                    <a:pt x="68" y="104"/>
                  </a:cubicBez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ŝlíḍè"/>
            <p:cNvSpPr/>
            <p:nvPr/>
          </p:nvSpPr>
          <p:spPr bwMode="auto">
            <a:xfrm>
              <a:off x="7258051" y="1554163"/>
              <a:ext cx="79375" cy="115888"/>
            </a:xfrm>
            <a:prstGeom prst="ellipse">
              <a:avLst/>
            </a:prstGeom>
            <a:solidFill>
              <a:srgbClr val="FCF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iṣḻîḍe"/>
            <p:cNvSpPr/>
            <p:nvPr/>
          </p:nvSpPr>
          <p:spPr bwMode="auto">
            <a:xfrm>
              <a:off x="6032501" y="1597025"/>
              <a:ext cx="404813" cy="96838"/>
            </a:xfrm>
            <a:custGeom>
              <a:avLst/>
              <a:gdLst>
                <a:gd name="T0" fmla="*/ 255 w 255"/>
                <a:gd name="T1" fmla="*/ 50 h 61"/>
                <a:gd name="T2" fmla="*/ 3 w 255"/>
                <a:gd name="T3" fmla="*/ 61 h 61"/>
                <a:gd name="T4" fmla="*/ 3 w 255"/>
                <a:gd name="T5" fmla="*/ 60 h 61"/>
                <a:gd name="T6" fmla="*/ 0 w 255"/>
                <a:gd name="T7" fmla="*/ 10 h 61"/>
                <a:gd name="T8" fmla="*/ 0 w 255"/>
                <a:gd name="T9" fmla="*/ 10 h 61"/>
                <a:gd name="T10" fmla="*/ 253 w 255"/>
                <a:gd name="T11" fmla="*/ 0 h 61"/>
                <a:gd name="T12" fmla="*/ 254 w 255"/>
                <a:gd name="T13" fmla="*/ 0 h 61"/>
                <a:gd name="T14" fmla="*/ 255 w 255"/>
                <a:gd name="T15" fmla="*/ 50 h 61"/>
                <a:gd name="T16" fmla="*/ 255 w 255"/>
                <a:gd name="T17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61">
                  <a:moveTo>
                    <a:pt x="255" y="50"/>
                  </a:moveTo>
                  <a:lnTo>
                    <a:pt x="3" y="61"/>
                  </a:lnTo>
                  <a:lnTo>
                    <a:pt x="3" y="6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5" y="50"/>
                  </a:lnTo>
                  <a:lnTo>
                    <a:pt x="255" y="50"/>
                  </a:ln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$ḷiḍe"/>
            <p:cNvSpPr/>
            <p:nvPr/>
          </p:nvSpPr>
          <p:spPr bwMode="auto">
            <a:xfrm>
              <a:off x="6432551" y="1581150"/>
              <a:ext cx="290513" cy="100013"/>
            </a:xfrm>
            <a:custGeom>
              <a:avLst/>
              <a:gdLst>
                <a:gd name="T0" fmla="*/ 183 w 183"/>
                <a:gd name="T1" fmla="*/ 57 h 63"/>
                <a:gd name="T2" fmla="*/ 2 w 183"/>
                <a:gd name="T3" fmla="*/ 63 h 63"/>
                <a:gd name="T4" fmla="*/ 2 w 183"/>
                <a:gd name="T5" fmla="*/ 63 h 63"/>
                <a:gd name="T6" fmla="*/ 0 w 183"/>
                <a:gd name="T7" fmla="*/ 8 h 63"/>
                <a:gd name="T8" fmla="*/ 0 w 183"/>
                <a:gd name="T9" fmla="*/ 8 h 63"/>
                <a:gd name="T10" fmla="*/ 180 w 183"/>
                <a:gd name="T11" fmla="*/ 0 h 63"/>
                <a:gd name="T12" fmla="*/ 180 w 183"/>
                <a:gd name="T13" fmla="*/ 2 h 63"/>
                <a:gd name="T14" fmla="*/ 183 w 183"/>
                <a:gd name="T15" fmla="*/ 56 h 63"/>
                <a:gd name="T16" fmla="*/ 183 w 183"/>
                <a:gd name="T17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63">
                  <a:moveTo>
                    <a:pt x="183" y="57"/>
                  </a:moveTo>
                  <a:lnTo>
                    <a:pt x="2" y="63"/>
                  </a:lnTo>
                  <a:lnTo>
                    <a:pt x="2" y="63"/>
                  </a:lnTo>
                  <a:lnTo>
                    <a:pt x="0" y="8"/>
                  </a:lnTo>
                  <a:lnTo>
                    <a:pt x="0" y="8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3" y="56"/>
                  </a:lnTo>
                  <a:lnTo>
                    <a:pt x="183" y="57"/>
                  </a:ln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$ḷîḍe"/>
            <p:cNvSpPr/>
            <p:nvPr/>
          </p:nvSpPr>
          <p:spPr bwMode="auto">
            <a:xfrm>
              <a:off x="6726239" y="1563688"/>
              <a:ext cx="293688" cy="119063"/>
            </a:xfrm>
            <a:custGeom>
              <a:avLst/>
              <a:gdLst>
                <a:gd name="T0" fmla="*/ 182 w 185"/>
                <a:gd name="T1" fmla="*/ 68 h 75"/>
                <a:gd name="T2" fmla="*/ 3 w 185"/>
                <a:gd name="T3" fmla="*/ 75 h 75"/>
                <a:gd name="T4" fmla="*/ 2 w 185"/>
                <a:gd name="T5" fmla="*/ 74 h 75"/>
                <a:gd name="T6" fmla="*/ 0 w 185"/>
                <a:gd name="T7" fmla="*/ 9 h 75"/>
                <a:gd name="T8" fmla="*/ 0 w 185"/>
                <a:gd name="T9" fmla="*/ 8 h 75"/>
                <a:gd name="T10" fmla="*/ 180 w 185"/>
                <a:gd name="T11" fmla="*/ 2 h 75"/>
                <a:gd name="T12" fmla="*/ 185 w 185"/>
                <a:gd name="T13" fmla="*/ 0 h 75"/>
                <a:gd name="T14" fmla="*/ 182 w 185"/>
                <a:gd name="T15" fmla="*/ 68 h 75"/>
                <a:gd name="T16" fmla="*/ 182 w 185"/>
                <a:gd name="T17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75">
                  <a:moveTo>
                    <a:pt x="182" y="68"/>
                  </a:moveTo>
                  <a:lnTo>
                    <a:pt x="3" y="75"/>
                  </a:lnTo>
                  <a:lnTo>
                    <a:pt x="2" y="74"/>
                  </a:lnTo>
                  <a:lnTo>
                    <a:pt x="0" y="9"/>
                  </a:lnTo>
                  <a:lnTo>
                    <a:pt x="0" y="8"/>
                  </a:lnTo>
                  <a:lnTo>
                    <a:pt x="180" y="2"/>
                  </a:lnTo>
                  <a:lnTo>
                    <a:pt x="185" y="0"/>
                  </a:lnTo>
                  <a:lnTo>
                    <a:pt x="182" y="68"/>
                  </a:lnTo>
                  <a:lnTo>
                    <a:pt x="182" y="68"/>
                  </a:ln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işľîḍé"/>
            <p:cNvSpPr/>
            <p:nvPr/>
          </p:nvSpPr>
          <p:spPr bwMode="auto">
            <a:xfrm>
              <a:off x="7016751" y="1546225"/>
              <a:ext cx="292100" cy="134938"/>
            </a:xfrm>
            <a:custGeom>
              <a:avLst/>
              <a:gdLst>
                <a:gd name="T0" fmla="*/ 184 w 184"/>
                <a:gd name="T1" fmla="*/ 79 h 85"/>
                <a:gd name="T2" fmla="*/ 3 w 184"/>
                <a:gd name="T3" fmla="*/ 85 h 85"/>
                <a:gd name="T4" fmla="*/ 3 w 184"/>
                <a:gd name="T5" fmla="*/ 85 h 85"/>
                <a:gd name="T6" fmla="*/ 0 w 184"/>
                <a:gd name="T7" fmla="*/ 7 h 85"/>
                <a:gd name="T8" fmla="*/ 0 w 184"/>
                <a:gd name="T9" fmla="*/ 7 h 85"/>
                <a:gd name="T10" fmla="*/ 180 w 184"/>
                <a:gd name="T11" fmla="*/ 0 h 85"/>
                <a:gd name="T12" fmla="*/ 180 w 184"/>
                <a:gd name="T13" fmla="*/ 0 h 85"/>
                <a:gd name="T14" fmla="*/ 184 w 184"/>
                <a:gd name="T15" fmla="*/ 78 h 85"/>
                <a:gd name="T16" fmla="*/ 184 w 184"/>
                <a:gd name="T1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85">
                  <a:moveTo>
                    <a:pt x="184" y="79"/>
                  </a:moveTo>
                  <a:lnTo>
                    <a:pt x="3" y="85"/>
                  </a:lnTo>
                  <a:lnTo>
                    <a:pt x="3" y="8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4" y="78"/>
                  </a:lnTo>
                  <a:lnTo>
                    <a:pt x="184" y="79"/>
                  </a:lnTo>
                  <a:close/>
                </a:path>
              </a:pathLst>
            </a:custGeom>
            <a:solidFill>
              <a:srgbClr val="DAC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Sḷídè"/>
            <p:cNvSpPr/>
            <p:nvPr/>
          </p:nvSpPr>
          <p:spPr bwMode="auto">
            <a:xfrm>
              <a:off x="6026151" y="1604963"/>
              <a:ext cx="14288" cy="90488"/>
            </a:xfrm>
            <a:custGeom>
              <a:avLst/>
              <a:gdLst>
                <a:gd name="T0" fmla="*/ 5 w 8"/>
                <a:gd name="T1" fmla="*/ 53 h 53"/>
                <a:gd name="T2" fmla="*/ 3 w 8"/>
                <a:gd name="T3" fmla="*/ 53 h 53"/>
                <a:gd name="T4" fmla="*/ 0 w 8"/>
                <a:gd name="T5" fmla="*/ 50 h 53"/>
                <a:gd name="T6" fmla="*/ 0 w 8"/>
                <a:gd name="T7" fmla="*/ 3 h 53"/>
                <a:gd name="T8" fmla="*/ 3 w 8"/>
                <a:gd name="T9" fmla="*/ 0 h 53"/>
                <a:gd name="T10" fmla="*/ 5 w 8"/>
                <a:gd name="T11" fmla="*/ 0 h 53"/>
                <a:gd name="T12" fmla="*/ 8 w 8"/>
                <a:gd name="T13" fmla="*/ 3 h 53"/>
                <a:gd name="T14" fmla="*/ 8 w 8"/>
                <a:gd name="T15" fmla="*/ 50 h 53"/>
                <a:gd name="T16" fmla="*/ 5 w 8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3">
                  <a:moveTo>
                    <a:pt x="5" y="53"/>
                  </a:move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2"/>
                    <a:pt x="7" y="53"/>
                    <a:pt x="5" y="53"/>
                  </a:cubicBezTo>
                  <a:close/>
                </a:path>
              </a:pathLst>
            </a:custGeom>
            <a:solidFill>
              <a:srgbClr val="DDD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ïŝ1îde"/>
            <p:cNvSpPr/>
            <p:nvPr/>
          </p:nvSpPr>
          <p:spPr bwMode="auto">
            <a:xfrm>
              <a:off x="6424614" y="1585913"/>
              <a:ext cx="12700" cy="104775"/>
            </a:xfrm>
            <a:custGeom>
              <a:avLst/>
              <a:gdLst>
                <a:gd name="T0" fmla="*/ 5 w 8"/>
                <a:gd name="T1" fmla="*/ 61 h 61"/>
                <a:gd name="T2" fmla="*/ 4 w 8"/>
                <a:gd name="T3" fmla="*/ 61 h 61"/>
                <a:gd name="T4" fmla="*/ 0 w 8"/>
                <a:gd name="T5" fmla="*/ 57 h 61"/>
                <a:gd name="T6" fmla="*/ 0 w 8"/>
                <a:gd name="T7" fmla="*/ 3 h 61"/>
                <a:gd name="T8" fmla="*/ 4 w 8"/>
                <a:gd name="T9" fmla="*/ 0 h 61"/>
                <a:gd name="T10" fmla="*/ 5 w 8"/>
                <a:gd name="T11" fmla="*/ 0 h 61"/>
                <a:gd name="T12" fmla="*/ 8 w 8"/>
                <a:gd name="T13" fmla="*/ 3 h 61"/>
                <a:gd name="T14" fmla="*/ 8 w 8"/>
                <a:gd name="T15" fmla="*/ 57 h 61"/>
                <a:gd name="T16" fmla="*/ 5 w 8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61">
                  <a:moveTo>
                    <a:pt x="5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2" y="61"/>
                    <a:pt x="0" y="59"/>
                    <a:pt x="0" y="5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9"/>
                    <a:pt x="7" y="61"/>
                    <a:pt x="5" y="61"/>
                  </a:cubicBezTo>
                  <a:close/>
                </a:path>
              </a:pathLst>
            </a:custGeom>
            <a:solidFill>
              <a:srgbClr val="DDD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ṧlîḋe"/>
            <p:cNvSpPr/>
            <p:nvPr/>
          </p:nvSpPr>
          <p:spPr bwMode="auto">
            <a:xfrm>
              <a:off x="6716714" y="1570038"/>
              <a:ext cx="15875" cy="120650"/>
            </a:xfrm>
            <a:custGeom>
              <a:avLst/>
              <a:gdLst>
                <a:gd name="T0" fmla="*/ 5 w 9"/>
                <a:gd name="T1" fmla="*/ 70 h 70"/>
                <a:gd name="T2" fmla="*/ 4 w 9"/>
                <a:gd name="T3" fmla="*/ 70 h 70"/>
                <a:gd name="T4" fmla="*/ 0 w 9"/>
                <a:gd name="T5" fmla="*/ 66 h 70"/>
                <a:gd name="T6" fmla="*/ 0 w 9"/>
                <a:gd name="T7" fmla="*/ 3 h 70"/>
                <a:gd name="T8" fmla="*/ 4 w 9"/>
                <a:gd name="T9" fmla="*/ 0 h 70"/>
                <a:gd name="T10" fmla="*/ 5 w 9"/>
                <a:gd name="T11" fmla="*/ 0 h 70"/>
                <a:gd name="T12" fmla="*/ 9 w 9"/>
                <a:gd name="T13" fmla="*/ 3 h 70"/>
                <a:gd name="T14" fmla="*/ 9 w 9"/>
                <a:gd name="T15" fmla="*/ 66 h 70"/>
                <a:gd name="T16" fmla="*/ 5 w 9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70">
                  <a:moveTo>
                    <a:pt x="5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1"/>
                    <a:pt x="9" y="3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7" y="70"/>
                    <a:pt x="5" y="70"/>
                  </a:cubicBezTo>
                  <a:close/>
                </a:path>
              </a:pathLst>
            </a:custGeom>
            <a:solidFill>
              <a:srgbClr val="DDD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ïṥḷïḓe"/>
            <p:cNvSpPr/>
            <p:nvPr/>
          </p:nvSpPr>
          <p:spPr bwMode="auto">
            <a:xfrm>
              <a:off x="7011989" y="1549400"/>
              <a:ext cx="14288" cy="139700"/>
            </a:xfrm>
            <a:custGeom>
              <a:avLst/>
              <a:gdLst>
                <a:gd name="T0" fmla="*/ 3 w 8"/>
                <a:gd name="T1" fmla="*/ 81 h 81"/>
                <a:gd name="T2" fmla="*/ 5 w 8"/>
                <a:gd name="T3" fmla="*/ 81 h 81"/>
                <a:gd name="T4" fmla="*/ 8 w 8"/>
                <a:gd name="T5" fmla="*/ 77 h 81"/>
                <a:gd name="T6" fmla="*/ 8 w 8"/>
                <a:gd name="T7" fmla="*/ 4 h 81"/>
                <a:gd name="T8" fmla="*/ 5 w 8"/>
                <a:gd name="T9" fmla="*/ 0 h 81"/>
                <a:gd name="T10" fmla="*/ 3 w 8"/>
                <a:gd name="T11" fmla="*/ 0 h 81"/>
                <a:gd name="T12" fmla="*/ 0 w 8"/>
                <a:gd name="T13" fmla="*/ 4 h 81"/>
                <a:gd name="T14" fmla="*/ 0 w 8"/>
                <a:gd name="T15" fmla="*/ 77 h 81"/>
                <a:gd name="T16" fmla="*/ 3 w 8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1">
                  <a:moveTo>
                    <a:pt x="3" y="81"/>
                  </a:move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8" y="79"/>
                    <a:pt x="8" y="7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1"/>
                    <a:pt x="3" y="81"/>
                  </a:cubicBezTo>
                  <a:close/>
                </a:path>
              </a:pathLst>
            </a:custGeom>
            <a:solidFill>
              <a:srgbClr val="DDD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ṧliḋè"/>
            <p:cNvSpPr/>
            <p:nvPr/>
          </p:nvSpPr>
          <p:spPr bwMode="auto">
            <a:xfrm>
              <a:off x="7302501" y="1539875"/>
              <a:ext cx="14288" cy="141288"/>
            </a:xfrm>
            <a:custGeom>
              <a:avLst/>
              <a:gdLst>
                <a:gd name="T0" fmla="*/ 4 w 8"/>
                <a:gd name="T1" fmla="*/ 82 h 82"/>
                <a:gd name="T2" fmla="*/ 3 w 8"/>
                <a:gd name="T3" fmla="*/ 82 h 82"/>
                <a:gd name="T4" fmla="*/ 0 w 8"/>
                <a:gd name="T5" fmla="*/ 79 h 82"/>
                <a:gd name="T6" fmla="*/ 0 w 8"/>
                <a:gd name="T7" fmla="*/ 3 h 82"/>
                <a:gd name="T8" fmla="*/ 3 w 8"/>
                <a:gd name="T9" fmla="*/ 0 h 82"/>
                <a:gd name="T10" fmla="*/ 4 w 8"/>
                <a:gd name="T11" fmla="*/ 0 h 82"/>
                <a:gd name="T12" fmla="*/ 8 w 8"/>
                <a:gd name="T13" fmla="*/ 3 h 82"/>
                <a:gd name="T14" fmla="*/ 8 w 8"/>
                <a:gd name="T15" fmla="*/ 79 h 82"/>
                <a:gd name="T16" fmla="*/ 4 w 8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2">
                  <a:moveTo>
                    <a:pt x="4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1" y="82"/>
                    <a:pt x="0" y="81"/>
                    <a:pt x="0" y="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2"/>
                    <a:pt x="4" y="82"/>
                  </a:cubicBezTo>
                  <a:close/>
                </a:path>
              </a:pathLst>
            </a:custGeom>
            <a:solidFill>
              <a:srgbClr val="DDD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ṥlíḑè"/>
            <p:cNvSpPr/>
            <p:nvPr/>
          </p:nvSpPr>
          <p:spPr bwMode="auto">
            <a:xfrm>
              <a:off x="5697539" y="1866900"/>
              <a:ext cx="161925" cy="273050"/>
            </a:xfrm>
            <a:custGeom>
              <a:avLst/>
              <a:gdLst>
                <a:gd name="T0" fmla="*/ 58 w 94"/>
                <a:gd name="T1" fmla="*/ 0 h 158"/>
                <a:gd name="T2" fmla="*/ 58 w 94"/>
                <a:gd name="T3" fmla="*/ 68 h 158"/>
                <a:gd name="T4" fmla="*/ 58 w 94"/>
                <a:gd name="T5" fmla="*/ 68 h 158"/>
                <a:gd name="T6" fmla="*/ 65 w 94"/>
                <a:gd name="T7" fmla="*/ 70 h 158"/>
                <a:gd name="T8" fmla="*/ 74 w 94"/>
                <a:gd name="T9" fmla="*/ 69 h 158"/>
                <a:gd name="T10" fmla="*/ 94 w 94"/>
                <a:gd name="T11" fmla="*/ 118 h 158"/>
                <a:gd name="T12" fmla="*/ 76 w 94"/>
                <a:gd name="T13" fmla="*/ 66 h 158"/>
                <a:gd name="T14" fmla="*/ 77 w 94"/>
                <a:gd name="T15" fmla="*/ 65 h 158"/>
                <a:gd name="T16" fmla="*/ 84 w 94"/>
                <a:gd name="T17" fmla="*/ 114 h 158"/>
                <a:gd name="T18" fmla="*/ 90 w 94"/>
                <a:gd name="T19" fmla="*/ 8 h 158"/>
                <a:gd name="T20" fmla="*/ 58 w 94"/>
                <a:gd name="T2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58">
                  <a:moveTo>
                    <a:pt x="58" y="0"/>
                  </a:moveTo>
                  <a:cubicBezTo>
                    <a:pt x="58" y="0"/>
                    <a:pt x="0" y="15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1" y="68"/>
                    <a:pt x="63" y="69"/>
                    <a:pt x="65" y="70"/>
                  </a:cubicBezTo>
                  <a:cubicBezTo>
                    <a:pt x="68" y="69"/>
                    <a:pt x="71" y="68"/>
                    <a:pt x="74" y="69"/>
                  </a:cubicBezTo>
                  <a:cubicBezTo>
                    <a:pt x="74" y="68"/>
                    <a:pt x="93" y="118"/>
                    <a:pt x="94" y="118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7" y="65"/>
                    <a:pt x="77" y="65"/>
                  </a:cubicBezTo>
                  <a:cubicBezTo>
                    <a:pt x="76" y="63"/>
                    <a:pt x="85" y="117"/>
                    <a:pt x="84" y="114"/>
                  </a:cubicBezTo>
                  <a:cubicBezTo>
                    <a:pt x="85" y="103"/>
                    <a:pt x="90" y="8"/>
                    <a:pt x="90" y="8"/>
                  </a:cubicBezTo>
                  <a:cubicBezTo>
                    <a:pt x="61" y="3"/>
                    <a:pt x="58" y="0"/>
                    <a:pt x="58" y="0"/>
                  </a:cubicBezTo>
                  <a:close/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šlídé"/>
            <p:cNvSpPr/>
            <p:nvPr/>
          </p:nvSpPr>
          <p:spPr bwMode="auto">
            <a:xfrm>
              <a:off x="6307139" y="1616075"/>
              <a:ext cx="214313" cy="384175"/>
            </a:xfrm>
            <a:custGeom>
              <a:avLst/>
              <a:gdLst>
                <a:gd name="T0" fmla="*/ 66 w 124"/>
                <a:gd name="T1" fmla="*/ 17 h 223"/>
                <a:gd name="T2" fmla="*/ 60 w 124"/>
                <a:gd name="T3" fmla="*/ 26 h 223"/>
                <a:gd name="T4" fmla="*/ 45 w 124"/>
                <a:gd name="T5" fmla="*/ 37 h 223"/>
                <a:gd name="T6" fmla="*/ 42 w 124"/>
                <a:gd name="T7" fmla="*/ 37 h 223"/>
                <a:gd name="T8" fmla="*/ 33 w 124"/>
                <a:gd name="T9" fmla="*/ 38 h 223"/>
                <a:gd name="T10" fmla="*/ 29 w 124"/>
                <a:gd name="T11" fmla="*/ 38 h 223"/>
                <a:gd name="T12" fmla="*/ 26 w 124"/>
                <a:gd name="T13" fmla="*/ 38 h 223"/>
                <a:gd name="T14" fmla="*/ 24 w 124"/>
                <a:gd name="T15" fmla="*/ 38 h 223"/>
                <a:gd name="T16" fmla="*/ 36 w 124"/>
                <a:gd name="T17" fmla="*/ 65 h 223"/>
                <a:gd name="T18" fmla="*/ 62 w 124"/>
                <a:gd name="T19" fmla="*/ 97 h 223"/>
                <a:gd name="T20" fmla="*/ 23 w 124"/>
                <a:gd name="T21" fmla="*/ 195 h 223"/>
                <a:gd name="T22" fmla="*/ 66 w 124"/>
                <a:gd name="T23" fmla="*/ 216 h 223"/>
                <a:gd name="T24" fmla="*/ 99 w 124"/>
                <a:gd name="T25" fmla="*/ 109 h 223"/>
                <a:gd name="T26" fmla="*/ 123 w 124"/>
                <a:gd name="T27" fmla="*/ 39 h 223"/>
                <a:gd name="T28" fmla="*/ 66 w 124"/>
                <a:gd name="T29" fmla="*/ 1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223">
                  <a:moveTo>
                    <a:pt x="66" y="17"/>
                  </a:moveTo>
                  <a:cubicBezTo>
                    <a:pt x="65" y="20"/>
                    <a:pt x="63" y="23"/>
                    <a:pt x="60" y="26"/>
                  </a:cubicBezTo>
                  <a:cubicBezTo>
                    <a:pt x="56" y="32"/>
                    <a:pt x="48" y="37"/>
                    <a:pt x="45" y="37"/>
                  </a:cubicBezTo>
                  <a:cubicBezTo>
                    <a:pt x="44" y="38"/>
                    <a:pt x="43" y="37"/>
                    <a:pt x="42" y="37"/>
                  </a:cubicBezTo>
                  <a:cubicBezTo>
                    <a:pt x="40" y="38"/>
                    <a:pt x="37" y="38"/>
                    <a:pt x="33" y="38"/>
                  </a:cubicBezTo>
                  <a:cubicBezTo>
                    <a:pt x="32" y="38"/>
                    <a:pt x="30" y="38"/>
                    <a:pt x="29" y="38"/>
                  </a:cubicBezTo>
                  <a:cubicBezTo>
                    <a:pt x="28" y="38"/>
                    <a:pt x="27" y="38"/>
                    <a:pt x="26" y="38"/>
                  </a:cubicBezTo>
                  <a:cubicBezTo>
                    <a:pt x="25" y="38"/>
                    <a:pt x="25" y="38"/>
                    <a:pt x="24" y="38"/>
                  </a:cubicBezTo>
                  <a:cubicBezTo>
                    <a:pt x="24" y="44"/>
                    <a:pt x="27" y="54"/>
                    <a:pt x="36" y="65"/>
                  </a:cubicBezTo>
                  <a:cubicBezTo>
                    <a:pt x="51" y="84"/>
                    <a:pt x="62" y="97"/>
                    <a:pt x="62" y="97"/>
                  </a:cubicBezTo>
                  <a:cubicBezTo>
                    <a:pt x="62" y="97"/>
                    <a:pt x="46" y="168"/>
                    <a:pt x="23" y="195"/>
                  </a:cubicBezTo>
                  <a:cubicBezTo>
                    <a:pt x="0" y="223"/>
                    <a:pt x="59" y="212"/>
                    <a:pt x="66" y="216"/>
                  </a:cubicBezTo>
                  <a:cubicBezTo>
                    <a:pt x="66" y="216"/>
                    <a:pt x="95" y="148"/>
                    <a:pt x="99" y="109"/>
                  </a:cubicBezTo>
                  <a:cubicBezTo>
                    <a:pt x="99" y="109"/>
                    <a:pt x="122" y="59"/>
                    <a:pt x="123" y="39"/>
                  </a:cubicBezTo>
                  <a:cubicBezTo>
                    <a:pt x="124" y="26"/>
                    <a:pt x="86" y="0"/>
                    <a:pt x="66" y="17"/>
                  </a:cubicBezTo>
                  <a:close/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iṥlîḍé"/>
            <p:cNvSpPr/>
            <p:nvPr/>
          </p:nvSpPr>
          <p:spPr bwMode="auto">
            <a:xfrm>
              <a:off x="5716589" y="3619500"/>
              <a:ext cx="169863" cy="176213"/>
            </a:xfrm>
            <a:custGeom>
              <a:avLst/>
              <a:gdLst>
                <a:gd name="T0" fmla="*/ 22 w 99"/>
                <a:gd name="T1" fmla="*/ 8 h 102"/>
                <a:gd name="T2" fmla="*/ 1 w 99"/>
                <a:gd name="T3" fmla="*/ 86 h 102"/>
                <a:gd name="T4" fmla="*/ 77 w 99"/>
                <a:gd name="T5" fmla="*/ 97 h 102"/>
                <a:gd name="T6" fmla="*/ 92 w 99"/>
                <a:gd name="T7" fmla="*/ 16 h 102"/>
                <a:gd name="T8" fmla="*/ 22 w 99"/>
                <a:gd name="T9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2">
                  <a:moveTo>
                    <a:pt x="22" y="8"/>
                  </a:moveTo>
                  <a:cubicBezTo>
                    <a:pt x="22" y="8"/>
                    <a:pt x="2" y="70"/>
                    <a:pt x="1" y="86"/>
                  </a:cubicBezTo>
                  <a:cubicBezTo>
                    <a:pt x="0" y="101"/>
                    <a:pt x="70" y="102"/>
                    <a:pt x="77" y="97"/>
                  </a:cubicBezTo>
                  <a:cubicBezTo>
                    <a:pt x="83" y="93"/>
                    <a:pt x="99" y="18"/>
                    <a:pt x="92" y="16"/>
                  </a:cubicBezTo>
                  <a:cubicBezTo>
                    <a:pt x="86" y="14"/>
                    <a:pt x="24" y="0"/>
                    <a:pt x="22" y="8"/>
                  </a:cubicBezTo>
                  <a:close/>
                </a:path>
              </a:pathLst>
            </a:custGeom>
            <a:solidFill>
              <a:srgbClr val="55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ṩļíḓê"/>
            <p:cNvSpPr/>
            <p:nvPr/>
          </p:nvSpPr>
          <p:spPr bwMode="auto">
            <a:xfrm>
              <a:off x="5743576" y="2692400"/>
              <a:ext cx="242888" cy="995363"/>
            </a:xfrm>
            <a:custGeom>
              <a:avLst/>
              <a:gdLst>
                <a:gd name="T0" fmla="*/ 0 w 141"/>
                <a:gd name="T1" fmla="*/ 552 h 578"/>
                <a:gd name="T2" fmla="*/ 31 w 141"/>
                <a:gd name="T3" fmla="*/ 570 h 578"/>
                <a:gd name="T4" fmla="*/ 77 w 141"/>
                <a:gd name="T5" fmla="*/ 557 h 578"/>
                <a:gd name="T6" fmla="*/ 141 w 141"/>
                <a:gd name="T7" fmla="*/ 99 h 578"/>
                <a:gd name="T8" fmla="*/ 43 w 141"/>
                <a:gd name="T9" fmla="*/ 31 h 578"/>
                <a:gd name="T10" fmla="*/ 55 w 141"/>
                <a:gd name="T11" fmla="*/ 281 h 578"/>
                <a:gd name="T12" fmla="*/ 0 w 141"/>
                <a:gd name="T13" fmla="*/ 55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578">
                  <a:moveTo>
                    <a:pt x="0" y="552"/>
                  </a:moveTo>
                  <a:cubicBezTo>
                    <a:pt x="0" y="552"/>
                    <a:pt x="12" y="562"/>
                    <a:pt x="31" y="570"/>
                  </a:cubicBezTo>
                  <a:cubicBezTo>
                    <a:pt x="51" y="578"/>
                    <a:pt x="77" y="557"/>
                    <a:pt x="77" y="557"/>
                  </a:cubicBezTo>
                  <a:cubicBezTo>
                    <a:pt x="104" y="494"/>
                    <a:pt x="141" y="99"/>
                    <a:pt x="141" y="99"/>
                  </a:cubicBezTo>
                  <a:cubicBezTo>
                    <a:pt x="141" y="99"/>
                    <a:pt x="50" y="0"/>
                    <a:pt x="43" y="31"/>
                  </a:cubicBezTo>
                  <a:cubicBezTo>
                    <a:pt x="35" y="61"/>
                    <a:pt x="67" y="199"/>
                    <a:pt x="55" y="281"/>
                  </a:cubicBezTo>
                  <a:lnTo>
                    <a:pt x="0" y="552"/>
                  </a:lnTo>
                  <a:close/>
                </a:path>
              </a:pathLst>
            </a:custGeom>
            <a:solidFill>
              <a:srgbClr val="3A6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ï$lîde"/>
            <p:cNvSpPr/>
            <p:nvPr/>
          </p:nvSpPr>
          <p:spPr bwMode="auto">
            <a:xfrm>
              <a:off x="5826126" y="3624263"/>
              <a:ext cx="293688" cy="177800"/>
            </a:xfrm>
            <a:custGeom>
              <a:avLst/>
              <a:gdLst>
                <a:gd name="T0" fmla="*/ 78 w 170"/>
                <a:gd name="T1" fmla="*/ 14 h 104"/>
                <a:gd name="T2" fmla="*/ 109 w 170"/>
                <a:gd name="T3" fmla="*/ 64 h 104"/>
                <a:gd name="T4" fmla="*/ 166 w 170"/>
                <a:gd name="T5" fmla="*/ 67 h 104"/>
                <a:gd name="T6" fmla="*/ 170 w 170"/>
                <a:gd name="T7" fmla="*/ 95 h 104"/>
                <a:gd name="T8" fmla="*/ 84 w 170"/>
                <a:gd name="T9" fmla="*/ 102 h 104"/>
                <a:gd name="T10" fmla="*/ 2 w 170"/>
                <a:gd name="T11" fmla="*/ 95 h 104"/>
                <a:gd name="T12" fmla="*/ 23 w 170"/>
                <a:gd name="T13" fmla="*/ 11 h 104"/>
                <a:gd name="T14" fmla="*/ 78 w 170"/>
                <a:gd name="T15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04">
                  <a:moveTo>
                    <a:pt x="78" y="14"/>
                  </a:moveTo>
                  <a:cubicBezTo>
                    <a:pt x="78" y="14"/>
                    <a:pt x="103" y="60"/>
                    <a:pt x="109" y="64"/>
                  </a:cubicBezTo>
                  <a:cubicBezTo>
                    <a:pt x="116" y="68"/>
                    <a:pt x="162" y="64"/>
                    <a:pt x="166" y="67"/>
                  </a:cubicBezTo>
                  <a:cubicBezTo>
                    <a:pt x="170" y="71"/>
                    <a:pt x="170" y="95"/>
                    <a:pt x="170" y="95"/>
                  </a:cubicBezTo>
                  <a:cubicBezTo>
                    <a:pt x="159" y="98"/>
                    <a:pt x="104" y="102"/>
                    <a:pt x="84" y="102"/>
                  </a:cubicBezTo>
                  <a:cubicBezTo>
                    <a:pt x="65" y="102"/>
                    <a:pt x="14" y="104"/>
                    <a:pt x="2" y="95"/>
                  </a:cubicBezTo>
                  <a:cubicBezTo>
                    <a:pt x="0" y="89"/>
                    <a:pt x="18" y="18"/>
                    <a:pt x="23" y="11"/>
                  </a:cubicBezTo>
                  <a:cubicBezTo>
                    <a:pt x="28" y="3"/>
                    <a:pt x="76" y="0"/>
                    <a:pt x="78" y="14"/>
                  </a:cubicBez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iṧľîḓé"/>
            <p:cNvSpPr/>
            <p:nvPr/>
          </p:nvSpPr>
          <p:spPr bwMode="auto">
            <a:xfrm>
              <a:off x="5802314" y="2687638"/>
              <a:ext cx="341313" cy="1022350"/>
            </a:xfrm>
            <a:custGeom>
              <a:avLst/>
              <a:gdLst>
                <a:gd name="T0" fmla="*/ 197 w 198"/>
                <a:gd name="T1" fmla="*/ 15 h 594"/>
                <a:gd name="T2" fmla="*/ 182 w 198"/>
                <a:gd name="T3" fmla="*/ 321 h 594"/>
                <a:gd name="T4" fmla="*/ 116 w 198"/>
                <a:gd name="T5" fmla="*/ 529 h 594"/>
                <a:gd name="T6" fmla="*/ 115 w 198"/>
                <a:gd name="T7" fmla="*/ 548 h 594"/>
                <a:gd name="T8" fmla="*/ 95 w 198"/>
                <a:gd name="T9" fmla="*/ 585 h 594"/>
                <a:gd name="T10" fmla="*/ 28 w 198"/>
                <a:gd name="T11" fmla="*/ 572 h 594"/>
                <a:gd name="T12" fmla="*/ 58 w 198"/>
                <a:gd name="T13" fmla="*/ 447 h 594"/>
                <a:gd name="T14" fmla="*/ 86 w 198"/>
                <a:gd name="T15" fmla="*/ 108 h 594"/>
                <a:gd name="T16" fmla="*/ 12 w 198"/>
                <a:gd name="T17" fmla="*/ 50 h 594"/>
                <a:gd name="T18" fmla="*/ 1 w 198"/>
                <a:gd name="T19" fmla="*/ 3 h 594"/>
                <a:gd name="T20" fmla="*/ 197 w 198"/>
                <a:gd name="T21" fmla="*/ 1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594">
                  <a:moveTo>
                    <a:pt x="197" y="15"/>
                  </a:moveTo>
                  <a:cubicBezTo>
                    <a:pt x="197" y="15"/>
                    <a:pt x="198" y="265"/>
                    <a:pt x="182" y="321"/>
                  </a:cubicBezTo>
                  <a:cubicBezTo>
                    <a:pt x="165" y="376"/>
                    <a:pt x="120" y="517"/>
                    <a:pt x="116" y="529"/>
                  </a:cubicBezTo>
                  <a:cubicBezTo>
                    <a:pt x="116" y="529"/>
                    <a:pt x="116" y="542"/>
                    <a:pt x="115" y="548"/>
                  </a:cubicBezTo>
                  <a:cubicBezTo>
                    <a:pt x="114" y="555"/>
                    <a:pt x="102" y="580"/>
                    <a:pt x="95" y="585"/>
                  </a:cubicBezTo>
                  <a:cubicBezTo>
                    <a:pt x="88" y="590"/>
                    <a:pt x="38" y="594"/>
                    <a:pt x="28" y="572"/>
                  </a:cubicBezTo>
                  <a:cubicBezTo>
                    <a:pt x="28" y="572"/>
                    <a:pt x="50" y="483"/>
                    <a:pt x="58" y="447"/>
                  </a:cubicBezTo>
                  <a:cubicBezTo>
                    <a:pt x="67" y="411"/>
                    <a:pt x="90" y="189"/>
                    <a:pt x="86" y="108"/>
                  </a:cubicBezTo>
                  <a:cubicBezTo>
                    <a:pt x="86" y="108"/>
                    <a:pt x="20" y="72"/>
                    <a:pt x="12" y="50"/>
                  </a:cubicBezTo>
                  <a:cubicBezTo>
                    <a:pt x="5" y="30"/>
                    <a:pt x="0" y="6"/>
                    <a:pt x="1" y="3"/>
                  </a:cubicBezTo>
                  <a:cubicBezTo>
                    <a:pt x="1" y="0"/>
                    <a:pt x="197" y="15"/>
                    <a:pt x="197" y="15"/>
                  </a:cubicBezTo>
                  <a:close/>
                </a:path>
              </a:pathLst>
            </a:custGeom>
            <a:solidFill>
              <a:srgbClr val="3D6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şlïḍè"/>
            <p:cNvSpPr/>
            <p:nvPr/>
          </p:nvSpPr>
          <p:spPr bwMode="auto">
            <a:xfrm>
              <a:off x="5640389" y="1835150"/>
              <a:ext cx="835025" cy="962025"/>
            </a:xfrm>
            <a:custGeom>
              <a:avLst/>
              <a:gdLst>
                <a:gd name="T0" fmla="*/ 78 w 485"/>
                <a:gd name="T1" fmla="*/ 517 h 560"/>
                <a:gd name="T2" fmla="*/ 76 w 485"/>
                <a:gd name="T3" fmla="*/ 306 h 560"/>
                <a:gd name="T4" fmla="*/ 24 w 485"/>
                <a:gd name="T5" fmla="*/ 81 h 560"/>
                <a:gd name="T6" fmla="*/ 67 w 485"/>
                <a:gd name="T7" fmla="*/ 81 h 560"/>
                <a:gd name="T8" fmla="*/ 135 w 485"/>
                <a:gd name="T9" fmla="*/ 85 h 560"/>
                <a:gd name="T10" fmla="*/ 189 w 485"/>
                <a:gd name="T11" fmla="*/ 90 h 560"/>
                <a:gd name="T12" fmla="*/ 314 w 485"/>
                <a:gd name="T13" fmla="*/ 156 h 560"/>
                <a:gd name="T14" fmla="*/ 425 w 485"/>
                <a:gd name="T15" fmla="*/ 16 h 560"/>
                <a:gd name="T16" fmla="*/ 484 w 485"/>
                <a:gd name="T17" fmla="*/ 24 h 560"/>
                <a:gd name="T18" fmla="*/ 387 w 485"/>
                <a:gd name="T19" fmla="*/ 205 h 560"/>
                <a:gd name="T20" fmla="*/ 252 w 485"/>
                <a:gd name="T21" fmla="*/ 213 h 560"/>
                <a:gd name="T22" fmla="*/ 301 w 485"/>
                <a:gd name="T23" fmla="*/ 531 h 560"/>
                <a:gd name="T24" fmla="*/ 78 w 485"/>
                <a:gd name="T25" fmla="*/ 51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5" h="560">
                  <a:moveTo>
                    <a:pt x="78" y="517"/>
                  </a:moveTo>
                  <a:cubicBezTo>
                    <a:pt x="78" y="517"/>
                    <a:pt x="102" y="391"/>
                    <a:pt x="76" y="306"/>
                  </a:cubicBezTo>
                  <a:cubicBezTo>
                    <a:pt x="51" y="220"/>
                    <a:pt x="0" y="121"/>
                    <a:pt x="24" y="81"/>
                  </a:cubicBezTo>
                  <a:cubicBezTo>
                    <a:pt x="24" y="81"/>
                    <a:pt x="43" y="76"/>
                    <a:pt x="67" y="81"/>
                  </a:cubicBezTo>
                  <a:cubicBezTo>
                    <a:pt x="91" y="87"/>
                    <a:pt x="135" y="85"/>
                    <a:pt x="135" y="85"/>
                  </a:cubicBezTo>
                  <a:cubicBezTo>
                    <a:pt x="135" y="85"/>
                    <a:pt x="178" y="87"/>
                    <a:pt x="189" y="90"/>
                  </a:cubicBezTo>
                  <a:cubicBezTo>
                    <a:pt x="200" y="92"/>
                    <a:pt x="270" y="149"/>
                    <a:pt x="314" y="156"/>
                  </a:cubicBezTo>
                  <a:cubicBezTo>
                    <a:pt x="357" y="164"/>
                    <a:pt x="416" y="33"/>
                    <a:pt x="425" y="16"/>
                  </a:cubicBezTo>
                  <a:cubicBezTo>
                    <a:pt x="434" y="0"/>
                    <a:pt x="482" y="9"/>
                    <a:pt x="484" y="24"/>
                  </a:cubicBezTo>
                  <a:cubicBezTo>
                    <a:pt x="485" y="40"/>
                    <a:pt x="439" y="179"/>
                    <a:pt x="387" y="205"/>
                  </a:cubicBezTo>
                  <a:cubicBezTo>
                    <a:pt x="336" y="232"/>
                    <a:pt x="252" y="213"/>
                    <a:pt x="252" y="213"/>
                  </a:cubicBezTo>
                  <a:cubicBezTo>
                    <a:pt x="252" y="213"/>
                    <a:pt x="317" y="384"/>
                    <a:pt x="301" y="531"/>
                  </a:cubicBezTo>
                  <a:cubicBezTo>
                    <a:pt x="301" y="531"/>
                    <a:pt x="183" y="560"/>
                    <a:pt x="78" y="517"/>
                  </a:cubicBezTo>
                </a:path>
              </a:pathLst>
            </a:custGeom>
            <a:solidFill>
              <a:srgbClr val="C05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ïṥļïḓè"/>
            <p:cNvSpPr/>
            <p:nvPr/>
          </p:nvSpPr>
          <p:spPr bwMode="auto">
            <a:xfrm>
              <a:off x="5710239" y="1936750"/>
              <a:ext cx="190500" cy="79375"/>
            </a:xfrm>
            <a:custGeom>
              <a:avLst/>
              <a:gdLst>
                <a:gd name="T0" fmla="*/ 110 w 110"/>
                <a:gd name="T1" fmla="*/ 26 h 46"/>
                <a:gd name="T2" fmla="*/ 101 w 110"/>
                <a:gd name="T3" fmla="*/ 1 h 46"/>
                <a:gd name="T4" fmla="*/ 3 w 110"/>
                <a:gd name="T5" fmla="*/ 1 h 46"/>
                <a:gd name="T6" fmla="*/ 3 w 110"/>
                <a:gd name="T7" fmla="*/ 24 h 46"/>
                <a:gd name="T8" fmla="*/ 110 w 110"/>
                <a:gd name="T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6">
                  <a:moveTo>
                    <a:pt x="110" y="26"/>
                  </a:moveTo>
                  <a:cubicBezTo>
                    <a:pt x="110" y="26"/>
                    <a:pt x="104" y="3"/>
                    <a:pt x="101" y="1"/>
                  </a:cubicBezTo>
                  <a:cubicBezTo>
                    <a:pt x="97" y="0"/>
                    <a:pt x="24" y="10"/>
                    <a:pt x="3" y="1"/>
                  </a:cubicBezTo>
                  <a:cubicBezTo>
                    <a:pt x="3" y="1"/>
                    <a:pt x="0" y="14"/>
                    <a:pt x="3" y="24"/>
                  </a:cubicBezTo>
                  <a:cubicBezTo>
                    <a:pt x="3" y="24"/>
                    <a:pt x="28" y="46"/>
                    <a:pt x="110" y="26"/>
                  </a:cubicBezTo>
                  <a:close/>
                </a:path>
              </a:pathLst>
            </a:custGeom>
            <a:solidFill>
              <a:srgbClr val="55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ŝľîḋê"/>
            <p:cNvSpPr/>
            <p:nvPr/>
          </p:nvSpPr>
          <p:spPr bwMode="auto">
            <a:xfrm>
              <a:off x="6021389" y="1670050"/>
              <a:ext cx="231775" cy="338138"/>
            </a:xfrm>
            <a:custGeom>
              <a:avLst/>
              <a:gdLst>
                <a:gd name="T0" fmla="*/ 57 w 135"/>
                <a:gd name="T1" fmla="*/ 11 h 197"/>
                <a:gd name="T2" fmla="*/ 26 w 135"/>
                <a:gd name="T3" fmla="*/ 3 h 197"/>
                <a:gd name="T4" fmla="*/ 36 w 135"/>
                <a:gd name="T5" fmla="*/ 39 h 197"/>
                <a:gd name="T6" fmla="*/ 62 w 135"/>
                <a:gd name="T7" fmla="*/ 71 h 197"/>
                <a:gd name="T8" fmla="*/ 23 w 135"/>
                <a:gd name="T9" fmla="*/ 169 h 197"/>
                <a:gd name="T10" fmla="*/ 66 w 135"/>
                <a:gd name="T11" fmla="*/ 190 h 197"/>
                <a:gd name="T12" fmla="*/ 99 w 135"/>
                <a:gd name="T13" fmla="*/ 83 h 197"/>
                <a:gd name="T14" fmla="*/ 135 w 135"/>
                <a:gd name="T15" fmla="*/ 9 h 197"/>
                <a:gd name="T16" fmla="*/ 57 w 135"/>
                <a:gd name="T17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97">
                  <a:moveTo>
                    <a:pt x="57" y="11"/>
                  </a:moveTo>
                  <a:cubicBezTo>
                    <a:pt x="39" y="12"/>
                    <a:pt x="30" y="0"/>
                    <a:pt x="26" y="3"/>
                  </a:cubicBezTo>
                  <a:cubicBezTo>
                    <a:pt x="22" y="7"/>
                    <a:pt x="22" y="20"/>
                    <a:pt x="36" y="39"/>
                  </a:cubicBezTo>
                  <a:cubicBezTo>
                    <a:pt x="51" y="58"/>
                    <a:pt x="62" y="71"/>
                    <a:pt x="62" y="71"/>
                  </a:cubicBezTo>
                  <a:cubicBezTo>
                    <a:pt x="62" y="71"/>
                    <a:pt x="46" y="142"/>
                    <a:pt x="23" y="169"/>
                  </a:cubicBezTo>
                  <a:cubicBezTo>
                    <a:pt x="0" y="197"/>
                    <a:pt x="59" y="186"/>
                    <a:pt x="66" y="190"/>
                  </a:cubicBezTo>
                  <a:cubicBezTo>
                    <a:pt x="66" y="190"/>
                    <a:pt x="95" y="122"/>
                    <a:pt x="99" y="83"/>
                  </a:cubicBezTo>
                  <a:cubicBezTo>
                    <a:pt x="99" y="83"/>
                    <a:pt x="131" y="21"/>
                    <a:pt x="135" y="9"/>
                  </a:cubicBezTo>
                  <a:cubicBezTo>
                    <a:pt x="109" y="11"/>
                    <a:pt x="83" y="10"/>
                    <a:pt x="57" y="11"/>
                  </a:cubicBezTo>
                  <a:close/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ïṣḷîḍè"/>
            <p:cNvSpPr/>
            <p:nvPr/>
          </p:nvSpPr>
          <p:spPr bwMode="auto">
            <a:xfrm>
              <a:off x="5716589" y="1860550"/>
              <a:ext cx="468313" cy="385763"/>
            </a:xfrm>
            <a:custGeom>
              <a:avLst/>
              <a:gdLst>
                <a:gd name="T0" fmla="*/ 271 w 272"/>
                <a:gd name="T1" fmla="*/ 24 h 224"/>
                <a:gd name="T2" fmla="*/ 212 w 272"/>
                <a:gd name="T3" fmla="*/ 16 h 224"/>
                <a:gd name="T4" fmla="*/ 100 w 272"/>
                <a:gd name="T5" fmla="*/ 156 h 224"/>
                <a:gd name="T6" fmla="*/ 0 w 272"/>
                <a:gd name="T7" fmla="*/ 104 h 224"/>
                <a:gd name="T8" fmla="*/ 21 w 272"/>
                <a:gd name="T9" fmla="*/ 145 h 224"/>
                <a:gd name="T10" fmla="*/ 55 w 272"/>
                <a:gd name="T11" fmla="*/ 215 h 224"/>
                <a:gd name="T12" fmla="*/ 174 w 272"/>
                <a:gd name="T13" fmla="*/ 205 h 224"/>
                <a:gd name="T14" fmla="*/ 271 w 272"/>
                <a:gd name="T15" fmla="*/ 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24">
                  <a:moveTo>
                    <a:pt x="271" y="24"/>
                  </a:moveTo>
                  <a:cubicBezTo>
                    <a:pt x="269" y="9"/>
                    <a:pt x="221" y="0"/>
                    <a:pt x="212" y="16"/>
                  </a:cubicBezTo>
                  <a:cubicBezTo>
                    <a:pt x="203" y="32"/>
                    <a:pt x="144" y="163"/>
                    <a:pt x="100" y="156"/>
                  </a:cubicBezTo>
                  <a:cubicBezTo>
                    <a:pt x="70" y="151"/>
                    <a:pt x="27" y="122"/>
                    <a:pt x="0" y="104"/>
                  </a:cubicBezTo>
                  <a:cubicBezTo>
                    <a:pt x="7" y="118"/>
                    <a:pt x="13" y="132"/>
                    <a:pt x="21" y="145"/>
                  </a:cubicBezTo>
                  <a:cubicBezTo>
                    <a:pt x="35" y="168"/>
                    <a:pt x="46" y="191"/>
                    <a:pt x="55" y="215"/>
                  </a:cubicBezTo>
                  <a:cubicBezTo>
                    <a:pt x="82" y="219"/>
                    <a:pt x="137" y="224"/>
                    <a:pt x="174" y="205"/>
                  </a:cubicBezTo>
                  <a:cubicBezTo>
                    <a:pt x="226" y="178"/>
                    <a:pt x="272" y="39"/>
                    <a:pt x="271" y="24"/>
                  </a:cubicBezTo>
                </a:path>
              </a:pathLst>
            </a:custGeom>
            <a:solidFill>
              <a:srgbClr val="C05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ŝḷïdè"/>
            <p:cNvSpPr/>
            <p:nvPr/>
          </p:nvSpPr>
          <p:spPr bwMode="auto">
            <a:xfrm>
              <a:off x="5665789" y="1389063"/>
              <a:ext cx="361950" cy="536575"/>
            </a:xfrm>
            <a:custGeom>
              <a:avLst/>
              <a:gdLst>
                <a:gd name="T0" fmla="*/ 153 w 210"/>
                <a:gd name="T1" fmla="*/ 83 h 312"/>
                <a:gd name="T2" fmla="*/ 171 w 210"/>
                <a:gd name="T3" fmla="*/ 176 h 312"/>
                <a:gd name="T4" fmla="*/ 198 w 210"/>
                <a:gd name="T5" fmla="*/ 255 h 312"/>
                <a:gd name="T6" fmla="*/ 74 w 210"/>
                <a:gd name="T7" fmla="*/ 288 h 312"/>
                <a:gd name="T8" fmla="*/ 4 w 210"/>
                <a:gd name="T9" fmla="*/ 114 h 312"/>
                <a:gd name="T10" fmla="*/ 153 w 210"/>
                <a:gd name="T11" fmla="*/ 8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312">
                  <a:moveTo>
                    <a:pt x="153" y="83"/>
                  </a:moveTo>
                  <a:cubicBezTo>
                    <a:pt x="153" y="83"/>
                    <a:pt x="154" y="122"/>
                    <a:pt x="171" y="176"/>
                  </a:cubicBezTo>
                  <a:cubicBezTo>
                    <a:pt x="189" y="232"/>
                    <a:pt x="196" y="243"/>
                    <a:pt x="198" y="255"/>
                  </a:cubicBezTo>
                  <a:cubicBezTo>
                    <a:pt x="210" y="312"/>
                    <a:pt x="103" y="310"/>
                    <a:pt x="74" y="288"/>
                  </a:cubicBezTo>
                  <a:cubicBezTo>
                    <a:pt x="45" y="266"/>
                    <a:pt x="8" y="139"/>
                    <a:pt x="4" y="114"/>
                  </a:cubicBezTo>
                  <a:cubicBezTo>
                    <a:pt x="0" y="88"/>
                    <a:pt x="112" y="0"/>
                    <a:pt x="153" y="83"/>
                  </a:cubicBezTo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íṩḷîḓè"/>
            <p:cNvSpPr/>
            <p:nvPr/>
          </p:nvSpPr>
          <p:spPr bwMode="auto">
            <a:xfrm>
              <a:off x="5527676" y="1327150"/>
              <a:ext cx="515938" cy="557213"/>
            </a:xfrm>
            <a:custGeom>
              <a:avLst/>
              <a:gdLst>
                <a:gd name="T0" fmla="*/ 136 w 299"/>
                <a:gd name="T1" fmla="*/ 257 h 324"/>
                <a:gd name="T2" fmla="*/ 150 w 299"/>
                <a:gd name="T3" fmla="*/ 185 h 324"/>
                <a:gd name="T4" fmla="*/ 148 w 299"/>
                <a:gd name="T5" fmla="*/ 151 h 324"/>
                <a:gd name="T6" fmla="*/ 177 w 299"/>
                <a:gd name="T7" fmla="*/ 130 h 324"/>
                <a:gd name="T8" fmla="*/ 210 w 299"/>
                <a:gd name="T9" fmla="*/ 126 h 324"/>
                <a:gd name="T10" fmla="*/ 251 w 299"/>
                <a:gd name="T11" fmla="*/ 121 h 324"/>
                <a:gd name="T12" fmla="*/ 243 w 299"/>
                <a:gd name="T13" fmla="*/ 35 h 324"/>
                <a:gd name="T14" fmla="*/ 148 w 299"/>
                <a:gd name="T15" fmla="*/ 17 h 324"/>
                <a:gd name="T16" fmla="*/ 55 w 299"/>
                <a:gd name="T17" fmla="*/ 110 h 324"/>
                <a:gd name="T18" fmla="*/ 52 w 299"/>
                <a:gd name="T19" fmla="*/ 92 h 324"/>
                <a:gd name="T20" fmla="*/ 51 w 299"/>
                <a:gd name="T21" fmla="*/ 110 h 324"/>
                <a:gd name="T22" fmla="*/ 32 w 299"/>
                <a:gd name="T23" fmla="*/ 109 h 324"/>
                <a:gd name="T24" fmla="*/ 47 w 299"/>
                <a:gd name="T25" fmla="*/ 122 h 324"/>
                <a:gd name="T26" fmla="*/ 61 w 299"/>
                <a:gd name="T27" fmla="*/ 245 h 324"/>
                <a:gd name="T28" fmla="*/ 114 w 299"/>
                <a:gd name="T29" fmla="*/ 303 h 324"/>
                <a:gd name="T30" fmla="*/ 130 w 299"/>
                <a:gd name="T31" fmla="*/ 297 h 324"/>
                <a:gd name="T32" fmla="*/ 143 w 299"/>
                <a:gd name="T33" fmla="*/ 311 h 324"/>
                <a:gd name="T34" fmla="*/ 136 w 299"/>
                <a:gd name="T35" fmla="*/ 257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9" h="324">
                  <a:moveTo>
                    <a:pt x="136" y="257"/>
                  </a:moveTo>
                  <a:cubicBezTo>
                    <a:pt x="136" y="257"/>
                    <a:pt x="165" y="238"/>
                    <a:pt x="150" y="185"/>
                  </a:cubicBezTo>
                  <a:cubicBezTo>
                    <a:pt x="145" y="167"/>
                    <a:pt x="148" y="151"/>
                    <a:pt x="148" y="151"/>
                  </a:cubicBezTo>
                  <a:cubicBezTo>
                    <a:pt x="148" y="151"/>
                    <a:pt x="141" y="163"/>
                    <a:pt x="177" y="130"/>
                  </a:cubicBezTo>
                  <a:cubicBezTo>
                    <a:pt x="182" y="124"/>
                    <a:pt x="196" y="125"/>
                    <a:pt x="210" y="126"/>
                  </a:cubicBezTo>
                  <a:cubicBezTo>
                    <a:pt x="225" y="127"/>
                    <a:pt x="242" y="128"/>
                    <a:pt x="251" y="121"/>
                  </a:cubicBezTo>
                  <a:cubicBezTo>
                    <a:pt x="268" y="108"/>
                    <a:pt x="299" y="53"/>
                    <a:pt x="243" y="35"/>
                  </a:cubicBezTo>
                  <a:cubicBezTo>
                    <a:pt x="186" y="16"/>
                    <a:pt x="123" y="0"/>
                    <a:pt x="148" y="17"/>
                  </a:cubicBezTo>
                  <a:cubicBezTo>
                    <a:pt x="245" y="83"/>
                    <a:pt x="89" y="66"/>
                    <a:pt x="55" y="110"/>
                  </a:cubicBezTo>
                  <a:cubicBezTo>
                    <a:pt x="55" y="110"/>
                    <a:pt x="61" y="92"/>
                    <a:pt x="52" y="92"/>
                  </a:cubicBezTo>
                  <a:cubicBezTo>
                    <a:pt x="34" y="92"/>
                    <a:pt x="51" y="110"/>
                    <a:pt x="51" y="110"/>
                  </a:cubicBezTo>
                  <a:cubicBezTo>
                    <a:pt x="51" y="110"/>
                    <a:pt x="39" y="95"/>
                    <a:pt x="32" y="109"/>
                  </a:cubicBezTo>
                  <a:cubicBezTo>
                    <a:pt x="26" y="122"/>
                    <a:pt x="47" y="122"/>
                    <a:pt x="47" y="122"/>
                  </a:cubicBezTo>
                  <a:cubicBezTo>
                    <a:pt x="47" y="122"/>
                    <a:pt x="0" y="183"/>
                    <a:pt x="61" y="245"/>
                  </a:cubicBezTo>
                  <a:cubicBezTo>
                    <a:pt x="61" y="245"/>
                    <a:pt x="112" y="292"/>
                    <a:pt x="114" y="303"/>
                  </a:cubicBezTo>
                  <a:cubicBezTo>
                    <a:pt x="116" y="314"/>
                    <a:pt x="130" y="297"/>
                    <a:pt x="130" y="297"/>
                  </a:cubicBezTo>
                  <a:cubicBezTo>
                    <a:pt x="130" y="297"/>
                    <a:pt x="120" y="324"/>
                    <a:pt x="143" y="311"/>
                  </a:cubicBezTo>
                  <a:cubicBezTo>
                    <a:pt x="183" y="290"/>
                    <a:pt x="136" y="257"/>
                    <a:pt x="136" y="257"/>
                  </a:cubicBezTo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s1iḍe"/>
            <p:cNvSpPr/>
            <p:nvPr/>
          </p:nvSpPr>
          <p:spPr bwMode="auto">
            <a:xfrm>
              <a:off x="5699126" y="1692275"/>
              <a:ext cx="117475" cy="119063"/>
            </a:xfrm>
            <a:custGeom>
              <a:avLst/>
              <a:gdLst>
                <a:gd name="T0" fmla="*/ 53 w 68"/>
                <a:gd name="T1" fmla="*/ 14 h 69"/>
                <a:gd name="T2" fmla="*/ 18 w 68"/>
                <a:gd name="T3" fmla="*/ 11 h 69"/>
                <a:gd name="T4" fmla="*/ 61 w 68"/>
                <a:gd name="T5" fmla="*/ 40 h 69"/>
                <a:gd name="T6" fmla="*/ 53 w 68"/>
                <a:gd name="T7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53" y="14"/>
                  </a:moveTo>
                  <a:cubicBezTo>
                    <a:pt x="53" y="14"/>
                    <a:pt x="36" y="0"/>
                    <a:pt x="18" y="11"/>
                  </a:cubicBezTo>
                  <a:cubicBezTo>
                    <a:pt x="0" y="23"/>
                    <a:pt x="24" y="69"/>
                    <a:pt x="61" y="40"/>
                  </a:cubicBezTo>
                  <a:cubicBezTo>
                    <a:pt x="61" y="40"/>
                    <a:pt x="68" y="33"/>
                    <a:pt x="53" y="14"/>
                  </a:cubicBezTo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şľïḑè"/>
            <p:cNvSpPr/>
            <p:nvPr/>
          </p:nvSpPr>
          <p:spPr bwMode="auto">
            <a:xfrm>
              <a:off x="5719764" y="1711325"/>
              <a:ext cx="11113" cy="20638"/>
            </a:xfrm>
            <a:custGeom>
              <a:avLst/>
              <a:gdLst>
                <a:gd name="T0" fmla="*/ 7 w 7"/>
                <a:gd name="T1" fmla="*/ 0 h 12"/>
                <a:gd name="T2" fmla="*/ 6 w 7"/>
                <a:gd name="T3" fmla="*/ 0 h 12"/>
                <a:gd name="T4" fmla="*/ 0 w 7"/>
                <a:gd name="T5" fmla="*/ 12 h 12"/>
                <a:gd name="T6" fmla="*/ 6 w 7"/>
                <a:gd name="T7" fmla="*/ 0 h 12"/>
                <a:gd name="T8" fmla="*/ 7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7"/>
                    <a:pt x="0" y="12"/>
                  </a:cubicBezTo>
                  <a:cubicBezTo>
                    <a:pt x="0" y="7"/>
                    <a:pt x="2" y="3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</a:path>
              </a:pathLst>
            </a:custGeom>
            <a:solidFill>
              <a:srgbClr val="583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ïŝľîďe"/>
            <p:cNvSpPr/>
            <p:nvPr/>
          </p:nvSpPr>
          <p:spPr bwMode="auto">
            <a:xfrm>
              <a:off x="5719764" y="1703388"/>
              <a:ext cx="92075" cy="73025"/>
            </a:xfrm>
            <a:custGeom>
              <a:avLst/>
              <a:gdLst>
                <a:gd name="T0" fmla="*/ 27 w 54"/>
                <a:gd name="T1" fmla="*/ 34 h 42"/>
                <a:gd name="T2" fmla="*/ 9 w 54"/>
                <a:gd name="T3" fmla="*/ 17 h 42"/>
                <a:gd name="T4" fmla="*/ 37 w 54"/>
                <a:gd name="T5" fmla="*/ 29 h 42"/>
                <a:gd name="T6" fmla="*/ 45 w 54"/>
                <a:gd name="T7" fmla="*/ 29 h 42"/>
                <a:gd name="T8" fmla="*/ 27 w 54"/>
                <a:gd name="T9" fmla="*/ 34 h 42"/>
                <a:gd name="T10" fmla="*/ 20 w 54"/>
                <a:gd name="T11" fmla="*/ 0 h 42"/>
                <a:gd name="T12" fmla="*/ 7 w 54"/>
                <a:gd name="T13" fmla="*/ 4 h 42"/>
                <a:gd name="T14" fmla="*/ 6 w 54"/>
                <a:gd name="T15" fmla="*/ 4 h 42"/>
                <a:gd name="T16" fmla="*/ 0 w 54"/>
                <a:gd name="T17" fmla="*/ 16 h 42"/>
                <a:gd name="T18" fmla="*/ 26 w 54"/>
                <a:gd name="T19" fmla="*/ 42 h 42"/>
                <a:gd name="T20" fmla="*/ 49 w 54"/>
                <a:gd name="T21" fmla="*/ 33 h 42"/>
                <a:gd name="T22" fmla="*/ 47 w 54"/>
                <a:gd name="T23" fmla="*/ 17 h 42"/>
                <a:gd name="T24" fmla="*/ 47 w 54"/>
                <a:gd name="T25" fmla="*/ 17 h 42"/>
                <a:gd name="T26" fmla="*/ 36 w 54"/>
                <a:gd name="T27" fmla="*/ 21 h 42"/>
                <a:gd name="T28" fmla="*/ 28 w 54"/>
                <a:gd name="T29" fmla="*/ 19 h 42"/>
                <a:gd name="T30" fmla="*/ 22 w 54"/>
                <a:gd name="T31" fmla="*/ 3 h 42"/>
                <a:gd name="T32" fmla="*/ 23 w 54"/>
                <a:gd name="T33" fmla="*/ 0 h 42"/>
                <a:gd name="T34" fmla="*/ 20 w 54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42">
                  <a:moveTo>
                    <a:pt x="27" y="34"/>
                  </a:moveTo>
                  <a:cubicBezTo>
                    <a:pt x="11" y="34"/>
                    <a:pt x="9" y="17"/>
                    <a:pt x="9" y="17"/>
                  </a:cubicBezTo>
                  <a:cubicBezTo>
                    <a:pt x="15" y="27"/>
                    <a:pt x="28" y="29"/>
                    <a:pt x="37" y="29"/>
                  </a:cubicBezTo>
                  <a:cubicBezTo>
                    <a:pt x="41" y="29"/>
                    <a:pt x="45" y="29"/>
                    <a:pt x="45" y="29"/>
                  </a:cubicBezTo>
                  <a:cubicBezTo>
                    <a:pt x="37" y="32"/>
                    <a:pt x="31" y="34"/>
                    <a:pt x="27" y="34"/>
                  </a:cubicBezTo>
                  <a:moveTo>
                    <a:pt x="20" y="0"/>
                  </a:moveTo>
                  <a:cubicBezTo>
                    <a:pt x="16" y="0"/>
                    <a:pt x="11" y="1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28"/>
                    <a:pt x="10" y="42"/>
                    <a:pt x="26" y="42"/>
                  </a:cubicBezTo>
                  <a:cubicBezTo>
                    <a:pt x="33" y="42"/>
                    <a:pt x="40" y="40"/>
                    <a:pt x="49" y="33"/>
                  </a:cubicBezTo>
                  <a:cubicBezTo>
                    <a:pt x="49" y="33"/>
                    <a:pt x="54" y="29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20"/>
                    <a:pt x="40" y="21"/>
                    <a:pt x="36" y="21"/>
                  </a:cubicBezTo>
                  <a:cubicBezTo>
                    <a:pt x="33" y="21"/>
                    <a:pt x="30" y="21"/>
                    <a:pt x="28" y="19"/>
                  </a:cubicBezTo>
                  <a:cubicBezTo>
                    <a:pt x="23" y="15"/>
                    <a:pt x="21" y="9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F6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ṡļïḑé"/>
            <p:cNvSpPr/>
            <p:nvPr/>
          </p:nvSpPr>
          <p:spPr bwMode="auto">
            <a:xfrm>
              <a:off x="5735639" y="1733550"/>
              <a:ext cx="61913" cy="28575"/>
            </a:xfrm>
            <a:custGeom>
              <a:avLst/>
              <a:gdLst>
                <a:gd name="T0" fmla="*/ 0 w 36"/>
                <a:gd name="T1" fmla="*/ 0 h 17"/>
                <a:gd name="T2" fmla="*/ 18 w 36"/>
                <a:gd name="T3" fmla="*/ 17 h 17"/>
                <a:gd name="T4" fmla="*/ 36 w 36"/>
                <a:gd name="T5" fmla="*/ 12 h 17"/>
                <a:gd name="T6" fmla="*/ 28 w 36"/>
                <a:gd name="T7" fmla="*/ 12 h 17"/>
                <a:gd name="T8" fmla="*/ 0 w 3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0" y="0"/>
                  </a:moveTo>
                  <a:cubicBezTo>
                    <a:pt x="0" y="0"/>
                    <a:pt x="2" y="17"/>
                    <a:pt x="18" y="17"/>
                  </a:cubicBezTo>
                  <a:cubicBezTo>
                    <a:pt x="22" y="17"/>
                    <a:pt x="28" y="15"/>
                    <a:pt x="36" y="12"/>
                  </a:cubicBezTo>
                  <a:cubicBezTo>
                    <a:pt x="36" y="12"/>
                    <a:pt x="32" y="12"/>
                    <a:pt x="28" y="12"/>
                  </a:cubicBezTo>
                  <a:cubicBezTo>
                    <a:pt x="19" y="12"/>
                    <a:pt x="6" y="10"/>
                    <a:pt x="0" y="0"/>
                  </a:cubicBezTo>
                </a:path>
              </a:pathLst>
            </a:custGeom>
            <a:solidFill>
              <a:srgbClr val="F2EF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îSľiḑè"/>
            <p:cNvSpPr/>
            <p:nvPr/>
          </p:nvSpPr>
          <p:spPr bwMode="auto">
            <a:xfrm>
              <a:off x="5821364" y="1557338"/>
              <a:ext cx="85725" cy="95250"/>
            </a:xfrm>
            <a:custGeom>
              <a:avLst/>
              <a:gdLst>
                <a:gd name="T0" fmla="*/ 45 w 50"/>
                <a:gd name="T1" fmla="*/ 5 h 55"/>
                <a:gd name="T2" fmla="*/ 44 w 50"/>
                <a:gd name="T3" fmla="*/ 22 h 55"/>
                <a:gd name="T4" fmla="*/ 13 w 50"/>
                <a:gd name="T5" fmla="*/ 38 h 55"/>
                <a:gd name="T6" fmla="*/ 32 w 50"/>
                <a:gd name="T7" fmla="*/ 15 h 55"/>
                <a:gd name="T8" fmla="*/ 45 w 50"/>
                <a:gd name="T9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45" y="5"/>
                  </a:moveTo>
                  <a:cubicBezTo>
                    <a:pt x="45" y="5"/>
                    <a:pt x="50" y="13"/>
                    <a:pt x="44" y="22"/>
                  </a:cubicBezTo>
                  <a:cubicBezTo>
                    <a:pt x="37" y="31"/>
                    <a:pt x="21" y="21"/>
                    <a:pt x="13" y="38"/>
                  </a:cubicBezTo>
                  <a:cubicBezTo>
                    <a:pt x="4" y="55"/>
                    <a:pt x="0" y="23"/>
                    <a:pt x="32" y="15"/>
                  </a:cubicBezTo>
                  <a:cubicBezTo>
                    <a:pt x="32" y="15"/>
                    <a:pt x="35" y="0"/>
                    <a:pt x="45" y="5"/>
                  </a:cubicBez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îṡḻiďe"/>
            <p:cNvSpPr/>
            <p:nvPr/>
          </p:nvSpPr>
          <p:spPr bwMode="auto">
            <a:xfrm>
              <a:off x="5886451" y="1647825"/>
              <a:ext cx="38100" cy="20638"/>
            </a:xfrm>
            <a:custGeom>
              <a:avLst/>
              <a:gdLst>
                <a:gd name="T0" fmla="*/ 22 w 22"/>
                <a:gd name="T1" fmla="*/ 0 h 12"/>
                <a:gd name="T2" fmla="*/ 22 w 22"/>
                <a:gd name="T3" fmla="*/ 0 h 12"/>
                <a:gd name="T4" fmla="*/ 22 w 22"/>
                <a:gd name="T5" fmla="*/ 0 h 12"/>
                <a:gd name="T6" fmla="*/ 22 w 22"/>
                <a:gd name="T7" fmla="*/ 0 h 12"/>
                <a:gd name="T8" fmla="*/ 12 w 22"/>
                <a:gd name="T9" fmla="*/ 5 h 12"/>
                <a:gd name="T10" fmla="*/ 0 w 22"/>
                <a:gd name="T11" fmla="*/ 6 h 12"/>
                <a:gd name="T12" fmla="*/ 13 w 22"/>
                <a:gd name="T13" fmla="*/ 7 h 12"/>
                <a:gd name="T14" fmla="*/ 14 w 22"/>
                <a:gd name="T15" fmla="*/ 7 h 12"/>
                <a:gd name="T16" fmla="*/ 13 w 22"/>
                <a:gd name="T17" fmla="*/ 8 h 12"/>
                <a:gd name="T18" fmla="*/ 1 w 22"/>
                <a:gd name="T19" fmla="*/ 10 h 12"/>
                <a:gd name="T20" fmla="*/ 13 w 22"/>
                <a:gd name="T21" fmla="*/ 10 h 12"/>
                <a:gd name="T22" fmla="*/ 21 w 22"/>
                <a:gd name="T23" fmla="*/ 2 h 12"/>
                <a:gd name="T24" fmla="*/ 22 w 2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2"/>
                    <a:pt x="17" y="4"/>
                    <a:pt x="12" y="5"/>
                  </a:cubicBezTo>
                  <a:cubicBezTo>
                    <a:pt x="6" y="8"/>
                    <a:pt x="0" y="6"/>
                    <a:pt x="0" y="6"/>
                  </a:cubicBezTo>
                  <a:cubicBezTo>
                    <a:pt x="0" y="6"/>
                    <a:pt x="6" y="9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7" y="11"/>
                    <a:pt x="1" y="10"/>
                    <a:pt x="1" y="10"/>
                  </a:cubicBezTo>
                  <a:cubicBezTo>
                    <a:pt x="1" y="10"/>
                    <a:pt x="7" y="12"/>
                    <a:pt x="13" y="10"/>
                  </a:cubicBezTo>
                  <a:cubicBezTo>
                    <a:pt x="17" y="8"/>
                    <a:pt x="20" y="4"/>
                    <a:pt x="21" y="2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5C7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ṥlíḋè"/>
            <p:cNvSpPr/>
            <p:nvPr/>
          </p:nvSpPr>
          <p:spPr bwMode="auto">
            <a:xfrm>
              <a:off x="5921376" y="1762125"/>
              <a:ext cx="39688" cy="20638"/>
            </a:xfrm>
            <a:custGeom>
              <a:avLst/>
              <a:gdLst>
                <a:gd name="T0" fmla="*/ 0 w 23"/>
                <a:gd name="T1" fmla="*/ 0 h 12"/>
                <a:gd name="T2" fmla="*/ 4 w 23"/>
                <a:gd name="T3" fmla="*/ 3 h 12"/>
                <a:gd name="T4" fmla="*/ 7 w 23"/>
                <a:gd name="T5" fmla="*/ 6 h 12"/>
                <a:gd name="T6" fmla="*/ 9 w 23"/>
                <a:gd name="T7" fmla="*/ 7 h 12"/>
                <a:gd name="T8" fmla="*/ 12 w 23"/>
                <a:gd name="T9" fmla="*/ 7 h 12"/>
                <a:gd name="T10" fmla="*/ 14 w 23"/>
                <a:gd name="T11" fmla="*/ 8 h 12"/>
                <a:gd name="T12" fmla="*/ 15 w 23"/>
                <a:gd name="T13" fmla="*/ 8 h 12"/>
                <a:gd name="T14" fmla="*/ 16 w 23"/>
                <a:gd name="T15" fmla="*/ 8 h 12"/>
                <a:gd name="T16" fmla="*/ 18 w 23"/>
                <a:gd name="T17" fmla="*/ 7 h 12"/>
                <a:gd name="T18" fmla="*/ 20 w 23"/>
                <a:gd name="T19" fmla="*/ 6 h 12"/>
                <a:gd name="T20" fmla="*/ 21 w 23"/>
                <a:gd name="T21" fmla="*/ 6 h 12"/>
                <a:gd name="T22" fmla="*/ 22 w 23"/>
                <a:gd name="T23" fmla="*/ 5 h 12"/>
                <a:gd name="T24" fmla="*/ 23 w 23"/>
                <a:gd name="T25" fmla="*/ 4 h 12"/>
                <a:gd name="T26" fmla="*/ 23 w 23"/>
                <a:gd name="T27" fmla="*/ 5 h 12"/>
                <a:gd name="T28" fmla="*/ 21 w 23"/>
                <a:gd name="T29" fmla="*/ 8 h 12"/>
                <a:gd name="T30" fmla="*/ 19 w 23"/>
                <a:gd name="T31" fmla="*/ 10 h 12"/>
                <a:gd name="T32" fmla="*/ 17 w 23"/>
                <a:gd name="T33" fmla="*/ 11 h 12"/>
                <a:gd name="T34" fmla="*/ 15 w 23"/>
                <a:gd name="T35" fmla="*/ 12 h 12"/>
                <a:gd name="T36" fmla="*/ 14 w 23"/>
                <a:gd name="T37" fmla="*/ 12 h 12"/>
                <a:gd name="T38" fmla="*/ 10 w 23"/>
                <a:gd name="T39" fmla="*/ 11 h 12"/>
                <a:gd name="T40" fmla="*/ 8 w 23"/>
                <a:gd name="T41" fmla="*/ 10 h 12"/>
                <a:gd name="T42" fmla="*/ 5 w 23"/>
                <a:gd name="T43" fmla="*/ 8 h 12"/>
                <a:gd name="T44" fmla="*/ 3 w 23"/>
                <a:gd name="T45" fmla="*/ 7 h 12"/>
                <a:gd name="T46" fmla="*/ 2 w 23"/>
                <a:gd name="T47" fmla="*/ 5 h 12"/>
                <a:gd name="T48" fmla="*/ 0 w 23"/>
                <a:gd name="T4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0" y="0"/>
                    <a:pt x="2" y="2"/>
                    <a:pt x="4" y="3"/>
                  </a:cubicBezTo>
                  <a:cubicBezTo>
                    <a:pt x="5" y="4"/>
                    <a:pt x="6" y="5"/>
                    <a:pt x="7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7"/>
                    <a:pt x="18" y="7"/>
                  </a:cubicBezTo>
                  <a:cubicBezTo>
                    <a:pt x="18" y="7"/>
                    <a:pt x="19" y="7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3" y="6"/>
                    <a:pt x="22" y="7"/>
                    <a:pt x="21" y="8"/>
                  </a:cubicBezTo>
                  <a:cubicBezTo>
                    <a:pt x="20" y="9"/>
                    <a:pt x="20" y="9"/>
                    <a:pt x="19" y="10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1"/>
                    <a:pt x="16" y="11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2" y="11"/>
                    <a:pt x="10" y="11"/>
                  </a:cubicBezTo>
                  <a:cubicBezTo>
                    <a:pt x="10" y="11"/>
                    <a:pt x="8" y="11"/>
                    <a:pt x="8" y="10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5" y="8"/>
                    <a:pt x="4" y="7"/>
                    <a:pt x="3" y="7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A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$1ídè"/>
            <p:cNvSpPr/>
            <p:nvPr/>
          </p:nvSpPr>
          <p:spPr bwMode="auto">
            <a:xfrm>
              <a:off x="5768976" y="1636713"/>
              <a:ext cx="66675" cy="103188"/>
            </a:xfrm>
            <a:custGeom>
              <a:avLst/>
              <a:gdLst>
                <a:gd name="T0" fmla="*/ 4 w 38"/>
                <a:gd name="T1" fmla="*/ 0 h 60"/>
                <a:gd name="T2" fmla="*/ 36 w 38"/>
                <a:gd name="T3" fmla="*/ 51 h 60"/>
                <a:gd name="T4" fmla="*/ 29 w 38"/>
                <a:gd name="T5" fmla="*/ 58 h 60"/>
                <a:gd name="T6" fmla="*/ 2 w 38"/>
                <a:gd name="T7" fmla="*/ 33 h 60"/>
                <a:gd name="T8" fmla="*/ 4 w 3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0">
                  <a:moveTo>
                    <a:pt x="4" y="0"/>
                  </a:moveTo>
                  <a:cubicBezTo>
                    <a:pt x="4" y="0"/>
                    <a:pt x="26" y="26"/>
                    <a:pt x="36" y="51"/>
                  </a:cubicBezTo>
                  <a:cubicBezTo>
                    <a:pt x="38" y="56"/>
                    <a:pt x="33" y="60"/>
                    <a:pt x="29" y="58"/>
                  </a:cubicBezTo>
                  <a:cubicBezTo>
                    <a:pt x="18" y="52"/>
                    <a:pt x="0" y="41"/>
                    <a:pt x="2" y="33"/>
                  </a:cubicBezTo>
                  <a:cubicBezTo>
                    <a:pt x="3" y="2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59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ïṧļîḓè"/>
            <p:cNvSpPr/>
            <p:nvPr/>
          </p:nvSpPr>
          <p:spPr bwMode="auto">
            <a:xfrm>
              <a:off x="5953126" y="1657350"/>
              <a:ext cx="69850" cy="63500"/>
            </a:xfrm>
            <a:custGeom>
              <a:avLst/>
              <a:gdLst>
                <a:gd name="T0" fmla="*/ 0 w 40"/>
                <a:gd name="T1" fmla="*/ 11 h 37"/>
                <a:gd name="T2" fmla="*/ 7 w 40"/>
                <a:gd name="T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37">
                  <a:moveTo>
                    <a:pt x="0" y="11"/>
                  </a:moveTo>
                  <a:cubicBezTo>
                    <a:pt x="7" y="0"/>
                    <a:pt x="40" y="21"/>
                    <a:pt x="7" y="37"/>
                  </a:cubicBezTo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ïŝļíḍè"/>
            <p:cNvSpPr/>
            <p:nvPr/>
          </p:nvSpPr>
          <p:spPr bwMode="auto">
            <a:xfrm>
              <a:off x="5878514" y="2009775"/>
              <a:ext cx="71438" cy="119063"/>
            </a:xfrm>
            <a:custGeom>
              <a:avLst/>
              <a:gdLst>
                <a:gd name="T0" fmla="*/ 42 w 42"/>
                <a:gd name="T1" fmla="*/ 0 h 69"/>
                <a:gd name="T2" fmla="*/ 28 w 42"/>
                <a:gd name="T3" fmla="*/ 6 h 69"/>
                <a:gd name="T4" fmla="*/ 15 w 42"/>
                <a:gd name="T5" fmla="*/ 16 h 69"/>
                <a:gd name="T6" fmla="*/ 9 w 42"/>
                <a:gd name="T7" fmla="*/ 22 h 69"/>
                <a:gd name="T8" fmla="*/ 4 w 42"/>
                <a:gd name="T9" fmla="*/ 31 h 69"/>
                <a:gd name="T10" fmla="*/ 1 w 42"/>
                <a:gd name="T11" fmla="*/ 40 h 69"/>
                <a:gd name="T12" fmla="*/ 0 w 42"/>
                <a:gd name="T13" fmla="*/ 49 h 69"/>
                <a:gd name="T14" fmla="*/ 1 w 42"/>
                <a:gd name="T15" fmla="*/ 58 h 69"/>
                <a:gd name="T16" fmla="*/ 3 w 42"/>
                <a:gd name="T17" fmla="*/ 65 h 69"/>
                <a:gd name="T18" fmla="*/ 4 w 42"/>
                <a:gd name="T19" fmla="*/ 68 h 69"/>
                <a:gd name="T20" fmla="*/ 6 w 42"/>
                <a:gd name="T21" fmla="*/ 69 h 69"/>
                <a:gd name="T22" fmla="*/ 7 w 42"/>
                <a:gd name="T23" fmla="*/ 69 h 69"/>
                <a:gd name="T24" fmla="*/ 5 w 42"/>
                <a:gd name="T25" fmla="*/ 64 h 69"/>
                <a:gd name="T26" fmla="*/ 4 w 42"/>
                <a:gd name="T27" fmla="*/ 57 h 69"/>
                <a:gd name="T28" fmla="*/ 4 w 42"/>
                <a:gd name="T29" fmla="*/ 49 h 69"/>
                <a:gd name="T30" fmla="*/ 5 w 42"/>
                <a:gd name="T31" fmla="*/ 41 h 69"/>
                <a:gd name="T32" fmla="*/ 8 w 42"/>
                <a:gd name="T33" fmla="*/ 32 h 69"/>
                <a:gd name="T34" fmla="*/ 29 w 42"/>
                <a:gd name="T35" fmla="*/ 8 h 69"/>
                <a:gd name="T36" fmla="*/ 38 w 42"/>
                <a:gd name="T37" fmla="*/ 2 h 69"/>
                <a:gd name="T38" fmla="*/ 42 w 42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9">
                  <a:moveTo>
                    <a:pt x="42" y="0"/>
                  </a:moveTo>
                  <a:cubicBezTo>
                    <a:pt x="42" y="0"/>
                    <a:pt x="36" y="1"/>
                    <a:pt x="28" y="6"/>
                  </a:cubicBezTo>
                  <a:cubicBezTo>
                    <a:pt x="24" y="8"/>
                    <a:pt x="19" y="11"/>
                    <a:pt x="15" y="16"/>
                  </a:cubicBezTo>
                  <a:cubicBezTo>
                    <a:pt x="13" y="18"/>
                    <a:pt x="11" y="20"/>
                    <a:pt x="9" y="22"/>
                  </a:cubicBezTo>
                  <a:cubicBezTo>
                    <a:pt x="7" y="25"/>
                    <a:pt x="5" y="28"/>
                    <a:pt x="4" y="31"/>
                  </a:cubicBezTo>
                  <a:cubicBezTo>
                    <a:pt x="3" y="34"/>
                    <a:pt x="2" y="37"/>
                    <a:pt x="1" y="40"/>
                  </a:cubicBezTo>
                  <a:cubicBezTo>
                    <a:pt x="0" y="43"/>
                    <a:pt x="0" y="46"/>
                    <a:pt x="0" y="49"/>
                  </a:cubicBezTo>
                  <a:cubicBezTo>
                    <a:pt x="0" y="52"/>
                    <a:pt x="1" y="55"/>
                    <a:pt x="1" y="58"/>
                  </a:cubicBezTo>
                  <a:cubicBezTo>
                    <a:pt x="2" y="60"/>
                    <a:pt x="2" y="63"/>
                    <a:pt x="3" y="65"/>
                  </a:cubicBezTo>
                  <a:cubicBezTo>
                    <a:pt x="4" y="66"/>
                    <a:pt x="4" y="67"/>
                    <a:pt x="4" y="68"/>
                  </a:cubicBezTo>
                  <a:cubicBezTo>
                    <a:pt x="5" y="69"/>
                    <a:pt x="6" y="69"/>
                    <a:pt x="6" y="69"/>
                  </a:cubicBezTo>
                  <a:cubicBezTo>
                    <a:pt x="6" y="69"/>
                    <a:pt x="6" y="69"/>
                    <a:pt x="7" y="69"/>
                  </a:cubicBezTo>
                  <a:cubicBezTo>
                    <a:pt x="6" y="67"/>
                    <a:pt x="6" y="66"/>
                    <a:pt x="5" y="64"/>
                  </a:cubicBezTo>
                  <a:cubicBezTo>
                    <a:pt x="5" y="62"/>
                    <a:pt x="4" y="60"/>
                    <a:pt x="4" y="57"/>
                  </a:cubicBezTo>
                  <a:cubicBezTo>
                    <a:pt x="4" y="55"/>
                    <a:pt x="4" y="52"/>
                    <a:pt x="4" y="49"/>
                  </a:cubicBezTo>
                  <a:cubicBezTo>
                    <a:pt x="4" y="46"/>
                    <a:pt x="4" y="44"/>
                    <a:pt x="5" y="41"/>
                  </a:cubicBezTo>
                  <a:cubicBezTo>
                    <a:pt x="5" y="38"/>
                    <a:pt x="7" y="35"/>
                    <a:pt x="8" y="32"/>
                  </a:cubicBezTo>
                  <a:cubicBezTo>
                    <a:pt x="12" y="22"/>
                    <a:pt x="22" y="13"/>
                    <a:pt x="29" y="8"/>
                  </a:cubicBezTo>
                  <a:cubicBezTo>
                    <a:pt x="33" y="5"/>
                    <a:pt x="36" y="3"/>
                    <a:pt x="38" y="2"/>
                  </a:cubicBezTo>
                  <a:cubicBezTo>
                    <a:pt x="41" y="1"/>
                    <a:pt x="42" y="0"/>
                    <a:pt x="42" y="0"/>
                  </a:cubicBezTo>
                </a:path>
              </a:pathLst>
            </a:custGeom>
            <a:solidFill>
              <a:srgbClr val="A14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ïSliḍè"/>
            <p:cNvSpPr/>
            <p:nvPr/>
          </p:nvSpPr>
          <p:spPr bwMode="auto">
            <a:xfrm>
              <a:off x="5884864" y="2127250"/>
              <a:ext cx="11113" cy="19050"/>
            </a:xfrm>
            <a:custGeom>
              <a:avLst/>
              <a:gdLst>
                <a:gd name="T0" fmla="*/ 0 w 6"/>
                <a:gd name="T1" fmla="*/ 0 h 11"/>
                <a:gd name="T2" fmla="*/ 2 w 6"/>
                <a:gd name="T3" fmla="*/ 3 h 11"/>
                <a:gd name="T4" fmla="*/ 4 w 6"/>
                <a:gd name="T5" fmla="*/ 7 h 11"/>
                <a:gd name="T6" fmla="*/ 6 w 6"/>
                <a:gd name="T7" fmla="*/ 11 h 11"/>
                <a:gd name="T8" fmla="*/ 4 w 6"/>
                <a:gd name="T9" fmla="*/ 7 h 11"/>
                <a:gd name="T10" fmla="*/ 3 w 6"/>
                <a:gd name="T11" fmla="*/ 1 h 11"/>
                <a:gd name="T12" fmla="*/ 2 w 6"/>
                <a:gd name="T13" fmla="*/ 1 h 11"/>
                <a:gd name="T14" fmla="*/ 0 w 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5" y="10"/>
                    <a:pt x="6" y="11"/>
                    <a:pt x="6" y="11"/>
                  </a:cubicBezTo>
                  <a:cubicBezTo>
                    <a:pt x="6" y="11"/>
                    <a:pt x="5" y="10"/>
                    <a:pt x="4" y="7"/>
                  </a:cubicBezTo>
                  <a:cubicBezTo>
                    <a:pt x="4" y="5"/>
                    <a:pt x="3" y="3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A14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ŝḷíḓè"/>
            <p:cNvSpPr/>
            <p:nvPr/>
          </p:nvSpPr>
          <p:spPr bwMode="auto">
            <a:xfrm>
              <a:off x="6370639" y="1573213"/>
              <a:ext cx="150813" cy="149225"/>
            </a:xfrm>
            <a:custGeom>
              <a:avLst/>
              <a:gdLst>
                <a:gd name="T0" fmla="*/ 87 w 87"/>
                <a:gd name="T1" fmla="*/ 63 h 87"/>
                <a:gd name="T2" fmla="*/ 81 w 87"/>
                <a:gd name="T3" fmla="*/ 16 h 87"/>
                <a:gd name="T4" fmla="*/ 2 w 87"/>
                <a:gd name="T5" fmla="*/ 22 h 87"/>
                <a:gd name="T6" fmla="*/ 3 w 87"/>
                <a:gd name="T7" fmla="*/ 73 h 87"/>
                <a:gd name="T8" fmla="*/ 64 w 87"/>
                <a:gd name="T9" fmla="*/ 87 h 87"/>
                <a:gd name="T10" fmla="*/ 87 w 87"/>
                <a:gd name="T11" fmla="*/ 6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7">
                  <a:moveTo>
                    <a:pt x="87" y="63"/>
                  </a:moveTo>
                  <a:cubicBezTo>
                    <a:pt x="86" y="51"/>
                    <a:pt x="85" y="36"/>
                    <a:pt x="81" y="16"/>
                  </a:cubicBezTo>
                  <a:cubicBezTo>
                    <a:pt x="77" y="0"/>
                    <a:pt x="11" y="9"/>
                    <a:pt x="2" y="22"/>
                  </a:cubicBezTo>
                  <a:cubicBezTo>
                    <a:pt x="2" y="22"/>
                    <a:pt x="9" y="61"/>
                    <a:pt x="3" y="73"/>
                  </a:cubicBezTo>
                  <a:cubicBezTo>
                    <a:pt x="0" y="81"/>
                    <a:pt x="38" y="85"/>
                    <a:pt x="64" y="87"/>
                  </a:cubicBezTo>
                  <a:cubicBezTo>
                    <a:pt x="66" y="75"/>
                    <a:pt x="74" y="65"/>
                    <a:pt x="87" y="63"/>
                  </a:cubicBezTo>
                  <a:close/>
                </a:path>
              </a:pathLst>
            </a:cu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ṡ1iďè"/>
            <p:cNvSpPr/>
            <p:nvPr/>
          </p:nvSpPr>
          <p:spPr bwMode="auto">
            <a:xfrm>
              <a:off x="6121401" y="1597025"/>
              <a:ext cx="34925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îśḻïḍê"/>
            <p:cNvSpPr/>
            <p:nvPr/>
          </p:nvSpPr>
          <p:spPr bwMode="auto">
            <a:xfrm>
              <a:off x="6151564" y="1593850"/>
              <a:ext cx="36513" cy="65088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îSļîḋè"/>
            <p:cNvSpPr/>
            <p:nvPr/>
          </p:nvSpPr>
          <p:spPr bwMode="auto">
            <a:xfrm>
              <a:off x="6184901" y="1589088"/>
              <a:ext cx="36513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îṩ1ïḓe"/>
            <p:cNvSpPr/>
            <p:nvPr/>
          </p:nvSpPr>
          <p:spPr bwMode="auto">
            <a:xfrm>
              <a:off x="6219826" y="1589088"/>
              <a:ext cx="34925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šḷïďè"/>
            <p:cNvSpPr/>
            <p:nvPr/>
          </p:nvSpPr>
          <p:spPr bwMode="auto">
            <a:xfrm>
              <a:off x="6375401" y="1576388"/>
              <a:ext cx="36513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ïṥ1íḑè"/>
            <p:cNvSpPr/>
            <p:nvPr/>
          </p:nvSpPr>
          <p:spPr bwMode="auto">
            <a:xfrm>
              <a:off x="6405564" y="1573213"/>
              <a:ext cx="36513" cy="65088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iŝḷiďe"/>
            <p:cNvSpPr/>
            <p:nvPr/>
          </p:nvSpPr>
          <p:spPr bwMode="auto">
            <a:xfrm>
              <a:off x="6440489" y="1568450"/>
              <a:ext cx="34925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šļîḍè"/>
            <p:cNvSpPr/>
            <p:nvPr/>
          </p:nvSpPr>
          <p:spPr bwMode="auto">
            <a:xfrm>
              <a:off x="6473826" y="1568450"/>
              <a:ext cx="36513" cy="66675"/>
            </a:xfrm>
            <a:prstGeom prst="ellipse">
              <a:avLst/>
            </a:prstGeom>
            <a:solidFill>
              <a:srgbClr val="F8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ŝľíḑe"/>
            <p:cNvSpPr/>
            <p:nvPr/>
          </p:nvSpPr>
          <p:spPr bwMode="auto">
            <a:xfrm>
              <a:off x="5799139" y="2293938"/>
              <a:ext cx="66675" cy="371475"/>
            </a:xfrm>
            <a:custGeom>
              <a:avLst/>
              <a:gdLst>
                <a:gd name="T0" fmla="*/ 0 w 39"/>
                <a:gd name="T1" fmla="*/ 0 h 216"/>
                <a:gd name="T2" fmla="*/ 1 w 39"/>
                <a:gd name="T3" fmla="*/ 2 h 216"/>
                <a:gd name="T4" fmla="*/ 3 w 39"/>
                <a:gd name="T5" fmla="*/ 9 h 216"/>
                <a:gd name="T6" fmla="*/ 10 w 39"/>
                <a:gd name="T7" fmla="*/ 33 h 216"/>
                <a:gd name="T8" fmla="*/ 19 w 39"/>
                <a:gd name="T9" fmla="*/ 68 h 216"/>
                <a:gd name="T10" fmla="*/ 28 w 39"/>
                <a:gd name="T11" fmla="*/ 107 h 216"/>
                <a:gd name="T12" fmla="*/ 35 w 39"/>
                <a:gd name="T13" fmla="*/ 148 h 216"/>
                <a:gd name="T14" fmla="*/ 36 w 39"/>
                <a:gd name="T15" fmla="*/ 183 h 216"/>
                <a:gd name="T16" fmla="*/ 31 w 39"/>
                <a:gd name="T17" fmla="*/ 207 h 216"/>
                <a:gd name="T18" fmla="*/ 27 w 39"/>
                <a:gd name="T19" fmla="*/ 214 h 216"/>
                <a:gd name="T20" fmla="*/ 26 w 39"/>
                <a:gd name="T21" fmla="*/ 216 h 216"/>
                <a:gd name="T22" fmla="*/ 27 w 39"/>
                <a:gd name="T23" fmla="*/ 214 h 216"/>
                <a:gd name="T24" fmla="*/ 31 w 39"/>
                <a:gd name="T25" fmla="*/ 208 h 216"/>
                <a:gd name="T26" fmla="*/ 38 w 39"/>
                <a:gd name="T27" fmla="*/ 183 h 216"/>
                <a:gd name="T28" fmla="*/ 38 w 39"/>
                <a:gd name="T29" fmla="*/ 147 h 216"/>
                <a:gd name="T30" fmla="*/ 32 w 39"/>
                <a:gd name="T31" fmla="*/ 107 h 216"/>
                <a:gd name="T32" fmla="*/ 23 w 39"/>
                <a:gd name="T33" fmla="*/ 67 h 216"/>
                <a:gd name="T34" fmla="*/ 12 w 39"/>
                <a:gd name="T35" fmla="*/ 32 h 216"/>
                <a:gd name="T36" fmla="*/ 4 w 39"/>
                <a:gd name="T37" fmla="*/ 9 h 216"/>
                <a:gd name="T38" fmla="*/ 1 w 39"/>
                <a:gd name="T39" fmla="*/ 2 h 216"/>
                <a:gd name="T40" fmla="*/ 0 w 39"/>
                <a:gd name="T41" fmla="*/ 0 h 216"/>
                <a:gd name="T42" fmla="*/ 0 w 39"/>
                <a:gd name="T43" fmla="*/ 0 h 216"/>
                <a:gd name="T44" fmla="*/ 0 w 39"/>
                <a:gd name="T45" fmla="*/ 0 h 216"/>
                <a:gd name="T46" fmla="*/ 0 w 39"/>
                <a:gd name="T47" fmla="*/ 0 h 216"/>
                <a:gd name="T48" fmla="*/ 0 w 39"/>
                <a:gd name="T49" fmla="*/ 0 h 216"/>
                <a:gd name="T50" fmla="*/ 0 w 39"/>
                <a:gd name="T51" fmla="*/ 0 h 216"/>
                <a:gd name="T52" fmla="*/ 0 w 39"/>
                <a:gd name="T53" fmla="*/ 0 h 216"/>
                <a:gd name="T54" fmla="*/ 0 w 39"/>
                <a:gd name="T55" fmla="*/ 0 h 216"/>
                <a:gd name="T56" fmla="*/ 0 w 39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216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4"/>
                    <a:pt x="2" y="6"/>
                    <a:pt x="3" y="9"/>
                  </a:cubicBezTo>
                  <a:cubicBezTo>
                    <a:pt x="5" y="15"/>
                    <a:pt x="7" y="23"/>
                    <a:pt x="10" y="33"/>
                  </a:cubicBezTo>
                  <a:cubicBezTo>
                    <a:pt x="13" y="43"/>
                    <a:pt x="16" y="55"/>
                    <a:pt x="19" y="68"/>
                  </a:cubicBezTo>
                  <a:cubicBezTo>
                    <a:pt x="22" y="80"/>
                    <a:pt x="26" y="94"/>
                    <a:pt x="28" y="107"/>
                  </a:cubicBezTo>
                  <a:cubicBezTo>
                    <a:pt x="31" y="121"/>
                    <a:pt x="33" y="135"/>
                    <a:pt x="35" y="148"/>
                  </a:cubicBezTo>
                  <a:cubicBezTo>
                    <a:pt x="36" y="161"/>
                    <a:pt x="37" y="173"/>
                    <a:pt x="36" y="183"/>
                  </a:cubicBezTo>
                  <a:cubicBezTo>
                    <a:pt x="35" y="193"/>
                    <a:pt x="33" y="202"/>
                    <a:pt x="31" y="207"/>
                  </a:cubicBezTo>
                  <a:cubicBezTo>
                    <a:pt x="29" y="210"/>
                    <a:pt x="28" y="212"/>
                    <a:pt x="27" y="214"/>
                  </a:cubicBezTo>
                  <a:cubicBezTo>
                    <a:pt x="26" y="215"/>
                    <a:pt x="26" y="216"/>
                    <a:pt x="26" y="216"/>
                  </a:cubicBezTo>
                  <a:cubicBezTo>
                    <a:pt x="26" y="216"/>
                    <a:pt x="26" y="215"/>
                    <a:pt x="27" y="214"/>
                  </a:cubicBezTo>
                  <a:cubicBezTo>
                    <a:pt x="29" y="213"/>
                    <a:pt x="30" y="211"/>
                    <a:pt x="31" y="208"/>
                  </a:cubicBezTo>
                  <a:cubicBezTo>
                    <a:pt x="34" y="202"/>
                    <a:pt x="37" y="194"/>
                    <a:pt x="38" y="183"/>
                  </a:cubicBezTo>
                  <a:cubicBezTo>
                    <a:pt x="39" y="173"/>
                    <a:pt x="39" y="160"/>
                    <a:pt x="38" y="147"/>
                  </a:cubicBezTo>
                  <a:cubicBezTo>
                    <a:pt x="37" y="134"/>
                    <a:pt x="35" y="120"/>
                    <a:pt x="32" y="107"/>
                  </a:cubicBezTo>
                  <a:cubicBezTo>
                    <a:pt x="29" y="93"/>
                    <a:pt x="26" y="79"/>
                    <a:pt x="23" y="67"/>
                  </a:cubicBezTo>
                  <a:cubicBezTo>
                    <a:pt x="19" y="54"/>
                    <a:pt x="15" y="42"/>
                    <a:pt x="12" y="32"/>
                  </a:cubicBezTo>
                  <a:cubicBezTo>
                    <a:pt x="9" y="23"/>
                    <a:pt x="6" y="14"/>
                    <a:pt x="4" y="9"/>
                  </a:cubicBezTo>
                  <a:cubicBezTo>
                    <a:pt x="3" y="6"/>
                    <a:pt x="2" y="4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14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isḷïďe"/>
            <p:cNvSpPr/>
            <p:nvPr/>
          </p:nvSpPr>
          <p:spPr bwMode="auto">
            <a:xfrm>
              <a:off x="7097714" y="2316163"/>
              <a:ext cx="742950" cy="355600"/>
            </a:xfrm>
            <a:custGeom>
              <a:avLst/>
              <a:gdLst>
                <a:gd name="T0" fmla="*/ 384 w 431"/>
                <a:gd name="T1" fmla="*/ 112 h 207"/>
                <a:gd name="T2" fmla="*/ 359 w 431"/>
                <a:gd name="T3" fmla="*/ 119 h 207"/>
                <a:gd name="T4" fmla="*/ 311 w 431"/>
                <a:gd name="T5" fmla="*/ 73 h 207"/>
                <a:gd name="T6" fmla="*/ 283 w 431"/>
                <a:gd name="T7" fmla="*/ 82 h 207"/>
                <a:gd name="T8" fmla="*/ 199 w 431"/>
                <a:gd name="T9" fmla="*/ 0 h 207"/>
                <a:gd name="T10" fmla="*/ 118 w 431"/>
                <a:gd name="T11" fmla="*/ 63 h 207"/>
                <a:gd name="T12" fmla="*/ 78 w 431"/>
                <a:gd name="T13" fmla="*/ 51 h 207"/>
                <a:gd name="T14" fmla="*/ 0 w 431"/>
                <a:gd name="T15" fmla="*/ 128 h 207"/>
                <a:gd name="T16" fmla="*/ 53 w 431"/>
                <a:gd name="T17" fmla="*/ 202 h 207"/>
                <a:gd name="T18" fmla="*/ 69 w 431"/>
                <a:gd name="T19" fmla="*/ 206 h 207"/>
                <a:gd name="T20" fmla="*/ 371 w 431"/>
                <a:gd name="T21" fmla="*/ 206 h 207"/>
                <a:gd name="T22" fmla="*/ 384 w 431"/>
                <a:gd name="T23" fmla="*/ 207 h 207"/>
                <a:gd name="T24" fmla="*/ 431 w 431"/>
                <a:gd name="T25" fmla="*/ 160 h 207"/>
                <a:gd name="T26" fmla="*/ 384 w 431"/>
                <a:gd name="T27" fmla="*/ 11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207">
                  <a:moveTo>
                    <a:pt x="384" y="112"/>
                  </a:moveTo>
                  <a:cubicBezTo>
                    <a:pt x="375" y="112"/>
                    <a:pt x="366" y="115"/>
                    <a:pt x="359" y="119"/>
                  </a:cubicBezTo>
                  <a:cubicBezTo>
                    <a:pt x="358" y="93"/>
                    <a:pt x="337" y="73"/>
                    <a:pt x="311" y="73"/>
                  </a:cubicBezTo>
                  <a:cubicBezTo>
                    <a:pt x="301" y="73"/>
                    <a:pt x="291" y="76"/>
                    <a:pt x="283" y="82"/>
                  </a:cubicBezTo>
                  <a:cubicBezTo>
                    <a:pt x="282" y="36"/>
                    <a:pt x="245" y="0"/>
                    <a:pt x="199" y="0"/>
                  </a:cubicBezTo>
                  <a:cubicBezTo>
                    <a:pt x="160" y="0"/>
                    <a:pt x="128" y="27"/>
                    <a:pt x="118" y="63"/>
                  </a:cubicBezTo>
                  <a:cubicBezTo>
                    <a:pt x="106" y="55"/>
                    <a:pt x="93" y="51"/>
                    <a:pt x="78" y="51"/>
                  </a:cubicBezTo>
                  <a:cubicBezTo>
                    <a:pt x="35" y="51"/>
                    <a:pt x="0" y="86"/>
                    <a:pt x="0" y="128"/>
                  </a:cubicBezTo>
                  <a:cubicBezTo>
                    <a:pt x="0" y="162"/>
                    <a:pt x="22" y="191"/>
                    <a:pt x="53" y="202"/>
                  </a:cubicBezTo>
                  <a:cubicBezTo>
                    <a:pt x="58" y="204"/>
                    <a:pt x="63" y="206"/>
                    <a:pt x="69" y="206"/>
                  </a:cubicBezTo>
                  <a:cubicBezTo>
                    <a:pt x="371" y="206"/>
                    <a:pt x="371" y="206"/>
                    <a:pt x="371" y="206"/>
                  </a:cubicBezTo>
                  <a:cubicBezTo>
                    <a:pt x="375" y="207"/>
                    <a:pt x="379" y="207"/>
                    <a:pt x="384" y="207"/>
                  </a:cubicBezTo>
                  <a:cubicBezTo>
                    <a:pt x="410" y="207"/>
                    <a:pt x="431" y="186"/>
                    <a:pt x="431" y="160"/>
                  </a:cubicBezTo>
                  <a:cubicBezTo>
                    <a:pt x="431" y="133"/>
                    <a:pt x="410" y="112"/>
                    <a:pt x="384" y="1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ṣlídê"/>
            <p:cNvSpPr/>
            <p:nvPr/>
          </p:nvSpPr>
          <p:spPr bwMode="auto">
            <a:xfrm>
              <a:off x="4352926" y="2814638"/>
              <a:ext cx="750888" cy="361950"/>
            </a:xfrm>
            <a:custGeom>
              <a:avLst/>
              <a:gdLst>
                <a:gd name="T0" fmla="*/ 387 w 436"/>
                <a:gd name="T1" fmla="*/ 113 h 210"/>
                <a:gd name="T2" fmla="*/ 362 w 436"/>
                <a:gd name="T3" fmla="*/ 120 h 210"/>
                <a:gd name="T4" fmla="*/ 314 w 436"/>
                <a:gd name="T5" fmla="*/ 73 h 210"/>
                <a:gd name="T6" fmla="*/ 286 w 436"/>
                <a:gd name="T7" fmla="*/ 83 h 210"/>
                <a:gd name="T8" fmla="*/ 201 w 436"/>
                <a:gd name="T9" fmla="*/ 0 h 210"/>
                <a:gd name="T10" fmla="*/ 119 w 436"/>
                <a:gd name="T11" fmla="*/ 63 h 210"/>
                <a:gd name="T12" fmla="*/ 78 w 436"/>
                <a:gd name="T13" fmla="*/ 52 h 210"/>
                <a:gd name="T14" fmla="*/ 0 w 436"/>
                <a:gd name="T15" fmla="*/ 130 h 210"/>
                <a:gd name="T16" fmla="*/ 53 w 436"/>
                <a:gd name="T17" fmla="*/ 204 h 210"/>
                <a:gd name="T18" fmla="*/ 70 w 436"/>
                <a:gd name="T19" fmla="*/ 208 h 210"/>
                <a:gd name="T20" fmla="*/ 375 w 436"/>
                <a:gd name="T21" fmla="*/ 208 h 210"/>
                <a:gd name="T22" fmla="*/ 387 w 436"/>
                <a:gd name="T23" fmla="*/ 210 h 210"/>
                <a:gd name="T24" fmla="*/ 436 w 436"/>
                <a:gd name="T25" fmla="*/ 162 h 210"/>
                <a:gd name="T26" fmla="*/ 387 w 436"/>
                <a:gd name="T27" fmla="*/ 11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6" h="210">
                  <a:moveTo>
                    <a:pt x="387" y="113"/>
                  </a:moveTo>
                  <a:cubicBezTo>
                    <a:pt x="378" y="113"/>
                    <a:pt x="370" y="116"/>
                    <a:pt x="362" y="120"/>
                  </a:cubicBezTo>
                  <a:cubicBezTo>
                    <a:pt x="362" y="94"/>
                    <a:pt x="340" y="73"/>
                    <a:pt x="314" y="73"/>
                  </a:cubicBezTo>
                  <a:cubicBezTo>
                    <a:pt x="304" y="73"/>
                    <a:pt x="294" y="77"/>
                    <a:pt x="286" y="83"/>
                  </a:cubicBezTo>
                  <a:cubicBezTo>
                    <a:pt x="284" y="37"/>
                    <a:pt x="247" y="0"/>
                    <a:pt x="201" y="0"/>
                  </a:cubicBezTo>
                  <a:cubicBezTo>
                    <a:pt x="162" y="0"/>
                    <a:pt x="129" y="27"/>
                    <a:pt x="119" y="63"/>
                  </a:cubicBezTo>
                  <a:cubicBezTo>
                    <a:pt x="107" y="56"/>
                    <a:pt x="93" y="52"/>
                    <a:pt x="78" y="52"/>
                  </a:cubicBezTo>
                  <a:cubicBezTo>
                    <a:pt x="35" y="52"/>
                    <a:pt x="0" y="87"/>
                    <a:pt x="0" y="130"/>
                  </a:cubicBezTo>
                  <a:cubicBezTo>
                    <a:pt x="0" y="164"/>
                    <a:pt x="22" y="193"/>
                    <a:pt x="53" y="204"/>
                  </a:cubicBezTo>
                  <a:cubicBezTo>
                    <a:pt x="58" y="207"/>
                    <a:pt x="64" y="208"/>
                    <a:pt x="70" y="208"/>
                  </a:cubicBezTo>
                  <a:cubicBezTo>
                    <a:pt x="375" y="208"/>
                    <a:pt x="375" y="208"/>
                    <a:pt x="375" y="208"/>
                  </a:cubicBezTo>
                  <a:cubicBezTo>
                    <a:pt x="379" y="209"/>
                    <a:pt x="383" y="210"/>
                    <a:pt x="387" y="210"/>
                  </a:cubicBezTo>
                  <a:cubicBezTo>
                    <a:pt x="414" y="210"/>
                    <a:pt x="436" y="188"/>
                    <a:pt x="436" y="162"/>
                  </a:cubicBezTo>
                  <a:cubicBezTo>
                    <a:pt x="436" y="135"/>
                    <a:pt x="414" y="113"/>
                    <a:pt x="387" y="1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791744" y="1743673"/>
            <a:ext cx="7392821" cy="19336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等腰三角形 5"/>
          <p:cNvSpPr/>
          <p:nvPr/>
        </p:nvSpPr>
        <p:spPr>
          <a:xfrm rot="5400000">
            <a:off x="1473045" y="1470084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2943" y="2030473"/>
            <a:ext cx="6336704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here.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</a:t>
            </a:r>
            <a:r>
              <a: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Supporting text here.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text here.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text here.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</a:t>
            </a:r>
            <a:r>
              <a: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8116" y="2233484"/>
            <a:ext cx="116693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200" b="1" spc="400" dirty="0">
                <a:sym typeface="微软雅黑" panose="020B0503020204020204" pitchFamily="34" charset="-122"/>
              </a:rPr>
              <a:t>Text here</a:t>
            </a:r>
            <a:endParaRPr lang="en-US" altLang="zh-CN" sz="3200" b="1" spc="400" dirty="0"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9456" y="4109403"/>
            <a:ext cx="7392821" cy="19336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等腰三角形 30"/>
          <p:cNvSpPr/>
          <p:nvPr/>
        </p:nvSpPr>
        <p:spPr>
          <a:xfrm rot="16200000" flipH="1">
            <a:off x="8977352" y="3835812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48969" y="4599214"/>
            <a:ext cx="116693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200" b="1" spc="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Text here</a:t>
            </a:r>
            <a:endParaRPr lang="en-US" altLang="zh-CN" sz="3200" b="1" spc="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9509" y="4420374"/>
            <a:ext cx="6624736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here.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 Supporting text here.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text here.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text here.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198880" y="1664216"/>
            <a:ext cx="9794240" cy="186079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5500" y="1988841"/>
            <a:ext cx="9001000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Supporting text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here.Copy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paste fonts. Choose the only option to retain text. Supporting text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here.Copy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paste fonts. Choose the only option to retain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text.Supporting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text.Supporting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Copy paste fonts. Choose the only option to retain text.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3"/>
          <p:cNvSpPr/>
          <p:nvPr/>
        </p:nvSpPr>
        <p:spPr>
          <a:xfrm>
            <a:off x="1148656" y="1604797"/>
            <a:ext cx="38404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93"/>
          <p:cNvSpPr/>
          <p:nvPr/>
        </p:nvSpPr>
        <p:spPr>
          <a:xfrm rot="10800000">
            <a:off x="10661961" y="3200136"/>
            <a:ext cx="38404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4006635" y="400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17248" y="4514539"/>
            <a:ext cx="12920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2400" b="1" dirty="0">
                <a:sym typeface="微软雅黑" panose="020B0503020204020204" pitchFamily="34" charset="-122"/>
              </a:rPr>
              <a:t>Text here</a:t>
            </a:r>
            <a:endParaRPr lang="en-US" altLang="zh-CN" sz="2400" b="1" dirty="0">
              <a:sym typeface="微软雅黑" panose="020B0503020204020204" pitchFamily="34" charset="-122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1881232" y="400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6132038" y="400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8257440" y="400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3867" y="4514539"/>
            <a:ext cx="12920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2400" b="1" dirty="0">
                <a:sym typeface="微软雅黑" panose="020B0503020204020204" pitchFamily="34" charset="-122"/>
              </a:rPr>
              <a:t>Text here</a:t>
            </a:r>
            <a:endParaRPr lang="en-US" altLang="zh-CN" sz="2400" b="1" dirty="0">
              <a:sym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4672" y="4514539"/>
            <a:ext cx="12920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2400" b="1" dirty="0">
                <a:sym typeface="微软雅黑" panose="020B0503020204020204" pitchFamily="34" charset="-122"/>
              </a:rPr>
              <a:t>Text here</a:t>
            </a:r>
            <a:endParaRPr lang="en-US" altLang="zh-CN" sz="2400" b="1" dirty="0">
              <a:sym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90075" y="4514539"/>
            <a:ext cx="12920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2400" b="1" dirty="0">
                <a:sym typeface="微软雅黑" panose="020B0503020204020204" pitchFamily="34" charset="-122"/>
              </a:rPr>
              <a:t>Text here</a:t>
            </a:r>
            <a:endParaRPr lang="en-US" altLang="zh-CN" sz="2400" b="1" dirty="0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3594101"/>
            <a:ext cx="12192000" cy="3263899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4415411"/>
            <a:ext cx="12192000" cy="20928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2800" b="1" dirty="0">
                <a:solidFill>
                  <a:prstClr val="white"/>
                </a:solidFill>
                <a:cs typeface="+mn-ea"/>
                <a:sym typeface="+mn-lt"/>
              </a:rPr>
              <a:t>THANKS!</a:t>
            </a:r>
            <a:endParaRPr lang="en-US" altLang="zh-CN" sz="1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39942" y="2771818"/>
            <a:ext cx="6712116" cy="1538926"/>
            <a:chOff x="1856535" y="1000932"/>
            <a:chExt cx="8484471" cy="2095332"/>
          </a:xfrm>
        </p:grpSpPr>
        <p:grpSp>
          <p:nvGrpSpPr>
            <p:cNvPr id="22" name="组合 21"/>
            <p:cNvGrpSpPr/>
            <p:nvPr/>
          </p:nvGrpSpPr>
          <p:grpSpPr>
            <a:xfrm>
              <a:off x="1856535" y="1000932"/>
              <a:ext cx="2095331" cy="2095331"/>
              <a:chOff x="1306673" y="750699"/>
              <a:chExt cx="1571498" cy="1571498"/>
            </a:xfrm>
            <a:effectLst/>
          </p:grpSpPr>
          <p:grpSp>
            <p:nvGrpSpPr>
              <p:cNvPr id="29" name="组合 28"/>
              <p:cNvGrpSpPr/>
              <p:nvPr/>
            </p:nvGrpSpPr>
            <p:grpSpPr>
              <a:xfrm>
                <a:off x="1306673" y="750699"/>
                <a:ext cx="1571498" cy="1571498"/>
                <a:chOff x="1200760" y="3842074"/>
                <a:chExt cx="1784148" cy="1784148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1200760" y="3842074"/>
                  <a:ext cx="1784148" cy="17841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BCBCB"/>
                    </a:gs>
                    <a:gs pos="100000">
                      <a:srgbClr val="F3F3F3"/>
                    </a:gs>
                  </a:gsLst>
                  <a:lin ang="2700000" scaled="1"/>
                  <a:tileRect/>
                </a:gradFill>
                <a:ln w="317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CBCBCB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75770" y="4117085"/>
                  <a:ext cx="1234127" cy="1234127"/>
                </a:xfrm>
                <a:prstGeom prst="ellipse">
                  <a:avLst/>
                </a:prstGeom>
                <a:solidFill>
                  <a:srgbClr val="0070C0"/>
                </a:solidFill>
                <a:ln w="25400" cap="flat" cmpd="sng" algn="ctr">
                  <a:solidFill>
                    <a:schemeClr val="bg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1741020" y="906421"/>
                <a:ext cx="733283" cy="1225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565">
                  <a:defRPr/>
                </a:pPr>
                <a:r>
                  <a:rPr lang="en-US" altLang="zh-CN" sz="7200" b="1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2</a:t>
                </a:r>
                <a:endParaRPr lang="en-US" altLang="zh-CN" sz="72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956579" y="1000932"/>
              <a:ext cx="2095331" cy="2095332"/>
              <a:chOff x="2881706" y="750699"/>
              <a:chExt cx="1571498" cy="1571498"/>
            </a:xfrm>
            <a:effectLst/>
          </p:grpSpPr>
          <p:grpSp>
            <p:nvGrpSpPr>
              <p:cNvPr id="34" name="组合 33"/>
              <p:cNvGrpSpPr/>
              <p:nvPr/>
            </p:nvGrpSpPr>
            <p:grpSpPr>
              <a:xfrm>
                <a:off x="2881706" y="750699"/>
                <a:ext cx="1571498" cy="1571498"/>
                <a:chOff x="1200760" y="3842074"/>
                <a:chExt cx="1784148" cy="1784148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1200760" y="3842074"/>
                  <a:ext cx="1784148" cy="17841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BCBCB"/>
                    </a:gs>
                    <a:gs pos="100000">
                      <a:srgbClr val="F3F3F3"/>
                    </a:gs>
                  </a:gsLst>
                  <a:lin ang="2700000" scaled="1"/>
                  <a:tileRect/>
                </a:gradFill>
                <a:ln w="317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CBCBCB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1475770" y="4117085"/>
                  <a:ext cx="1234127" cy="123412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solidFill>
                    <a:schemeClr val="bg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4"/>
              <p:cNvSpPr txBox="1"/>
              <p:nvPr/>
            </p:nvSpPr>
            <p:spPr>
              <a:xfrm>
                <a:off x="3408824" y="910373"/>
                <a:ext cx="525559" cy="1225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rgbClr val="0070C0"/>
                    </a:solidFill>
                    <a:cs typeface="+mn-ea"/>
                    <a:sym typeface="+mn-lt"/>
                  </a:rPr>
                  <a:t>0</a:t>
                </a:r>
                <a:endParaRPr lang="en-US" altLang="zh-CN" sz="7200" b="1" dirty="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101126" y="1000932"/>
              <a:ext cx="2095331" cy="2095331"/>
              <a:chOff x="4490117" y="750699"/>
              <a:chExt cx="1571498" cy="1571498"/>
            </a:xfrm>
            <a:effectLst/>
          </p:grpSpPr>
          <p:grpSp>
            <p:nvGrpSpPr>
              <p:cNvPr id="39" name="组合 38"/>
              <p:cNvGrpSpPr/>
              <p:nvPr/>
            </p:nvGrpSpPr>
            <p:grpSpPr>
              <a:xfrm>
                <a:off x="4490117" y="750699"/>
                <a:ext cx="1571498" cy="1571498"/>
                <a:chOff x="1200760" y="3842074"/>
                <a:chExt cx="1784148" cy="1784148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1200760" y="3842074"/>
                  <a:ext cx="1784148" cy="17841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BCBCB"/>
                    </a:gs>
                    <a:gs pos="100000">
                      <a:srgbClr val="F3F3F3"/>
                    </a:gs>
                  </a:gsLst>
                  <a:lin ang="2700000" scaled="1"/>
                  <a:tileRect/>
                </a:gradFill>
                <a:ln w="317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CBCBCB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475770" y="4117085"/>
                  <a:ext cx="1234127" cy="1234127"/>
                </a:xfrm>
                <a:prstGeom prst="ellipse">
                  <a:avLst/>
                </a:prstGeom>
                <a:solidFill>
                  <a:srgbClr val="0070C0"/>
                </a:solidFill>
                <a:ln w="25400" cap="flat" cmpd="sng" algn="ctr">
                  <a:solidFill>
                    <a:schemeClr val="bg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TextBox 39"/>
              <p:cNvSpPr txBox="1"/>
              <p:nvPr/>
            </p:nvSpPr>
            <p:spPr>
              <a:xfrm>
                <a:off x="5028325" y="911215"/>
                <a:ext cx="525559" cy="1225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565">
                  <a:defRPr/>
                </a:pPr>
                <a:r>
                  <a:rPr lang="en-US" altLang="zh-CN" sz="7200" b="1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1</a:t>
                </a:r>
                <a:endParaRPr lang="en-US" altLang="zh-CN" sz="72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245675" y="1000932"/>
              <a:ext cx="2095331" cy="2095331"/>
              <a:chOff x="6098528" y="750699"/>
              <a:chExt cx="1571498" cy="1571498"/>
            </a:xfrm>
            <a:effectLst/>
          </p:grpSpPr>
          <p:grpSp>
            <p:nvGrpSpPr>
              <p:cNvPr id="44" name="组合 43"/>
              <p:cNvGrpSpPr/>
              <p:nvPr/>
            </p:nvGrpSpPr>
            <p:grpSpPr>
              <a:xfrm>
                <a:off x="6098528" y="750699"/>
                <a:ext cx="1571498" cy="1571498"/>
                <a:chOff x="1200760" y="3842074"/>
                <a:chExt cx="1784148" cy="1784148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1200760" y="3842074"/>
                  <a:ext cx="1784148" cy="17841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BCBCB"/>
                    </a:gs>
                    <a:gs pos="100000">
                      <a:srgbClr val="F3F3F3"/>
                    </a:gs>
                  </a:gsLst>
                  <a:lin ang="2700000" scaled="1"/>
                  <a:tileRect/>
                </a:gradFill>
                <a:ln w="317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CBCBCB"/>
                      </a:gs>
                    </a:gsLst>
                    <a:lin ang="2700000" scaled="1"/>
                    <a:tileRect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1475770" y="4117085"/>
                  <a:ext cx="1234127" cy="123412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solidFill>
                    <a:schemeClr val="bg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8565">
                    <a:defRPr/>
                  </a:pPr>
                  <a:endParaRPr lang="zh-CN" altLang="en-US" sz="12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TextBox 44"/>
              <p:cNvSpPr txBox="1"/>
              <p:nvPr/>
            </p:nvSpPr>
            <p:spPr>
              <a:xfrm>
                <a:off x="6608249" y="911215"/>
                <a:ext cx="525559" cy="1225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 smtClean="0">
                    <a:solidFill>
                      <a:srgbClr val="0070C0"/>
                    </a:solidFill>
                    <a:cs typeface="+mn-ea"/>
                    <a:sym typeface="+mn-lt"/>
                  </a:rPr>
                  <a:t>X</a:t>
                </a:r>
                <a:endParaRPr lang="en-US" altLang="zh-CN" sz="7200" b="1" dirty="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graduate-cap_46910"/>
          <p:cNvSpPr>
            <a:spLocks noChangeAspect="1"/>
          </p:cNvSpPr>
          <p:nvPr/>
        </p:nvSpPr>
        <p:spPr bwMode="auto">
          <a:xfrm>
            <a:off x="4856563" y="557218"/>
            <a:ext cx="2478874" cy="1782163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4"/>
          <p:cNvSpPr txBox="1"/>
          <p:nvPr/>
        </p:nvSpPr>
        <p:spPr>
          <a:xfrm>
            <a:off x="815413" y="572625"/>
            <a:ext cx="4313799" cy="662379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here/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en-GB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84763" y="1412776"/>
            <a:ext cx="101998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33912" y="2064285"/>
            <a:ext cx="6334429" cy="661720"/>
            <a:chOff x="2833912" y="1892829"/>
            <a:chExt cx="6334429" cy="661720"/>
          </a:xfrm>
        </p:grpSpPr>
        <p:grpSp>
          <p:nvGrpSpPr>
            <p:cNvPr id="29" name="组合 28"/>
            <p:cNvGrpSpPr/>
            <p:nvPr/>
          </p:nvGrpSpPr>
          <p:grpSpPr>
            <a:xfrm>
              <a:off x="2833912" y="1892829"/>
              <a:ext cx="1192345" cy="661720"/>
              <a:chOff x="2215144" y="927951"/>
              <a:chExt cx="1244730" cy="909881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2215144" y="982843"/>
                <a:ext cx="1120898" cy="842780"/>
              </a:xfrm>
              <a:prstGeom prst="parallelogram">
                <a:avLst>
                  <a:gd name="adj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文本框 9"/>
              <p:cNvSpPr txBox="1"/>
              <p:nvPr/>
            </p:nvSpPr>
            <p:spPr>
              <a:xfrm>
                <a:off x="2393075" y="927951"/>
                <a:ext cx="1066799" cy="90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3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025341" y="1910577"/>
              <a:ext cx="5143000" cy="612920"/>
              <a:chOff x="4315150" y="953426"/>
              <a:chExt cx="3857250" cy="54005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841196" y="1036090"/>
                <a:ext cx="2827147" cy="386444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</a:t>
                </a:r>
                <a:r>
                  <a:rPr lang="en-US" altLang="zh-CN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here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0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endParaRPr lang="zh-CN" altLang="en-US" sz="2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608501" y="654444"/>
            <a:ext cx="576064" cy="577112"/>
            <a:chOff x="6084168" y="1274820"/>
            <a:chExt cx="432048" cy="432834"/>
          </a:xfrm>
        </p:grpSpPr>
        <p:sp>
          <p:nvSpPr>
            <p:cNvPr id="6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880309" y="654968"/>
            <a:ext cx="576064" cy="576064"/>
            <a:chOff x="4788024" y="1275213"/>
            <a:chExt cx="432048" cy="432048"/>
          </a:xfrm>
        </p:grpSpPr>
        <p:sp>
          <p:nvSpPr>
            <p:cNvPr id="6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744406" y="654444"/>
            <a:ext cx="577111" cy="577112"/>
            <a:chOff x="5436096" y="1274820"/>
            <a:chExt cx="432833" cy="432834"/>
          </a:xfrm>
        </p:grpSpPr>
        <p:sp>
          <p:nvSpPr>
            <p:cNvPr id="6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152118" y="654444"/>
            <a:ext cx="577111" cy="577112"/>
            <a:chOff x="3491880" y="1274820"/>
            <a:chExt cx="432833" cy="432834"/>
          </a:xfrm>
        </p:grpSpPr>
        <p:sp>
          <p:nvSpPr>
            <p:cNvPr id="6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016214" y="654444"/>
            <a:ext cx="577111" cy="577112"/>
            <a:chOff x="4139952" y="1274820"/>
            <a:chExt cx="432833" cy="432834"/>
          </a:xfrm>
        </p:grpSpPr>
        <p:sp>
          <p:nvSpPr>
            <p:cNvPr id="7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833912" y="3212048"/>
            <a:ext cx="6334429" cy="661720"/>
            <a:chOff x="2833912" y="1892829"/>
            <a:chExt cx="6334429" cy="6617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833912" y="1892829"/>
              <a:ext cx="1192345" cy="661720"/>
              <a:chOff x="2215144" y="927951"/>
              <a:chExt cx="1244730" cy="909881"/>
            </a:xfrm>
          </p:grpSpPr>
          <p:sp>
            <p:nvSpPr>
              <p:cNvPr id="85" name="平行四边形 84"/>
              <p:cNvSpPr/>
              <p:nvPr/>
            </p:nvSpPr>
            <p:spPr>
              <a:xfrm>
                <a:off x="2215144" y="982843"/>
                <a:ext cx="1120898" cy="842780"/>
              </a:xfrm>
              <a:prstGeom prst="parallelogram">
                <a:avLst>
                  <a:gd name="adj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6" name="文本框 9"/>
              <p:cNvSpPr txBox="1"/>
              <p:nvPr/>
            </p:nvSpPr>
            <p:spPr>
              <a:xfrm>
                <a:off x="2393075" y="927951"/>
                <a:ext cx="1066799" cy="90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3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4025341" y="1910577"/>
              <a:ext cx="5143000" cy="612920"/>
              <a:chOff x="4315150" y="953426"/>
              <a:chExt cx="3857250" cy="540057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4841196" y="1036090"/>
                <a:ext cx="2827147" cy="386444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平行四边形 83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0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endParaRPr lang="zh-CN" altLang="en-US" sz="2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2833912" y="4359811"/>
            <a:ext cx="6334429" cy="661720"/>
            <a:chOff x="2833912" y="1892829"/>
            <a:chExt cx="6334429" cy="661720"/>
          </a:xfrm>
        </p:grpSpPr>
        <p:grpSp>
          <p:nvGrpSpPr>
            <p:cNvPr id="88" name="组合 87"/>
            <p:cNvGrpSpPr/>
            <p:nvPr/>
          </p:nvGrpSpPr>
          <p:grpSpPr>
            <a:xfrm>
              <a:off x="2833912" y="1892829"/>
              <a:ext cx="1192345" cy="661720"/>
              <a:chOff x="2215144" y="927951"/>
              <a:chExt cx="1244730" cy="909881"/>
            </a:xfrm>
          </p:grpSpPr>
          <p:sp>
            <p:nvSpPr>
              <p:cNvPr id="92" name="平行四边形 91"/>
              <p:cNvSpPr/>
              <p:nvPr/>
            </p:nvSpPr>
            <p:spPr>
              <a:xfrm>
                <a:off x="2215144" y="982843"/>
                <a:ext cx="1120898" cy="842780"/>
              </a:xfrm>
              <a:prstGeom prst="parallelogram">
                <a:avLst>
                  <a:gd name="adj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文本框 9"/>
              <p:cNvSpPr txBox="1"/>
              <p:nvPr/>
            </p:nvSpPr>
            <p:spPr>
              <a:xfrm>
                <a:off x="2393075" y="927951"/>
                <a:ext cx="1066799" cy="90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3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4025341" y="1910577"/>
              <a:ext cx="5143000" cy="612920"/>
              <a:chOff x="4315150" y="953426"/>
              <a:chExt cx="3857250" cy="540057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4841196" y="1036090"/>
                <a:ext cx="2827147" cy="386444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平行四边形 90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0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endParaRPr lang="zh-CN" altLang="en-US" sz="2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2833912" y="5507573"/>
            <a:ext cx="6334429" cy="661720"/>
            <a:chOff x="2833912" y="1892829"/>
            <a:chExt cx="6334429" cy="661720"/>
          </a:xfrm>
        </p:grpSpPr>
        <p:grpSp>
          <p:nvGrpSpPr>
            <p:cNvPr id="95" name="组合 94"/>
            <p:cNvGrpSpPr/>
            <p:nvPr/>
          </p:nvGrpSpPr>
          <p:grpSpPr>
            <a:xfrm>
              <a:off x="2833912" y="1892829"/>
              <a:ext cx="1192345" cy="661720"/>
              <a:chOff x="2215144" y="927951"/>
              <a:chExt cx="1244730" cy="909881"/>
            </a:xfrm>
          </p:grpSpPr>
          <p:sp>
            <p:nvSpPr>
              <p:cNvPr id="99" name="平行四边形 98"/>
              <p:cNvSpPr/>
              <p:nvPr/>
            </p:nvSpPr>
            <p:spPr>
              <a:xfrm>
                <a:off x="2215144" y="982843"/>
                <a:ext cx="1120898" cy="842780"/>
              </a:xfrm>
              <a:prstGeom prst="parallelogram">
                <a:avLst>
                  <a:gd name="adj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文本框 9"/>
              <p:cNvSpPr txBox="1"/>
              <p:nvPr/>
            </p:nvSpPr>
            <p:spPr>
              <a:xfrm>
                <a:off x="2393075" y="927951"/>
                <a:ext cx="1066799" cy="90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3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4025341" y="1910577"/>
              <a:ext cx="5143000" cy="612920"/>
              <a:chOff x="4315150" y="953426"/>
              <a:chExt cx="3857250" cy="540057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4841196" y="1036090"/>
                <a:ext cx="2827147" cy="386444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平行四边形 97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0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endParaRPr lang="zh-CN" altLang="en-US" sz="2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76872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269" y="2574581"/>
            <a:ext cx="2169825" cy="20928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1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6874" y="3190132"/>
            <a:ext cx="4858477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 </a:t>
            </a: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75543" y="2276870"/>
            <a:ext cx="3264363" cy="26882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96491" y="2468893"/>
            <a:ext cx="576064" cy="577112"/>
            <a:chOff x="6084168" y="1274820"/>
            <a:chExt cx="432048" cy="432834"/>
          </a:xfrm>
        </p:grpSpPr>
        <p:sp>
          <p:nvSpPr>
            <p:cNvPr id="31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8299" y="2469417"/>
            <a:ext cx="576064" cy="576064"/>
            <a:chOff x="4788024" y="1275213"/>
            <a:chExt cx="432048" cy="432048"/>
          </a:xfrm>
        </p:grpSpPr>
        <p:sp>
          <p:nvSpPr>
            <p:cNvPr id="34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395" y="2468893"/>
            <a:ext cx="577111" cy="577112"/>
            <a:chOff x="5436096" y="1274820"/>
            <a:chExt cx="432833" cy="432834"/>
          </a:xfrm>
        </p:grpSpPr>
        <p:sp>
          <p:nvSpPr>
            <p:cNvPr id="37" name="椭圆 3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40107" y="2468893"/>
            <a:ext cx="577111" cy="577112"/>
            <a:chOff x="3491880" y="1274820"/>
            <a:chExt cx="432833" cy="432834"/>
          </a:xfrm>
        </p:grpSpPr>
        <p:sp>
          <p:nvSpPr>
            <p:cNvPr id="40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203" y="2468893"/>
            <a:ext cx="577111" cy="577112"/>
            <a:chOff x="4139952" y="1274820"/>
            <a:chExt cx="432833" cy="432834"/>
          </a:xfrm>
        </p:grpSpPr>
        <p:sp>
          <p:nvSpPr>
            <p:cNvPr id="51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íŝḻîḋé"/>
          <p:cNvSpPr/>
          <p:nvPr/>
        </p:nvSpPr>
        <p:spPr>
          <a:xfrm>
            <a:off x="660400" y="1732297"/>
            <a:ext cx="10295600" cy="266633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660400" y="4527767"/>
            <a:ext cx="10858500" cy="198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" name="iṩ1iḍe"/>
          <p:cNvGrpSpPr/>
          <p:nvPr/>
        </p:nvGrpSpPr>
        <p:grpSpPr>
          <a:xfrm>
            <a:off x="9644847" y="4812493"/>
            <a:ext cx="1874052" cy="1259366"/>
            <a:chOff x="1163789" y="2274621"/>
            <a:chExt cx="1436954" cy="1143954"/>
          </a:xfrm>
        </p:grpSpPr>
        <p:sp>
          <p:nvSpPr>
            <p:cNvPr id="55" name="işļîdê"/>
            <p:cNvSpPr/>
            <p:nvPr/>
          </p:nvSpPr>
          <p:spPr bwMode="auto">
            <a:xfrm>
              <a:off x="1163789" y="2716427"/>
              <a:ext cx="1436954" cy="70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6" name="íṡlïḑê"/>
            <p:cNvSpPr txBox="1"/>
            <p:nvPr/>
          </p:nvSpPr>
          <p:spPr bwMode="auto">
            <a:xfrm>
              <a:off x="1163789" y="2274621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  <a:endParaRPr lang="en-US" altLang="zh-CN" sz="1600" b="1" dirty="0"/>
            </a:p>
          </p:txBody>
        </p:sp>
      </p:grpSp>
      <p:sp>
        <p:nvSpPr>
          <p:cNvPr id="12" name="ïSľidé"/>
          <p:cNvSpPr/>
          <p:nvPr/>
        </p:nvSpPr>
        <p:spPr>
          <a:xfrm>
            <a:off x="9694480" y="2532197"/>
            <a:ext cx="1774785" cy="106653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3" name="ïṣļídê"/>
          <p:cNvSpPr txBox="1"/>
          <p:nvPr/>
        </p:nvSpPr>
        <p:spPr>
          <a:xfrm>
            <a:off x="9750947" y="3142299"/>
            <a:ext cx="1661851" cy="347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altLang="zh-CN" sz="1200" b="1" i="1" u="none" strike="noStrike" cap="none" baseline="0" dirty="0">
                <a:solidFill>
                  <a:schemeClr val="lt1"/>
                </a:solidFill>
              </a:rPr>
              <a:t>Text</a:t>
            </a:r>
            <a:endParaRPr lang="zh-CN" altLang="en-US" sz="1200" b="1" i="1" u="none" strike="noStrike" cap="none" baseline="0" dirty="0">
              <a:solidFill>
                <a:schemeClr val="lt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0581872" y="3618935"/>
            <a:ext cx="0" cy="908831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ïSľiḑè"/>
          <p:cNvSpPr/>
          <p:nvPr/>
        </p:nvSpPr>
        <p:spPr>
          <a:xfrm>
            <a:off x="10525632" y="4471525"/>
            <a:ext cx="112482" cy="11248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grpSp>
        <p:nvGrpSpPr>
          <p:cNvPr id="16" name="iṩļïḑé"/>
          <p:cNvGrpSpPr/>
          <p:nvPr/>
        </p:nvGrpSpPr>
        <p:grpSpPr>
          <a:xfrm>
            <a:off x="7445812" y="4812493"/>
            <a:ext cx="1874052" cy="1259366"/>
            <a:chOff x="1163789" y="2274621"/>
            <a:chExt cx="1436954" cy="1143954"/>
          </a:xfrm>
        </p:grpSpPr>
        <p:sp>
          <p:nvSpPr>
            <p:cNvPr id="53" name="îšḷiḓe"/>
            <p:cNvSpPr/>
            <p:nvPr/>
          </p:nvSpPr>
          <p:spPr bwMode="auto">
            <a:xfrm>
              <a:off x="1163789" y="2716427"/>
              <a:ext cx="1436954" cy="70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4" name="işḷiďê"/>
            <p:cNvSpPr txBox="1"/>
            <p:nvPr/>
          </p:nvSpPr>
          <p:spPr bwMode="auto">
            <a:xfrm>
              <a:off x="1163789" y="2274621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  <a:endParaRPr lang="en-US" altLang="zh-CN" sz="1600" b="1" dirty="0"/>
            </a:p>
          </p:txBody>
        </p:sp>
      </p:grpSp>
      <p:sp>
        <p:nvSpPr>
          <p:cNvPr id="17" name="í$1íḓê"/>
          <p:cNvSpPr/>
          <p:nvPr/>
        </p:nvSpPr>
        <p:spPr>
          <a:xfrm>
            <a:off x="7495448" y="2532197"/>
            <a:ext cx="1774785" cy="106653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8" name="iśļíḑé"/>
          <p:cNvSpPr/>
          <p:nvPr/>
        </p:nvSpPr>
        <p:spPr>
          <a:xfrm>
            <a:off x="10378698" y="2718769"/>
            <a:ext cx="406349" cy="37337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19" name="ïšḻîďe"/>
          <p:cNvSpPr txBox="1"/>
          <p:nvPr/>
        </p:nvSpPr>
        <p:spPr>
          <a:xfrm>
            <a:off x="7551915" y="3142299"/>
            <a:ext cx="1661851" cy="347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altLang="zh-CN" sz="1200" b="1" i="1" u="none" strike="noStrike" cap="none" baseline="0" dirty="0">
                <a:solidFill>
                  <a:schemeClr val="lt1"/>
                </a:solidFill>
              </a:rPr>
              <a:t>Text</a:t>
            </a:r>
            <a:endParaRPr lang="zh-CN" altLang="en-US" sz="1200" b="1" i="1" u="none" strike="noStrike" cap="none" baseline="0" dirty="0">
              <a:solidFill>
                <a:schemeClr val="lt1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8335762" y="3618935"/>
            <a:ext cx="0" cy="908831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íṩḷiḍé"/>
          <p:cNvSpPr/>
          <p:nvPr/>
        </p:nvSpPr>
        <p:spPr>
          <a:xfrm>
            <a:off x="8279520" y="4471525"/>
            <a:ext cx="112482" cy="11248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grpSp>
        <p:nvGrpSpPr>
          <p:cNvPr id="22" name="iṩľïḑe"/>
          <p:cNvGrpSpPr/>
          <p:nvPr/>
        </p:nvGrpSpPr>
        <p:grpSpPr>
          <a:xfrm>
            <a:off x="2859434" y="4812493"/>
            <a:ext cx="1874052" cy="1259366"/>
            <a:chOff x="1163789" y="2274621"/>
            <a:chExt cx="1436954" cy="1143954"/>
          </a:xfrm>
        </p:grpSpPr>
        <p:sp>
          <p:nvSpPr>
            <p:cNvPr id="51" name="iṣlide"/>
            <p:cNvSpPr/>
            <p:nvPr/>
          </p:nvSpPr>
          <p:spPr bwMode="auto">
            <a:xfrm>
              <a:off x="1163789" y="2716427"/>
              <a:ext cx="1436954" cy="70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2" name="ïṧḷïdê"/>
            <p:cNvSpPr txBox="1"/>
            <p:nvPr/>
          </p:nvSpPr>
          <p:spPr bwMode="auto">
            <a:xfrm>
              <a:off x="1163789" y="2274621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  <a:endParaRPr lang="en-US" altLang="zh-CN" sz="1600" b="1" dirty="0"/>
            </a:p>
          </p:txBody>
        </p:sp>
      </p:grpSp>
      <p:sp>
        <p:nvSpPr>
          <p:cNvPr id="29" name="ïṩlîďè"/>
          <p:cNvSpPr/>
          <p:nvPr/>
        </p:nvSpPr>
        <p:spPr>
          <a:xfrm>
            <a:off x="2909071" y="2532197"/>
            <a:ext cx="1774785" cy="106653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0" name="î$liḋê"/>
          <p:cNvSpPr/>
          <p:nvPr/>
        </p:nvSpPr>
        <p:spPr>
          <a:xfrm>
            <a:off x="3623906" y="2718769"/>
            <a:ext cx="406349" cy="37337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31" name="iṡ1îḓè"/>
          <p:cNvSpPr txBox="1"/>
          <p:nvPr/>
        </p:nvSpPr>
        <p:spPr>
          <a:xfrm>
            <a:off x="2965538" y="3142299"/>
            <a:ext cx="1661851" cy="347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altLang="zh-CN" sz="1200" b="1" i="1" u="none" strike="noStrike" cap="none" baseline="0" dirty="0">
                <a:solidFill>
                  <a:schemeClr val="lt1"/>
                </a:solidFill>
              </a:rPr>
              <a:t>Text</a:t>
            </a:r>
            <a:endParaRPr lang="zh-CN" altLang="en-US" sz="1200" b="1" i="1" u="none" strike="noStrike" cap="none" baseline="0" dirty="0">
              <a:solidFill>
                <a:schemeClr val="lt1"/>
              </a:solidFill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3843540" y="3618935"/>
            <a:ext cx="0" cy="908831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i$ḷíḋe"/>
          <p:cNvSpPr/>
          <p:nvPr/>
        </p:nvSpPr>
        <p:spPr>
          <a:xfrm>
            <a:off x="3787296" y="4471525"/>
            <a:ext cx="112482" cy="11248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grpSp>
        <p:nvGrpSpPr>
          <p:cNvPr id="34" name="îSḷíḋè"/>
          <p:cNvGrpSpPr/>
          <p:nvPr/>
        </p:nvGrpSpPr>
        <p:grpSpPr>
          <a:xfrm>
            <a:off x="660399" y="4812493"/>
            <a:ext cx="1874052" cy="1259366"/>
            <a:chOff x="1163789" y="2274621"/>
            <a:chExt cx="1436954" cy="1143954"/>
          </a:xfrm>
        </p:grpSpPr>
        <p:sp>
          <p:nvSpPr>
            <p:cNvPr id="49" name="îšlîḑê"/>
            <p:cNvSpPr/>
            <p:nvPr/>
          </p:nvSpPr>
          <p:spPr bwMode="auto">
            <a:xfrm>
              <a:off x="1163789" y="2716427"/>
              <a:ext cx="1436954" cy="70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0" name="îsḻiḓé"/>
            <p:cNvSpPr txBox="1"/>
            <p:nvPr/>
          </p:nvSpPr>
          <p:spPr bwMode="auto">
            <a:xfrm>
              <a:off x="1163789" y="2274621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  <a:endParaRPr lang="en-US" altLang="zh-CN" sz="1600" b="1" dirty="0"/>
            </a:p>
          </p:txBody>
        </p:sp>
      </p:grpSp>
      <p:sp>
        <p:nvSpPr>
          <p:cNvPr id="35" name="îṧľíḍe"/>
          <p:cNvSpPr/>
          <p:nvPr/>
        </p:nvSpPr>
        <p:spPr>
          <a:xfrm>
            <a:off x="710038" y="2532197"/>
            <a:ext cx="1774785" cy="106653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6" name="íšľíďé"/>
          <p:cNvSpPr/>
          <p:nvPr/>
        </p:nvSpPr>
        <p:spPr>
          <a:xfrm>
            <a:off x="1394256" y="2718769"/>
            <a:ext cx="406349" cy="37337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37" name="iS1íḓê"/>
          <p:cNvSpPr txBox="1"/>
          <p:nvPr/>
        </p:nvSpPr>
        <p:spPr>
          <a:xfrm>
            <a:off x="766504" y="3142299"/>
            <a:ext cx="1661851" cy="347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altLang="zh-CN" sz="1200" b="1" i="1" u="none" strike="noStrike" cap="none" baseline="0" dirty="0">
                <a:solidFill>
                  <a:schemeClr val="lt1"/>
                </a:solidFill>
              </a:rPr>
              <a:t>Text</a:t>
            </a:r>
            <a:endParaRPr lang="zh-CN" altLang="en-US" sz="1200" b="1" i="1" u="none" strike="noStrike" cap="none" baseline="0" dirty="0">
              <a:solidFill>
                <a:schemeClr val="lt1"/>
              </a:solidFill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1597429" y="3618935"/>
            <a:ext cx="0" cy="908831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" name="ïṥ1iďe"/>
          <p:cNvSpPr/>
          <p:nvPr/>
        </p:nvSpPr>
        <p:spPr>
          <a:xfrm>
            <a:off x="1541184" y="4471525"/>
            <a:ext cx="112482" cy="11248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grpSp>
        <p:nvGrpSpPr>
          <p:cNvPr id="40" name="ïṩ1íďé"/>
          <p:cNvGrpSpPr/>
          <p:nvPr/>
        </p:nvGrpSpPr>
        <p:grpSpPr>
          <a:xfrm>
            <a:off x="5152622" y="4812493"/>
            <a:ext cx="1874052" cy="1259366"/>
            <a:chOff x="1163789" y="2274621"/>
            <a:chExt cx="1436954" cy="1143954"/>
          </a:xfrm>
        </p:grpSpPr>
        <p:sp>
          <p:nvSpPr>
            <p:cNvPr id="47" name="iSļíḍe"/>
            <p:cNvSpPr/>
            <p:nvPr/>
          </p:nvSpPr>
          <p:spPr bwMode="auto">
            <a:xfrm>
              <a:off x="1163789" y="2716427"/>
              <a:ext cx="1436954" cy="70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48" name="iSļîďê"/>
            <p:cNvSpPr txBox="1"/>
            <p:nvPr/>
          </p:nvSpPr>
          <p:spPr bwMode="auto">
            <a:xfrm>
              <a:off x="1163789" y="2274621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  <a:endParaRPr lang="en-US" altLang="zh-CN" sz="1600" b="1" dirty="0"/>
            </a:p>
          </p:txBody>
        </p:sp>
      </p:grpSp>
      <p:cxnSp>
        <p:nvCxnSpPr>
          <p:cNvPr id="41" name="直接箭头连接符 40"/>
          <p:cNvCxnSpPr/>
          <p:nvPr/>
        </p:nvCxnSpPr>
        <p:spPr>
          <a:xfrm>
            <a:off x="6089651" y="3618935"/>
            <a:ext cx="0" cy="90883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42" name="ïṥḷîďè"/>
          <p:cNvSpPr/>
          <p:nvPr/>
        </p:nvSpPr>
        <p:spPr>
          <a:xfrm>
            <a:off x="6033408" y="4471525"/>
            <a:ext cx="112482" cy="11248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</a:p>
        </p:txBody>
      </p:sp>
      <p:sp>
        <p:nvSpPr>
          <p:cNvPr id="43" name="î$ḻîḑé"/>
          <p:cNvSpPr/>
          <p:nvPr/>
        </p:nvSpPr>
        <p:spPr>
          <a:xfrm>
            <a:off x="5058470" y="2445791"/>
            <a:ext cx="2062360" cy="123934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44" name="ïṡľiḋè"/>
          <p:cNvSpPr/>
          <p:nvPr/>
        </p:nvSpPr>
        <p:spPr>
          <a:xfrm>
            <a:off x="5853556" y="2662594"/>
            <a:ext cx="472191" cy="43386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45" name="íṥḻíḍè"/>
          <p:cNvSpPr txBox="1"/>
          <p:nvPr/>
        </p:nvSpPr>
        <p:spPr>
          <a:xfrm>
            <a:off x="5124086" y="3154749"/>
            <a:ext cx="1931127" cy="403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altLang="zh-CN" sz="1200" b="1" i="1" u="none" strike="noStrike" cap="none" baseline="0" dirty="0">
                <a:solidFill>
                  <a:schemeClr val="lt1"/>
                </a:solidFill>
              </a:rPr>
              <a:t>Text</a:t>
            </a:r>
            <a:endParaRPr lang="zh-CN" altLang="en-US" sz="1200" b="1" i="1" u="none" strike="noStrike" cap="none" baseline="0" dirty="0">
              <a:solidFill>
                <a:schemeClr val="lt1"/>
              </a:solidFill>
            </a:endParaRPr>
          </a:p>
        </p:txBody>
      </p:sp>
      <p:sp>
        <p:nvSpPr>
          <p:cNvPr id="46" name="îsľíḍê"/>
          <p:cNvSpPr/>
          <p:nvPr/>
        </p:nvSpPr>
        <p:spPr>
          <a:xfrm>
            <a:off x="8149048" y="2718769"/>
            <a:ext cx="406349" cy="37337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işļíḍè"/>
          <p:cNvSpPr/>
          <p:nvPr/>
        </p:nvSpPr>
        <p:spPr>
          <a:xfrm>
            <a:off x="669924" y="1438286"/>
            <a:ext cx="5392896" cy="9453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b="1" i="1" dirty="0"/>
              <a:t>Text here</a:t>
            </a:r>
            <a:endParaRPr lang="en-US" altLang="zh-CN" sz="2400" b="1" i="1" dirty="0"/>
          </a:p>
        </p:txBody>
      </p:sp>
      <p:sp>
        <p:nvSpPr>
          <p:cNvPr id="31" name="ïṣľîdé"/>
          <p:cNvSpPr/>
          <p:nvPr/>
        </p:nvSpPr>
        <p:spPr>
          <a:xfrm>
            <a:off x="669924" y="2460266"/>
            <a:ext cx="5392896" cy="3291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Unified fonts make reading more fluent.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Theme color makes PPT more convenient to change.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Adjust the spacing to adapt to Chinese typesetting, use the reference line in PPT……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32" name="iṡļîḑé"/>
          <p:cNvSpPr/>
          <p:nvPr/>
        </p:nvSpPr>
        <p:spPr>
          <a:xfrm>
            <a:off x="6127592" y="1438286"/>
            <a:ext cx="5392896" cy="9453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b="1" i="1" dirty="0"/>
              <a:t>Text here</a:t>
            </a:r>
            <a:endParaRPr lang="en-US" altLang="zh-CN" sz="2400" b="1" i="1" dirty="0"/>
          </a:p>
        </p:txBody>
      </p:sp>
      <p:sp>
        <p:nvSpPr>
          <p:cNvPr id="33" name="íSľiḍe"/>
          <p:cNvSpPr/>
          <p:nvPr/>
        </p:nvSpPr>
        <p:spPr>
          <a:xfrm>
            <a:off x="6127592" y="2460266"/>
            <a:ext cx="5392896" cy="3291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Unified fonts make reading more fluent.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Theme color makes PPT more convenient to change.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Adjust the spacing to adapt to Chinese typesetting, use the reference line in PPT……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34" name="iṡļiďê"/>
          <p:cNvSpPr/>
          <p:nvPr/>
        </p:nvSpPr>
        <p:spPr>
          <a:xfrm>
            <a:off x="3533808" y="4958422"/>
            <a:ext cx="5124385" cy="1499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35" name="ïśḻídê"/>
          <p:cNvSpPr/>
          <p:nvPr/>
        </p:nvSpPr>
        <p:spPr>
          <a:xfrm>
            <a:off x="3736740" y="5139468"/>
            <a:ext cx="869164" cy="82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b="1"/>
          </a:p>
        </p:txBody>
      </p:sp>
      <p:sp>
        <p:nvSpPr>
          <p:cNvPr id="36" name="iṡlïḍe"/>
          <p:cNvSpPr/>
          <p:nvPr/>
        </p:nvSpPr>
        <p:spPr>
          <a:xfrm>
            <a:off x="5019859" y="5139468"/>
            <a:ext cx="869164" cy="82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b="1"/>
          </a:p>
        </p:txBody>
      </p:sp>
      <p:sp>
        <p:nvSpPr>
          <p:cNvPr id="37" name="íṡļíďè"/>
          <p:cNvSpPr/>
          <p:nvPr/>
        </p:nvSpPr>
        <p:spPr>
          <a:xfrm>
            <a:off x="6302978" y="5139468"/>
            <a:ext cx="869164" cy="82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b="1"/>
          </a:p>
        </p:txBody>
      </p:sp>
      <p:sp>
        <p:nvSpPr>
          <p:cNvPr id="38" name="ï$ḷíďé"/>
          <p:cNvSpPr/>
          <p:nvPr/>
        </p:nvSpPr>
        <p:spPr>
          <a:xfrm>
            <a:off x="7586096" y="5139468"/>
            <a:ext cx="869164" cy="82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b="1"/>
          </a:p>
        </p:txBody>
      </p:sp>
      <p:sp>
        <p:nvSpPr>
          <p:cNvPr id="39" name="íṧļîdê"/>
          <p:cNvSpPr/>
          <p:nvPr/>
        </p:nvSpPr>
        <p:spPr bwMode="auto">
          <a:xfrm>
            <a:off x="7820756" y="5358619"/>
            <a:ext cx="399844" cy="38465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ïŝļîďé"/>
          <p:cNvSpPr/>
          <p:nvPr/>
        </p:nvSpPr>
        <p:spPr bwMode="auto">
          <a:xfrm>
            <a:off x="5254521" y="5351402"/>
            <a:ext cx="399840" cy="39909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41" name="îşlîḍe"/>
          <p:cNvSpPr/>
          <p:nvPr/>
        </p:nvSpPr>
        <p:spPr bwMode="auto">
          <a:xfrm>
            <a:off x="3971401" y="5358680"/>
            <a:ext cx="399842" cy="384536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íṩļíḓe"/>
          <p:cNvSpPr/>
          <p:nvPr/>
        </p:nvSpPr>
        <p:spPr bwMode="auto">
          <a:xfrm>
            <a:off x="6513661" y="5369723"/>
            <a:ext cx="447798" cy="36245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/>
          </a:p>
        </p:txBody>
      </p:sp>
      <p:sp>
        <p:nvSpPr>
          <p:cNvPr id="43" name="îŝļiḋê"/>
          <p:cNvSpPr/>
          <p:nvPr/>
        </p:nvSpPr>
        <p:spPr>
          <a:xfrm>
            <a:off x="3850305" y="6039101"/>
            <a:ext cx="642035" cy="369332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i="1" dirty="0"/>
              <a:t>Text</a:t>
            </a:r>
            <a:endParaRPr lang="zh-CN" altLang="en-US" i="1" dirty="0"/>
          </a:p>
        </p:txBody>
      </p:sp>
      <p:sp>
        <p:nvSpPr>
          <p:cNvPr id="44" name="iśľíḓè"/>
          <p:cNvSpPr/>
          <p:nvPr/>
        </p:nvSpPr>
        <p:spPr>
          <a:xfrm>
            <a:off x="5133424" y="6039101"/>
            <a:ext cx="642035" cy="369332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i="1" dirty="0"/>
              <a:t>Text</a:t>
            </a:r>
            <a:endParaRPr lang="zh-CN" altLang="en-US" i="1" dirty="0"/>
          </a:p>
        </p:txBody>
      </p:sp>
      <p:sp>
        <p:nvSpPr>
          <p:cNvPr id="45" name="íṣlíďé"/>
          <p:cNvSpPr/>
          <p:nvPr/>
        </p:nvSpPr>
        <p:spPr>
          <a:xfrm>
            <a:off x="6416543" y="6039101"/>
            <a:ext cx="642035" cy="369332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i="1" dirty="0"/>
              <a:t>Text</a:t>
            </a:r>
            <a:endParaRPr lang="zh-CN" altLang="en-US" i="1" dirty="0"/>
          </a:p>
        </p:txBody>
      </p:sp>
      <p:sp>
        <p:nvSpPr>
          <p:cNvPr id="46" name="íṧľïḓê"/>
          <p:cNvSpPr/>
          <p:nvPr/>
        </p:nvSpPr>
        <p:spPr>
          <a:xfrm>
            <a:off x="7699661" y="6039101"/>
            <a:ext cx="642035" cy="369332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r>
              <a:rPr lang="en-US" altLang="zh-CN" b="1" i="1" dirty="0"/>
              <a:t>Text</a:t>
            </a:r>
            <a:endParaRPr lang="zh-CN" altLang="en-US" i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íśḻiďé"/>
          <p:cNvGrpSpPr/>
          <p:nvPr/>
        </p:nvGrpSpPr>
        <p:grpSpPr>
          <a:xfrm rot="1016215">
            <a:off x="4497314" y="1924373"/>
            <a:ext cx="3430314" cy="3432230"/>
            <a:chOff x="4676776" y="2278062"/>
            <a:chExt cx="2843213" cy="2844801"/>
          </a:xfrm>
        </p:grpSpPr>
        <p:sp>
          <p:nvSpPr>
            <p:cNvPr id="34" name="iŝḻiḑê"/>
            <p:cNvSpPr/>
            <p:nvPr/>
          </p:nvSpPr>
          <p:spPr bwMode="auto">
            <a:xfrm>
              <a:off x="4902201" y="3098800"/>
              <a:ext cx="1370013" cy="1192213"/>
            </a:xfrm>
            <a:custGeom>
              <a:avLst/>
              <a:gdLst>
                <a:gd name="T0" fmla="*/ 648 w 863"/>
                <a:gd name="T1" fmla="*/ 751 h 751"/>
                <a:gd name="T2" fmla="*/ 216 w 863"/>
                <a:gd name="T3" fmla="*/ 751 h 751"/>
                <a:gd name="T4" fmla="*/ 0 w 863"/>
                <a:gd name="T5" fmla="*/ 376 h 751"/>
                <a:gd name="T6" fmla="*/ 216 w 863"/>
                <a:gd name="T7" fmla="*/ 0 h 751"/>
                <a:gd name="T8" fmla="*/ 648 w 863"/>
                <a:gd name="T9" fmla="*/ 0 h 751"/>
                <a:gd name="T10" fmla="*/ 863 w 863"/>
                <a:gd name="T11" fmla="*/ 376 h 751"/>
                <a:gd name="T12" fmla="*/ 648 w 863"/>
                <a:gd name="T13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1">
                  <a:moveTo>
                    <a:pt x="648" y="751"/>
                  </a:moveTo>
                  <a:lnTo>
                    <a:pt x="216" y="751"/>
                  </a:lnTo>
                  <a:lnTo>
                    <a:pt x="0" y="376"/>
                  </a:lnTo>
                  <a:lnTo>
                    <a:pt x="216" y="0"/>
                  </a:lnTo>
                  <a:lnTo>
                    <a:pt x="648" y="0"/>
                  </a:lnTo>
                  <a:lnTo>
                    <a:pt x="863" y="376"/>
                  </a:lnTo>
                  <a:lnTo>
                    <a:pt x="648" y="751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5" name="íšľïḍé"/>
            <p:cNvSpPr/>
            <p:nvPr/>
          </p:nvSpPr>
          <p:spPr bwMode="auto">
            <a:xfrm>
              <a:off x="5930901" y="3706812"/>
              <a:ext cx="1370013" cy="1190625"/>
            </a:xfrm>
            <a:custGeom>
              <a:avLst/>
              <a:gdLst>
                <a:gd name="T0" fmla="*/ 647 w 863"/>
                <a:gd name="T1" fmla="*/ 750 h 750"/>
                <a:gd name="T2" fmla="*/ 215 w 863"/>
                <a:gd name="T3" fmla="*/ 750 h 750"/>
                <a:gd name="T4" fmla="*/ 0 w 863"/>
                <a:gd name="T5" fmla="*/ 375 h 750"/>
                <a:gd name="T6" fmla="*/ 215 w 863"/>
                <a:gd name="T7" fmla="*/ 0 h 750"/>
                <a:gd name="T8" fmla="*/ 647 w 863"/>
                <a:gd name="T9" fmla="*/ 0 h 750"/>
                <a:gd name="T10" fmla="*/ 863 w 863"/>
                <a:gd name="T11" fmla="*/ 375 h 750"/>
                <a:gd name="T12" fmla="*/ 647 w 863"/>
                <a:gd name="T13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0">
                  <a:moveTo>
                    <a:pt x="647" y="750"/>
                  </a:moveTo>
                  <a:lnTo>
                    <a:pt x="215" y="750"/>
                  </a:lnTo>
                  <a:lnTo>
                    <a:pt x="0" y="375"/>
                  </a:lnTo>
                  <a:lnTo>
                    <a:pt x="215" y="0"/>
                  </a:lnTo>
                  <a:lnTo>
                    <a:pt x="647" y="0"/>
                  </a:lnTo>
                  <a:lnTo>
                    <a:pt x="863" y="375"/>
                  </a:lnTo>
                  <a:lnTo>
                    <a:pt x="647" y="750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6" name="iṩļide"/>
            <p:cNvSpPr/>
            <p:nvPr/>
          </p:nvSpPr>
          <p:spPr bwMode="auto">
            <a:xfrm flipV="1">
              <a:off x="5930901" y="2509837"/>
              <a:ext cx="330200" cy="58896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7" name="îšlidé"/>
            <p:cNvSpPr/>
            <p:nvPr/>
          </p:nvSpPr>
          <p:spPr bwMode="auto">
            <a:xfrm flipV="1">
              <a:off x="6964364" y="3098800"/>
              <a:ext cx="330200" cy="596900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8" name="ïṣļiḋe"/>
            <p:cNvSpPr/>
            <p:nvPr/>
          </p:nvSpPr>
          <p:spPr bwMode="auto">
            <a:xfrm flipV="1">
              <a:off x="4902201" y="4302125"/>
              <a:ext cx="331788" cy="59531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9" name="îSḷîďé"/>
            <p:cNvSpPr/>
            <p:nvPr/>
          </p:nvSpPr>
          <p:spPr bwMode="auto">
            <a:xfrm>
              <a:off x="6048376" y="3470275"/>
              <a:ext cx="449263" cy="449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0" name="ï$ḻiďe"/>
            <p:cNvSpPr/>
            <p:nvPr/>
          </p:nvSpPr>
          <p:spPr bwMode="auto">
            <a:xfrm>
              <a:off x="4756151" y="3536950"/>
              <a:ext cx="314325" cy="3095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41" name="íṧḷîďè"/>
            <p:cNvSpPr/>
            <p:nvPr/>
          </p:nvSpPr>
          <p:spPr bwMode="auto">
            <a:xfrm>
              <a:off x="5772151" y="2947987"/>
              <a:ext cx="309563" cy="3079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42" name="ísļíḓé"/>
            <p:cNvSpPr/>
            <p:nvPr/>
          </p:nvSpPr>
          <p:spPr bwMode="auto">
            <a:xfrm>
              <a:off x="6807201" y="3554412"/>
              <a:ext cx="307975" cy="3095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43" name="íSļídê"/>
            <p:cNvSpPr/>
            <p:nvPr/>
          </p:nvSpPr>
          <p:spPr bwMode="auto">
            <a:xfrm>
              <a:off x="7115176" y="4116387"/>
              <a:ext cx="314325" cy="3095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44" name="íṡļíḍè"/>
            <p:cNvSpPr/>
            <p:nvPr/>
          </p:nvSpPr>
          <p:spPr bwMode="auto">
            <a:xfrm>
              <a:off x="6121401" y="4724400"/>
              <a:ext cx="309563" cy="30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45" name="ïṥļïḍê"/>
            <p:cNvSpPr/>
            <p:nvPr/>
          </p:nvSpPr>
          <p:spPr bwMode="auto">
            <a:xfrm>
              <a:off x="7070726" y="2874962"/>
              <a:ext cx="449263" cy="4492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6" name="íṩḻiḓè"/>
            <p:cNvSpPr/>
            <p:nvPr/>
          </p:nvSpPr>
          <p:spPr bwMode="auto">
            <a:xfrm>
              <a:off x="4676776" y="4673600"/>
              <a:ext cx="450850" cy="4492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7" name="ïśḷiḓe"/>
            <p:cNvSpPr/>
            <p:nvPr/>
          </p:nvSpPr>
          <p:spPr bwMode="auto">
            <a:xfrm>
              <a:off x="6037264" y="2278062"/>
              <a:ext cx="449263" cy="4556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8" name="îślíḋê"/>
            <p:cNvSpPr/>
            <p:nvPr/>
          </p:nvSpPr>
          <p:spPr bwMode="auto">
            <a:xfrm>
              <a:off x="5138739" y="2981325"/>
              <a:ext cx="234950" cy="236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49" name="iṥ1iḓé"/>
            <p:cNvSpPr/>
            <p:nvPr/>
          </p:nvSpPr>
          <p:spPr bwMode="auto">
            <a:xfrm>
              <a:off x="5127626" y="4173537"/>
              <a:ext cx="234950" cy="2349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50" name="îşľíďè"/>
            <p:cNvSpPr/>
            <p:nvPr/>
          </p:nvSpPr>
          <p:spPr bwMode="auto">
            <a:xfrm>
              <a:off x="5795964" y="4156075"/>
              <a:ext cx="230188" cy="2301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51" name="îṩḷîďè"/>
            <p:cNvSpPr/>
            <p:nvPr/>
          </p:nvSpPr>
          <p:spPr bwMode="auto">
            <a:xfrm>
              <a:off x="6840539" y="4779962"/>
              <a:ext cx="234950" cy="2365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</p:grpSp>
      <p:sp>
        <p:nvSpPr>
          <p:cNvPr id="10" name="îślíḍê"/>
          <p:cNvSpPr/>
          <p:nvPr/>
        </p:nvSpPr>
        <p:spPr bwMode="auto">
          <a:xfrm>
            <a:off x="8517798" y="4765445"/>
            <a:ext cx="390243" cy="39034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1" name="iśļíḓe"/>
          <p:cNvSpPr/>
          <p:nvPr/>
        </p:nvSpPr>
        <p:spPr bwMode="auto">
          <a:xfrm>
            <a:off x="8560534" y="2071796"/>
            <a:ext cx="339566" cy="40641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2" name="iṥľïḓê"/>
          <p:cNvSpPr/>
          <p:nvPr/>
        </p:nvSpPr>
        <p:spPr bwMode="auto">
          <a:xfrm>
            <a:off x="8395893" y="3465433"/>
            <a:ext cx="512148" cy="285722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85000" lnSpcReduction="20000"/>
          </a:bodyPr>
          <a:lstStyle/>
          <a:p>
            <a:pPr algn="ctr"/>
          </a:p>
        </p:txBody>
      </p:sp>
      <p:sp>
        <p:nvSpPr>
          <p:cNvPr id="13" name="ï$ḷíḑê"/>
          <p:cNvSpPr/>
          <p:nvPr/>
        </p:nvSpPr>
        <p:spPr bwMode="auto">
          <a:xfrm>
            <a:off x="1005976" y="4750332"/>
            <a:ext cx="418783" cy="4205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4" name="ïṡľíḍè"/>
          <p:cNvSpPr/>
          <p:nvPr/>
        </p:nvSpPr>
        <p:spPr bwMode="auto">
          <a:xfrm>
            <a:off x="987796" y="1979099"/>
            <a:ext cx="443392" cy="392114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5" name="íṧlïḑê"/>
          <p:cNvSpPr/>
          <p:nvPr/>
        </p:nvSpPr>
        <p:spPr bwMode="auto">
          <a:xfrm>
            <a:off x="982037" y="3373807"/>
            <a:ext cx="452657" cy="383525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6" name="íṧ1iḓè"/>
          <p:cNvSpPr txBox="1"/>
          <p:nvPr/>
        </p:nvSpPr>
        <p:spPr>
          <a:xfrm>
            <a:off x="8908041" y="3083651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7" name="ïS1íḍè"/>
          <p:cNvSpPr txBox="1"/>
          <p:nvPr/>
        </p:nvSpPr>
        <p:spPr>
          <a:xfrm>
            <a:off x="8908042" y="3475764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 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8" name="išḷïďê"/>
          <p:cNvSpPr txBox="1"/>
          <p:nvPr/>
        </p:nvSpPr>
        <p:spPr>
          <a:xfrm>
            <a:off x="8908041" y="1750358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9" name="î$ḷîḍe"/>
          <p:cNvSpPr txBox="1"/>
          <p:nvPr/>
        </p:nvSpPr>
        <p:spPr>
          <a:xfrm>
            <a:off x="8908042" y="2142471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 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0" name="íšḻide"/>
          <p:cNvSpPr txBox="1"/>
          <p:nvPr/>
        </p:nvSpPr>
        <p:spPr>
          <a:xfrm>
            <a:off x="8908041" y="4435974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21" name="ïsḻíḍê"/>
          <p:cNvSpPr txBox="1"/>
          <p:nvPr/>
        </p:nvSpPr>
        <p:spPr>
          <a:xfrm>
            <a:off x="8908042" y="4828087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2" name="îŝľíḍé"/>
          <p:cNvSpPr txBox="1"/>
          <p:nvPr/>
        </p:nvSpPr>
        <p:spPr>
          <a:xfrm>
            <a:off x="1434694" y="3083651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29" name="îṣ1iḋé"/>
          <p:cNvSpPr txBox="1"/>
          <p:nvPr/>
        </p:nvSpPr>
        <p:spPr>
          <a:xfrm>
            <a:off x="1434695" y="3475764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 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0" name="îṩḻíḋè"/>
          <p:cNvSpPr txBox="1"/>
          <p:nvPr/>
        </p:nvSpPr>
        <p:spPr>
          <a:xfrm>
            <a:off x="1434694" y="1750358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31" name="işľiḓê"/>
          <p:cNvSpPr txBox="1"/>
          <p:nvPr/>
        </p:nvSpPr>
        <p:spPr>
          <a:xfrm>
            <a:off x="1434695" y="2142471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 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2" name="îṧḻiḍè"/>
          <p:cNvSpPr txBox="1"/>
          <p:nvPr/>
        </p:nvSpPr>
        <p:spPr>
          <a:xfrm>
            <a:off x="1434694" y="4435974"/>
            <a:ext cx="2612446" cy="392114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rmAutofit lnSpcReduction="10000"/>
          </a:bodyPr>
          <a:lstStyle/>
          <a:p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33" name="íṣľïḋe"/>
          <p:cNvSpPr txBox="1"/>
          <p:nvPr/>
        </p:nvSpPr>
        <p:spPr>
          <a:xfrm>
            <a:off x="1434695" y="4828087"/>
            <a:ext cx="2612445" cy="512284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 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7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iṡļiḑé"/>
          <p:cNvSpPr/>
          <p:nvPr/>
        </p:nvSpPr>
        <p:spPr>
          <a:xfrm>
            <a:off x="1830569" y="2405430"/>
            <a:ext cx="1659774" cy="1482914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2" name="iṡḷíḋè"/>
          <p:cNvSpPr/>
          <p:nvPr/>
        </p:nvSpPr>
        <p:spPr>
          <a:xfrm>
            <a:off x="1830569" y="3960276"/>
            <a:ext cx="1659774" cy="1482914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íṣḻíḓé"/>
          <p:cNvSpPr/>
          <p:nvPr/>
        </p:nvSpPr>
        <p:spPr>
          <a:xfrm>
            <a:off x="3202816" y="3182853"/>
            <a:ext cx="1659774" cy="1482914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4" name="îṥlîḑé"/>
          <p:cNvSpPr/>
          <p:nvPr/>
        </p:nvSpPr>
        <p:spPr>
          <a:xfrm>
            <a:off x="3300374" y="2016537"/>
            <a:ext cx="5702339" cy="1056084"/>
          </a:xfrm>
          <a:prstGeom prst="leftRightArrow">
            <a:avLst>
              <a:gd name="adj1" fmla="val 100000"/>
              <a:gd name="adj2" fmla="val 24046"/>
            </a:avLst>
          </a:prstGeom>
          <a:noFill/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ṣlïdê"/>
          <p:cNvSpPr/>
          <p:nvPr/>
        </p:nvSpPr>
        <p:spPr>
          <a:xfrm>
            <a:off x="4968836" y="3396268"/>
            <a:ext cx="6551652" cy="1056084"/>
          </a:xfrm>
          <a:prstGeom prst="leftRightArrow">
            <a:avLst>
              <a:gd name="adj1" fmla="val 100000"/>
              <a:gd name="adj2" fmla="val 24046"/>
            </a:avLst>
          </a:prstGeom>
          <a:noFill/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îS1îdè"/>
          <p:cNvSpPr/>
          <p:nvPr/>
        </p:nvSpPr>
        <p:spPr>
          <a:xfrm>
            <a:off x="3300374" y="4775999"/>
            <a:ext cx="5702339" cy="1056084"/>
          </a:xfrm>
          <a:prstGeom prst="leftRightArrow">
            <a:avLst>
              <a:gd name="adj1" fmla="val 100000"/>
              <a:gd name="adj2" fmla="val 24046"/>
            </a:avLst>
          </a:prstGeom>
          <a:noFill/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îṣlíḑê"/>
          <p:cNvGrpSpPr/>
          <p:nvPr/>
        </p:nvGrpSpPr>
        <p:grpSpPr>
          <a:xfrm>
            <a:off x="4096388" y="2161157"/>
            <a:ext cx="4110311" cy="766844"/>
            <a:chOff x="4946493" y="1831612"/>
            <a:chExt cx="4110311" cy="766844"/>
          </a:xfrm>
        </p:grpSpPr>
        <p:sp>
          <p:nvSpPr>
            <p:cNvPr id="28" name="íś1íde"/>
            <p:cNvSpPr/>
            <p:nvPr/>
          </p:nvSpPr>
          <p:spPr bwMode="auto">
            <a:xfrm flipH="1">
              <a:off x="4946493" y="2274809"/>
              <a:ext cx="4110310" cy="32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  <p:sp>
          <p:nvSpPr>
            <p:cNvPr id="29" name="íSľiḑé"/>
            <p:cNvSpPr txBox="1"/>
            <p:nvPr/>
          </p:nvSpPr>
          <p:spPr bwMode="auto">
            <a:xfrm flipH="1">
              <a:off x="4946494" y="1831612"/>
              <a:ext cx="4110310" cy="44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  <a:endParaRPr lang="zh-CN" altLang="en-US" sz="2000" b="1" dirty="0"/>
            </a:p>
          </p:txBody>
        </p:sp>
      </p:grpSp>
      <p:grpSp>
        <p:nvGrpSpPr>
          <p:cNvPr id="18" name="iṥḻiḓè"/>
          <p:cNvGrpSpPr/>
          <p:nvPr/>
        </p:nvGrpSpPr>
        <p:grpSpPr>
          <a:xfrm>
            <a:off x="5764850" y="3540888"/>
            <a:ext cx="4110311" cy="766844"/>
            <a:chOff x="4946493" y="1831612"/>
            <a:chExt cx="4110311" cy="766844"/>
          </a:xfrm>
        </p:grpSpPr>
        <p:sp>
          <p:nvSpPr>
            <p:cNvPr id="26" name="işļiḑè"/>
            <p:cNvSpPr/>
            <p:nvPr/>
          </p:nvSpPr>
          <p:spPr bwMode="auto">
            <a:xfrm flipH="1">
              <a:off x="4946493" y="2274809"/>
              <a:ext cx="4110310" cy="32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  <p:sp>
          <p:nvSpPr>
            <p:cNvPr id="27" name="îśḷïde"/>
            <p:cNvSpPr txBox="1"/>
            <p:nvPr/>
          </p:nvSpPr>
          <p:spPr bwMode="auto">
            <a:xfrm flipH="1">
              <a:off x="4946494" y="1831612"/>
              <a:ext cx="4110310" cy="44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  <a:endParaRPr lang="zh-CN" altLang="en-US" sz="2000" b="1" dirty="0"/>
            </a:p>
          </p:txBody>
        </p:sp>
      </p:grpSp>
      <p:grpSp>
        <p:nvGrpSpPr>
          <p:cNvPr id="19" name="ïś1iḑê"/>
          <p:cNvGrpSpPr/>
          <p:nvPr/>
        </p:nvGrpSpPr>
        <p:grpSpPr>
          <a:xfrm>
            <a:off x="4096388" y="4920619"/>
            <a:ext cx="4110311" cy="766844"/>
            <a:chOff x="4946493" y="1831612"/>
            <a:chExt cx="4110311" cy="766844"/>
          </a:xfrm>
        </p:grpSpPr>
        <p:sp>
          <p:nvSpPr>
            <p:cNvPr id="24" name="í$ľïḓe"/>
            <p:cNvSpPr/>
            <p:nvPr/>
          </p:nvSpPr>
          <p:spPr bwMode="auto">
            <a:xfrm flipH="1">
              <a:off x="4946493" y="2274809"/>
              <a:ext cx="4110310" cy="32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  <p:sp>
          <p:nvSpPr>
            <p:cNvPr id="25" name="íŝļîdè"/>
            <p:cNvSpPr txBox="1"/>
            <p:nvPr/>
          </p:nvSpPr>
          <p:spPr bwMode="auto">
            <a:xfrm flipH="1">
              <a:off x="4946494" y="1831612"/>
              <a:ext cx="4110310" cy="44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  <a:endParaRPr lang="zh-CN" altLang="en-US" sz="2000" b="1" dirty="0"/>
            </a:p>
          </p:txBody>
        </p:sp>
      </p:grpSp>
      <p:sp>
        <p:nvSpPr>
          <p:cNvPr id="20" name="íśľiḋé"/>
          <p:cNvSpPr/>
          <p:nvPr/>
        </p:nvSpPr>
        <p:spPr bwMode="auto">
          <a:xfrm>
            <a:off x="3750807" y="3657610"/>
            <a:ext cx="563792" cy="533400"/>
          </a:xfrm>
          <a:custGeom>
            <a:avLst/>
            <a:gdLst>
              <a:gd name="connsiteX0" fmla="*/ 410803 w 536437"/>
              <a:gd name="connsiteY0" fmla="*/ 418778 h 507519"/>
              <a:gd name="connsiteX1" fmla="*/ 364937 w 536437"/>
              <a:gd name="connsiteY1" fmla="*/ 425758 h 507519"/>
              <a:gd name="connsiteX2" fmla="*/ 364937 w 536437"/>
              <a:gd name="connsiteY2" fmla="*/ 452679 h 507519"/>
              <a:gd name="connsiteX3" fmla="*/ 457667 w 536437"/>
              <a:gd name="connsiteY3" fmla="*/ 452679 h 507519"/>
              <a:gd name="connsiteX4" fmla="*/ 457667 w 536437"/>
              <a:gd name="connsiteY4" fmla="*/ 425758 h 507519"/>
              <a:gd name="connsiteX5" fmla="*/ 203408 w 536437"/>
              <a:gd name="connsiteY5" fmla="*/ 297133 h 507519"/>
              <a:gd name="connsiteX6" fmla="*/ 238306 w 536437"/>
              <a:gd name="connsiteY6" fmla="*/ 457665 h 507519"/>
              <a:gd name="connsiteX7" fmla="*/ 260242 w 536437"/>
              <a:gd name="connsiteY7" fmla="*/ 330037 h 507519"/>
              <a:gd name="connsiteX8" fmla="*/ 250271 w 536437"/>
              <a:gd name="connsiteY8" fmla="*/ 321063 h 507519"/>
              <a:gd name="connsiteX9" fmla="*/ 234318 w 536437"/>
              <a:gd name="connsiteY9" fmla="*/ 302119 h 507519"/>
              <a:gd name="connsiteX10" fmla="*/ 303117 w 536437"/>
              <a:gd name="connsiteY10" fmla="*/ 302119 h 507519"/>
              <a:gd name="connsiteX11" fmla="*/ 286166 w 536437"/>
              <a:gd name="connsiteY11" fmla="*/ 321063 h 507519"/>
              <a:gd name="connsiteX12" fmla="*/ 277193 w 536437"/>
              <a:gd name="connsiteY12" fmla="*/ 330037 h 507519"/>
              <a:gd name="connsiteX13" fmla="*/ 298132 w 536437"/>
              <a:gd name="connsiteY13" fmla="*/ 457665 h 507519"/>
              <a:gd name="connsiteX14" fmla="*/ 334027 w 536437"/>
              <a:gd name="connsiteY14" fmla="*/ 297133 h 507519"/>
              <a:gd name="connsiteX15" fmla="*/ 515498 w 536437"/>
              <a:gd name="connsiteY15" fmla="*/ 353967 h 507519"/>
              <a:gd name="connsiteX16" fmla="*/ 536437 w 536437"/>
              <a:gd name="connsiteY16" fmla="*/ 507519 h 507519"/>
              <a:gd name="connsiteX17" fmla="*/ 0 w 536437"/>
              <a:gd name="connsiteY17" fmla="*/ 507519 h 507519"/>
              <a:gd name="connsiteX18" fmla="*/ 19942 w 536437"/>
              <a:gd name="connsiteY18" fmla="*/ 353967 h 507519"/>
              <a:gd name="connsiteX19" fmla="*/ 268717 w 536437"/>
              <a:gd name="connsiteY19" fmla="*/ 0 h 507519"/>
              <a:gd name="connsiteX20" fmla="*/ 388867 w 536437"/>
              <a:gd name="connsiteY20" fmla="*/ 134109 h 507519"/>
              <a:gd name="connsiteX21" fmla="*/ 268717 w 536437"/>
              <a:gd name="connsiteY21" fmla="*/ 268218 h 507519"/>
              <a:gd name="connsiteX22" fmla="*/ 148567 w 536437"/>
              <a:gd name="connsiteY22" fmla="*/ 134109 h 507519"/>
              <a:gd name="connsiteX23" fmla="*/ 268717 w 536437"/>
              <a:gd name="connsiteY23" fmla="*/ 0 h 50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6437" h="507519">
                <a:moveTo>
                  <a:pt x="410803" y="418778"/>
                </a:moveTo>
                <a:lnTo>
                  <a:pt x="364937" y="425758"/>
                </a:lnTo>
                <a:lnTo>
                  <a:pt x="364937" y="452679"/>
                </a:lnTo>
                <a:lnTo>
                  <a:pt x="457667" y="452679"/>
                </a:lnTo>
                <a:lnTo>
                  <a:pt x="457667" y="425758"/>
                </a:lnTo>
                <a:close/>
                <a:moveTo>
                  <a:pt x="203408" y="297133"/>
                </a:moveTo>
                <a:lnTo>
                  <a:pt x="238306" y="457665"/>
                </a:lnTo>
                <a:lnTo>
                  <a:pt x="260242" y="330037"/>
                </a:lnTo>
                <a:lnTo>
                  <a:pt x="250271" y="321063"/>
                </a:lnTo>
                <a:lnTo>
                  <a:pt x="234318" y="302119"/>
                </a:lnTo>
                <a:lnTo>
                  <a:pt x="303117" y="302119"/>
                </a:lnTo>
                <a:lnTo>
                  <a:pt x="286166" y="321063"/>
                </a:lnTo>
                <a:lnTo>
                  <a:pt x="277193" y="330037"/>
                </a:lnTo>
                <a:lnTo>
                  <a:pt x="298132" y="457665"/>
                </a:lnTo>
                <a:lnTo>
                  <a:pt x="334027" y="297133"/>
                </a:lnTo>
                <a:lnTo>
                  <a:pt x="515498" y="353967"/>
                </a:lnTo>
                <a:lnTo>
                  <a:pt x="536437" y="507519"/>
                </a:lnTo>
                <a:lnTo>
                  <a:pt x="0" y="507519"/>
                </a:lnTo>
                <a:lnTo>
                  <a:pt x="19942" y="353967"/>
                </a:lnTo>
                <a:close/>
                <a:moveTo>
                  <a:pt x="268717" y="0"/>
                </a:moveTo>
                <a:cubicBezTo>
                  <a:pt x="335074" y="0"/>
                  <a:pt x="388867" y="60043"/>
                  <a:pt x="388867" y="134109"/>
                </a:cubicBezTo>
                <a:cubicBezTo>
                  <a:pt x="388867" y="208175"/>
                  <a:pt x="335074" y="268218"/>
                  <a:pt x="268717" y="268218"/>
                </a:cubicBezTo>
                <a:cubicBezTo>
                  <a:pt x="202360" y="268218"/>
                  <a:pt x="148567" y="208175"/>
                  <a:pt x="148567" y="134109"/>
                </a:cubicBezTo>
                <a:cubicBezTo>
                  <a:pt x="148567" y="60043"/>
                  <a:pt x="202360" y="0"/>
                  <a:pt x="268717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21" name="ís1îḑe"/>
          <p:cNvSpPr/>
          <p:nvPr/>
        </p:nvSpPr>
        <p:spPr bwMode="auto">
          <a:xfrm>
            <a:off x="2417343" y="2896179"/>
            <a:ext cx="486224" cy="501416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22" name="íṡľïḋê"/>
          <p:cNvSpPr/>
          <p:nvPr/>
        </p:nvSpPr>
        <p:spPr bwMode="auto">
          <a:xfrm>
            <a:off x="2370340" y="4453841"/>
            <a:ext cx="580230" cy="495784"/>
          </a:xfrm>
          <a:custGeom>
            <a:avLst/>
            <a:gdLst>
              <a:gd name="connsiteX0" fmla="*/ 560224 w 607107"/>
              <a:gd name="connsiteY0" fmla="*/ 279860 h 518750"/>
              <a:gd name="connsiteX1" fmla="*/ 582459 w 607107"/>
              <a:gd name="connsiteY1" fmla="*/ 280220 h 518750"/>
              <a:gd name="connsiteX2" fmla="*/ 606440 w 607107"/>
              <a:gd name="connsiteY2" fmla="*/ 300513 h 518750"/>
              <a:gd name="connsiteX3" fmla="*/ 596135 w 607107"/>
              <a:gd name="connsiteY3" fmla="*/ 329751 h 518750"/>
              <a:gd name="connsiteX4" fmla="*/ 571865 w 607107"/>
              <a:gd name="connsiteY4" fmla="*/ 348793 h 518750"/>
              <a:gd name="connsiteX5" fmla="*/ 371834 w 607107"/>
              <a:gd name="connsiteY5" fmla="*/ 500269 h 518750"/>
              <a:gd name="connsiteX6" fmla="*/ 134050 w 607107"/>
              <a:gd name="connsiteY6" fmla="*/ 494210 h 518750"/>
              <a:gd name="connsiteX7" fmla="*/ 67213 w 607107"/>
              <a:gd name="connsiteY7" fmla="*/ 511040 h 518750"/>
              <a:gd name="connsiteX8" fmla="*/ 61145 w 607107"/>
              <a:gd name="connsiteY8" fmla="*/ 511040 h 518750"/>
              <a:gd name="connsiteX9" fmla="*/ 59701 w 607107"/>
              <a:gd name="connsiteY9" fmla="*/ 510560 h 518750"/>
              <a:gd name="connsiteX10" fmla="*/ 55656 w 607107"/>
              <a:gd name="connsiteY10" fmla="*/ 507674 h 518750"/>
              <a:gd name="connsiteX11" fmla="*/ 7502 w 607107"/>
              <a:gd name="connsiteY11" fmla="*/ 432081 h 518750"/>
              <a:gd name="connsiteX12" fmla="*/ 1435 w 607107"/>
              <a:gd name="connsiteY12" fmla="*/ 423521 h 518750"/>
              <a:gd name="connsiteX13" fmla="*/ 183 w 607107"/>
              <a:gd name="connsiteY13" fmla="*/ 417077 h 518750"/>
              <a:gd name="connsiteX14" fmla="*/ 4131 w 607107"/>
              <a:gd name="connsiteY14" fmla="*/ 411788 h 518750"/>
              <a:gd name="connsiteX15" fmla="*/ 95527 w 607107"/>
              <a:gd name="connsiteY15" fmla="*/ 376588 h 518750"/>
              <a:gd name="connsiteX16" fmla="*/ 266570 w 607107"/>
              <a:gd name="connsiteY16" fmla="*/ 330231 h 518750"/>
              <a:gd name="connsiteX17" fmla="*/ 327147 w 607107"/>
              <a:gd name="connsiteY17" fmla="*/ 372741 h 518750"/>
              <a:gd name="connsiteX18" fmla="*/ 233536 w 607107"/>
              <a:gd name="connsiteY18" fmla="*/ 417943 h 518750"/>
              <a:gd name="connsiteX19" fmla="*/ 360084 w 607107"/>
              <a:gd name="connsiteY19" fmla="*/ 366393 h 518750"/>
              <a:gd name="connsiteX20" fmla="*/ 365285 w 607107"/>
              <a:gd name="connsiteY20" fmla="*/ 359372 h 518750"/>
              <a:gd name="connsiteX21" fmla="*/ 524482 w 607107"/>
              <a:gd name="connsiteY21" fmla="*/ 291473 h 518750"/>
              <a:gd name="connsiteX22" fmla="*/ 560224 w 607107"/>
              <a:gd name="connsiteY22" fmla="*/ 279860 h 518750"/>
              <a:gd name="connsiteX23" fmla="*/ 231201 w 607107"/>
              <a:gd name="connsiteY23" fmla="*/ 114447 h 518750"/>
              <a:gd name="connsiteX24" fmla="*/ 227733 w 607107"/>
              <a:gd name="connsiteY24" fmla="*/ 115409 h 518750"/>
              <a:gd name="connsiteX25" fmla="*/ 204232 w 607107"/>
              <a:gd name="connsiteY25" fmla="*/ 127912 h 518750"/>
              <a:gd name="connsiteX26" fmla="*/ 200572 w 607107"/>
              <a:gd name="connsiteY26" fmla="*/ 136280 h 518750"/>
              <a:gd name="connsiteX27" fmla="*/ 203269 w 607107"/>
              <a:gd name="connsiteY27" fmla="*/ 146860 h 518750"/>
              <a:gd name="connsiteX28" fmla="*/ 207410 w 607107"/>
              <a:gd name="connsiteY28" fmla="*/ 151862 h 518750"/>
              <a:gd name="connsiteX29" fmla="*/ 213960 w 607107"/>
              <a:gd name="connsiteY29" fmla="*/ 151573 h 518750"/>
              <a:gd name="connsiteX30" fmla="*/ 222340 w 607107"/>
              <a:gd name="connsiteY30" fmla="*/ 147053 h 518750"/>
              <a:gd name="connsiteX31" fmla="*/ 222340 w 607107"/>
              <a:gd name="connsiteY31" fmla="*/ 230058 h 518750"/>
              <a:gd name="connsiteX32" fmla="*/ 229756 w 607107"/>
              <a:gd name="connsiteY32" fmla="*/ 237464 h 518750"/>
              <a:gd name="connsiteX33" fmla="*/ 243433 w 607107"/>
              <a:gd name="connsiteY33" fmla="*/ 237464 h 518750"/>
              <a:gd name="connsiteX34" fmla="*/ 250850 w 607107"/>
              <a:gd name="connsiteY34" fmla="*/ 230058 h 518750"/>
              <a:gd name="connsiteX35" fmla="*/ 250850 w 607107"/>
              <a:gd name="connsiteY35" fmla="*/ 121853 h 518750"/>
              <a:gd name="connsiteX36" fmla="*/ 243433 w 607107"/>
              <a:gd name="connsiteY36" fmla="*/ 114447 h 518750"/>
              <a:gd name="connsiteX37" fmla="*/ 230719 w 607107"/>
              <a:gd name="connsiteY37" fmla="*/ 76070 h 518750"/>
              <a:gd name="connsiteX38" fmla="*/ 330794 w 607107"/>
              <a:gd name="connsiteY38" fmla="*/ 176004 h 518750"/>
              <a:gd name="connsiteX39" fmla="*/ 230719 w 607107"/>
              <a:gd name="connsiteY39" fmla="*/ 275841 h 518750"/>
              <a:gd name="connsiteX40" fmla="*/ 130741 w 607107"/>
              <a:gd name="connsiteY40" fmla="*/ 176004 h 518750"/>
              <a:gd name="connsiteX41" fmla="*/ 230719 w 607107"/>
              <a:gd name="connsiteY41" fmla="*/ 76070 h 518750"/>
              <a:gd name="connsiteX42" fmla="*/ 371906 w 607107"/>
              <a:gd name="connsiteY42" fmla="*/ 39432 h 518750"/>
              <a:gd name="connsiteX43" fmla="*/ 368246 w 607107"/>
              <a:gd name="connsiteY43" fmla="*/ 40297 h 518750"/>
              <a:gd name="connsiteX44" fmla="*/ 344168 w 607107"/>
              <a:gd name="connsiteY44" fmla="*/ 53185 h 518750"/>
              <a:gd name="connsiteX45" fmla="*/ 340412 w 607107"/>
              <a:gd name="connsiteY45" fmla="*/ 61744 h 518750"/>
              <a:gd name="connsiteX46" fmla="*/ 343109 w 607107"/>
              <a:gd name="connsiteY46" fmla="*/ 72612 h 518750"/>
              <a:gd name="connsiteX47" fmla="*/ 347443 w 607107"/>
              <a:gd name="connsiteY47" fmla="*/ 77709 h 518750"/>
              <a:gd name="connsiteX48" fmla="*/ 354089 w 607107"/>
              <a:gd name="connsiteY48" fmla="*/ 77421 h 518750"/>
              <a:gd name="connsiteX49" fmla="*/ 362757 w 607107"/>
              <a:gd name="connsiteY49" fmla="*/ 72804 h 518750"/>
              <a:gd name="connsiteX50" fmla="*/ 362757 w 607107"/>
              <a:gd name="connsiteY50" fmla="*/ 157919 h 518750"/>
              <a:gd name="connsiteX51" fmla="*/ 370365 w 607107"/>
              <a:gd name="connsiteY51" fmla="*/ 165517 h 518750"/>
              <a:gd name="connsiteX52" fmla="*/ 384331 w 607107"/>
              <a:gd name="connsiteY52" fmla="*/ 165517 h 518750"/>
              <a:gd name="connsiteX53" fmla="*/ 391939 w 607107"/>
              <a:gd name="connsiteY53" fmla="*/ 157919 h 518750"/>
              <a:gd name="connsiteX54" fmla="*/ 391939 w 607107"/>
              <a:gd name="connsiteY54" fmla="*/ 47029 h 518750"/>
              <a:gd name="connsiteX55" fmla="*/ 384331 w 607107"/>
              <a:gd name="connsiteY55" fmla="*/ 39432 h 518750"/>
              <a:gd name="connsiteX56" fmla="*/ 371328 w 607107"/>
              <a:gd name="connsiteY56" fmla="*/ 0 h 518750"/>
              <a:gd name="connsiteX57" fmla="*/ 473901 w 607107"/>
              <a:gd name="connsiteY57" fmla="*/ 102426 h 518750"/>
              <a:gd name="connsiteX58" fmla="*/ 371328 w 607107"/>
              <a:gd name="connsiteY58" fmla="*/ 204852 h 518750"/>
              <a:gd name="connsiteX59" fmla="*/ 342531 w 607107"/>
              <a:gd name="connsiteY59" fmla="*/ 200717 h 518750"/>
              <a:gd name="connsiteX60" fmla="*/ 348117 w 607107"/>
              <a:gd name="connsiteY60" fmla="*/ 167440 h 518750"/>
              <a:gd name="connsiteX61" fmla="*/ 274342 w 607107"/>
              <a:gd name="connsiteY61" fmla="*/ 69150 h 518750"/>
              <a:gd name="connsiteX62" fmla="*/ 371328 w 607107"/>
              <a:gd name="connsiteY62" fmla="*/ 0 h 51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7107" h="518750">
                <a:moveTo>
                  <a:pt x="560224" y="279860"/>
                </a:moveTo>
                <a:cubicBezTo>
                  <a:pt x="569819" y="278441"/>
                  <a:pt x="577162" y="279018"/>
                  <a:pt x="582459" y="280220"/>
                </a:cubicBezTo>
                <a:cubicBezTo>
                  <a:pt x="595268" y="283010"/>
                  <a:pt x="604032" y="289742"/>
                  <a:pt x="606440" y="300513"/>
                </a:cubicBezTo>
                <a:cubicBezTo>
                  <a:pt x="608751" y="310804"/>
                  <a:pt x="604995" y="322826"/>
                  <a:pt x="596135" y="329751"/>
                </a:cubicBezTo>
                <a:cubicBezTo>
                  <a:pt x="587949" y="336098"/>
                  <a:pt x="579762" y="342542"/>
                  <a:pt x="571865" y="348793"/>
                </a:cubicBezTo>
                <a:lnTo>
                  <a:pt x="371834" y="500269"/>
                </a:lnTo>
                <a:cubicBezTo>
                  <a:pt x="306826" y="545471"/>
                  <a:pt x="137614" y="493440"/>
                  <a:pt x="134050" y="494210"/>
                </a:cubicBezTo>
                <a:lnTo>
                  <a:pt x="67213" y="511040"/>
                </a:lnTo>
                <a:cubicBezTo>
                  <a:pt x="65479" y="511521"/>
                  <a:pt x="63264" y="511425"/>
                  <a:pt x="61145" y="511040"/>
                </a:cubicBezTo>
                <a:cubicBezTo>
                  <a:pt x="60567" y="510848"/>
                  <a:pt x="60086" y="510752"/>
                  <a:pt x="59701" y="510560"/>
                </a:cubicBezTo>
                <a:cubicBezTo>
                  <a:pt x="58063" y="510079"/>
                  <a:pt x="56715" y="509021"/>
                  <a:pt x="55656" y="507674"/>
                </a:cubicBezTo>
                <a:cubicBezTo>
                  <a:pt x="40150" y="486131"/>
                  <a:pt x="22430" y="453335"/>
                  <a:pt x="7502" y="432081"/>
                </a:cubicBezTo>
                <a:lnTo>
                  <a:pt x="1435" y="423521"/>
                </a:lnTo>
                <a:cubicBezTo>
                  <a:pt x="183" y="421694"/>
                  <a:pt x="-299" y="419289"/>
                  <a:pt x="183" y="417077"/>
                </a:cubicBezTo>
                <a:cubicBezTo>
                  <a:pt x="664" y="414865"/>
                  <a:pt x="1723" y="412750"/>
                  <a:pt x="4131" y="411788"/>
                </a:cubicBezTo>
                <a:lnTo>
                  <a:pt x="95527" y="376588"/>
                </a:lnTo>
                <a:cubicBezTo>
                  <a:pt x="155816" y="356487"/>
                  <a:pt x="154179" y="328885"/>
                  <a:pt x="266570" y="330231"/>
                </a:cubicBezTo>
                <a:cubicBezTo>
                  <a:pt x="296618" y="330520"/>
                  <a:pt x="351706" y="324172"/>
                  <a:pt x="327147" y="372741"/>
                </a:cubicBezTo>
                <a:cubicBezTo>
                  <a:pt x="316650" y="393515"/>
                  <a:pt x="281979" y="420059"/>
                  <a:pt x="233536" y="417943"/>
                </a:cubicBezTo>
                <a:cubicBezTo>
                  <a:pt x="233344" y="419193"/>
                  <a:pt x="327244" y="456605"/>
                  <a:pt x="360084" y="366393"/>
                </a:cubicBezTo>
                <a:cubicBezTo>
                  <a:pt x="360084" y="366393"/>
                  <a:pt x="361433" y="361007"/>
                  <a:pt x="365285" y="359372"/>
                </a:cubicBezTo>
                <a:cubicBezTo>
                  <a:pt x="389940" y="348793"/>
                  <a:pt x="522459" y="292338"/>
                  <a:pt x="524482" y="291473"/>
                </a:cubicBezTo>
                <a:cubicBezTo>
                  <a:pt x="538784" y="284693"/>
                  <a:pt x="550629" y="281278"/>
                  <a:pt x="560224" y="279860"/>
                </a:cubicBezTo>
                <a:close/>
                <a:moveTo>
                  <a:pt x="231201" y="114447"/>
                </a:moveTo>
                <a:cubicBezTo>
                  <a:pt x="230045" y="114447"/>
                  <a:pt x="228793" y="114832"/>
                  <a:pt x="227733" y="115409"/>
                </a:cubicBezTo>
                <a:lnTo>
                  <a:pt x="204232" y="127912"/>
                </a:lnTo>
                <a:cubicBezTo>
                  <a:pt x="201246" y="129548"/>
                  <a:pt x="199705" y="133010"/>
                  <a:pt x="200572" y="136280"/>
                </a:cubicBezTo>
                <a:lnTo>
                  <a:pt x="203269" y="146860"/>
                </a:lnTo>
                <a:cubicBezTo>
                  <a:pt x="203847" y="149073"/>
                  <a:pt x="205388" y="150900"/>
                  <a:pt x="207410" y="151862"/>
                </a:cubicBezTo>
                <a:cubicBezTo>
                  <a:pt x="209529" y="152727"/>
                  <a:pt x="211937" y="152631"/>
                  <a:pt x="213960" y="151573"/>
                </a:cubicBezTo>
                <a:lnTo>
                  <a:pt x="222340" y="147053"/>
                </a:lnTo>
                <a:lnTo>
                  <a:pt x="222340" y="230058"/>
                </a:lnTo>
                <a:cubicBezTo>
                  <a:pt x="222340" y="234098"/>
                  <a:pt x="225711" y="237464"/>
                  <a:pt x="229756" y="237464"/>
                </a:cubicBezTo>
                <a:lnTo>
                  <a:pt x="243433" y="237464"/>
                </a:lnTo>
                <a:cubicBezTo>
                  <a:pt x="247479" y="237464"/>
                  <a:pt x="250850" y="234098"/>
                  <a:pt x="250850" y="230058"/>
                </a:cubicBezTo>
                <a:lnTo>
                  <a:pt x="250850" y="121853"/>
                </a:lnTo>
                <a:cubicBezTo>
                  <a:pt x="250850" y="117813"/>
                  <a:pt x="247479" y="114447"/>
                  <a:pt x="243433" y="114447"/>
                </a:cubicBezTo>
                <a:close/>
                <a:moveTo>
                  <a:pt x="230719" y="76070"/>
                </a:moveTo>
                <a:cubicBezTo>
                  <a:pt x="286006" y="76070"/>
                  <a:pt x="330794" y="120795"/>
                  <a:pt x="330794" y="176004"/>
                </a:cubicBezTo>
                <a:cubicBezTo>
                  <a:pt x="330794" y="231116"/>
                  <a:pt x="286006" y="275841"/>
                  <a:pt x="230719" y="275841"/>
                </a:cubicBezTo>
                <a:cubicBezTo>
                  <a:pt x="175529" y="275841"/>
                  <a:pt x="130741" y="231116"/>
                  <a:pt x="130741" y="176004"/>
                </a:cubicBezTo>
                <a:cubicBezTo>
                  <a:pt x="130741" y="120795"/>
                  <a:pt x="175529" y="76070"/>
                  <a:pt x="230719" y="76070"/>
                </a:cubicBezTo>
                <a:close/>
                <a:moveTo>
                  <a:pt x="371906" y="39432"/>
                </a:moveTo>
                <a:cubicBezTo>
                  <a:pt x="370654" y="39432"/>
                  <a:pt x="369402" y="39720"/>
                  <a:pt x="368246" y="40297"/>
                </a:cubicBezTo>
                <a:lnTo>
                  <a:pt x="344168" y="53185"/>
                </a:lnTo>
                <a:cubicBezTo>
                  <a:pt x="341086" y="54819"/>
                  <a:pt x="339545" y="58378"/>
                  <a:pt x="340412" y="61744"/>
                </a:cubicBezTo>
                <a:lnTo>
                  <a:pt x="343109" y="72612"/>
                </a:lnTo>
                <a:cubicBezTo>
                  <a:pt x="343687" y="74920"/>
                  <a:pt x="345324" y="76747"/>
                  <a:pt x="347443" y="77709"/>
                </a:cubicBezTo>
                <a:cubicBezTo>
                  <a:pt x="349562" y="78671"/>
                  <a:pt x="352066" y="78575"/>
                  <a:pt x="354089" y="77421"/>
                </a:cubicBezTo>
                <a:lnTo>
                  <a:pt x="362757" y="72804"/>
                </a:lnTo>
                <a:lnTo>
                  <a:pt x="362757" y="157919"/>
                </a:lnTo>
                <a:cubicBezTo>
                  <a:pt x="362757" y="162054"/>
                  <a:pt x="366224" y="165517"/>
                  <a:pt x="370365" y="165517"/>
                </a:cubicBezTo>
                <a:lnTo>
                  <a:pt x="384331" y="165517"/>
                </a:lnTo>
                <a:cubicBezTo>
                  <a:pt x="388568" y="165517"/>
                  <a:pt x="391939" y="162054"/>
                  <a:pt x="391939" y="157919"/>
                </a:cubicBezTo>
                <a:lnTo>
                  <a:pt x="391939" y="47029"/>
                </a:lnTo>
                <a:cubicBezTo>
                  <a:pt x="391939" y="42798"/>
                  <a:pt x="388568" y="39432"/>
                  <a:pt x="384331" y="39432"/>
                </a:cubicBezTo>
                <a:close/>
                <a:moveTo>
                  <a:pt x="371328" y="0"/>
                </a:moveTo>
                <a:cubicBezTo>
                  <a:pt x="428056" y="0"/>
                  <a:pt x="473901" y="45875"/>
                  <a:pt x="473901" y="102426"/>
                </a:cubicBezTo>
                <a:cubicBezTo>
                  <a:pt x="473901" y="158977"/>
                  <a:pt x="428056" y="204852"/>
                  <a:pt x="371328" y="204852"/>
                </a:cubicBezTo>
                <a:cubicBezTo>
                  <a:pt x="361312" y="204852"/>
                  <a:pt x="351681" y="203409"/>
                  <a:pt x="342531" y="200717"/>
                </a:cubicBezTo>
                <a:cubicBezTo>
                  <a:pt x="346095" y="190234"/>
                  <a:pt x="348117" y="179077"/>
                  <a:pt x="348117" y="167440"/>
                </a:cubicBezTo>
                <a:cubicBezTo>
                  <a:pt x="348117" y="120892"/>
                  <a:pt x="317008" y="81556"/>
                  <a:pt x="274342" y="69150"/>
                </a:cubicBezTo>
                <a:cubicBezTo>
                  <a:pt x="288211" y="28949"/>
                  <a:pt x="326447" y="0"/>
                  <a:pt x="37132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3" name="îṥliḓê"/>
          <p:cNvSpPr/>
          <p:nvPr/>
        </p:nvSpPr>
        <p:spPr>
          <a:xfrm>
            <a:off x="686558" y="3282193"/>
            <a:ext cx="1437398" cy="1284234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2000" b="1" i="1" dirty="0">
                <a:solidFill>
                  <a:schemeClr val="tx1"/>
                </a:solidFill>
              </a:rPr>
              <a:t>Text</a:t>
            </a:r>
            <a:endParaRPr lang="zh-CN" altLang="en-US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/>
          <p:nvPr/>
        </p:nvSpPr>
        <p:spPr>
          <a:xfrm>
            <a:off x="1143840" y="266933"/>
            <a:ext cx="2839925" cy="5059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点击输入标题内容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07435" y="833864"/>
            <a:ext cx="104651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7"/>
          <p:cNvGrpSpPr/>
          <p:nvPr/>
        </p:nvGrpSpPr>
        <p:grpSpPr bwMode="auto">
          <a:xfrm>
            <a:off x="431371" y="390527"/>
            <a:ext cx="520496" cy="274639"/>
            <a:chOff x="0" y="0"/>
            <a:chExt cx="1041399" cy="549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ïsḻïḑè"/>
          <p:cNvSpPr/>
          <p:nvPr/>
        </p:nvSpPr>
        <p:spPr>
          <a:xfrm>
            <a:off x="669925" y="2235637"/>
            <a:ext cx="5078569" cy="122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íş1îḍè"/>
          <p:cNvSpPr/>
          <p:nvPr/>
        </p:nvSpPr>
        <p:spPr>
          <a:xfrm>
            <a:off x="4815596" y="2275794"/>
            <a:ext cx="1357770" cy="1143686"/>
          </a:xfrm>
          <a:prstGeom prst="hexagon">
            <a:avLst/>
          </a:prstGeom>
          <a:solidFill>
            <a:schemeClr val="bg1"/>
          </a:solidFill>
          <a:ln w="984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1" name="ïṩľíde"/>
          <p:cNvSpPr/>
          <p:nvPr/>
        </p:nvSpPr>
        <p:spPr>
          <a:xfrm>
            <a:off x="1452719" y="3488212"/>
            <a:ext cx="4295775" cy="12240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2" name="íśľïḑe"/>
          <p:cNvSpPr/>
          <p:nvPr/>
        </p:nvSpPr>
        <p:spPr>
          <a:xfrm>
            <a:off x="4815596" y="3528369"/>
            <a:ext cx="1357770" cy="1143686"/>
          </a:xfrm>
          <a:prstGeom prst="hexagon">
            <a:avLst/>
          </a:prstGeom>
          <a:solidFill>
            <a:schemeClr val="bg1"/>
          </a:solidFill>
          <a:ln w="984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íṩlîḑê"/>
          <p:cNvSpPr/>
          <p:nvPr/>
        </p:nvSpPr>
        <p:spPr>
          <a:xfrm flipH="1">
            <a:off x="6443506" y="2879224"/>
            <a:ext cx="4295775" cy="12240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4" name="îṡḷïḋê"/>
          <p:cNvSpPr/>
          <p:nvPr/>
        </p:nvSpPr>
        <p:spPr>
          <a:xfrm flipH="1">
            <a:off x="6018633" y="2919381"/>
            <a:ext cx="1357770" cy="1143686"/>
          </a:xfrm>
          <a:prstGeom prst="hexagon">
            <a:avLst/>
          </a:prstGeom>
          <a:solidFill>
            <a:schemeClr val="bg1"/>
          </a:solidFill>
          <a:ln w="984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5" name="ïšḻïdê"/>
          <p:cNvSpPr/>
          <p:nvPr/>
        </p:nvSpPr>
        <p:spPr>
          <a:xfrm flipH="1">
            <a:off x="6443505" y="4131799"/>
            <a:ext cx="5076982" cy="122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6" name="iSḻîḓè"/>
          <p:cNvSpPr/>
          <p:nvPr/>
        </p:nvSpPr>
        <p:spPr>
          <a:xfrm flipH="1">
            <a:off x="6018633" y="4171956"/>
            <a:ext cx="1357770" cy="1143686"/>
          </a:xfrm>
          <a:prstGeom prst="hexagon">
            <a:avLst/>
          </a:prstGeom>
          <a:solidFill>
            <a:schemeClr val="bg1"/>
          </a:solidFill>
          <a:ln w="984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ïşḷïḋé"/>
          <p:cNvGrpSpPr/>
          <p:nvPr/>
        </p:nvGrpSpPr>
        <p:grpSpPr>
          <a:xfrm>
            <a:off x="7530663" y="2973253"/>
            <a:ext cx="2951443" cy="1035942"/>
            <a:chOff x="8227944" y="1812033"/>
            <a:chExt cx="3094290" cy="1035942"/>
          </a:xfrm>
        </p:grpSpPr>
        <p:sp>
          <p:nvSpPr>
            <p:cNvPr id="37" name="iṥḷíde"/>
            <p:cNvSpPr txBox="1"/>
            <p:nvPr/>
          </p:nvSpPr>
          <p:spPr>
            <a:xfrm flipH="1">
              <a:off x="8227944" y="2319864"/>
              <a:ext cx="3094289" cy="52811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  <p:sp>
          <p:nvSpPr>
            <p:cNvPr id="38" name="îSľïḍe"/>
            <p:cNvSpPr/>
            <p:nvPr/>
          </p:nvSpPr>
          <p:spPr>
            <a:xfrm flipH="1">
              <a:off x="8227945" y="1812033"/>
              <a:ext cx="3094289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</p:grpSp>
      <p:grpSp>
        <p:nvGrpSpPr>
          <p:cNvPr id="18" name="îṥļiďê"/>
          <p:cNvGrpSpPr/>
          <p:nvPr/>
        </p:nvGrpSpPr>
        <p:grpSpPr>
          <a:xfrm>
            <a:off x="7530663" y="4225828"/>
            <a:ext cx="3630823" cy="1035942"/>
            <a:chOff x="8227944" y="1812033"/>
            <a:chExt cx="3094290" cy="1035942"/>
          </a:xfrm>
        </p:grpSpPr>
        <p:sp>
          <p:nvSpPr>
            <p:cNvPr id="35" name="išľíde"/>
            <p:cNvSpPr txBox="1"/>
            <p:nvPr/>
          </p:nvSpPr>
          <p:spPr>
            <a:xfrm flipH="1">
              <a:off x="8227944" y="2319864"/>
              <a:ext cx="3094289" cy="52811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36" name="îslîḑe"/>
            <p:cNvSpPr/>
            <p:nvPr/>
          </p:nvSpPr>
          <p:spPr>
            <a:xfrm flipH="1">
              <a:off x="8227945" y="1812033"/>
              <a:ext cx="3094289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îś1iḑé"/>
          <p:cNvGrpSpPr/>
          <p:nvPr/>
        </p:nvGrpSpPr>
        <p:grpSpPr>
          <a:xfrm>
            <a:off x="1016001" y="2329666"/>
            <a:ext cx="3635812" cy="1035942"/>
            <a:chOff x="8227944" y="1812033"/>
            <a:chExt cx="3094290" cy="1035942"/>
          </a:xfrm>
        </p:grpSpPr>
        <p:sp>
          <p:nvSpPr>
            <p:cNvPr id="33" name="íślíḓé"/>
            <p:cNvSpPr txBox="1"/>
            <p:nvPr/>
          </p:nvSpPr>
          <p:spPr>
            <a:xfrm flipH="1">
              <a:off x="8227944" y="2319864"/>
              <a:ext cx="3094289" cy="52811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34" name="işḷïḍê"/>
            <p:cNvSpPr/>
            <p:nvPr/>
          </p:nvSpPr>
          <p:spPr>
            <a:xfrm flipH="1">
              <a:off x="8227945" y="1812033"/>
              <a:ext cx="3094289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ïṡľîďe"/>
          <p:cNvGrpSpPr/>
          <p:nvPr/>
        </p:nvGrpSpPr>
        <p:grpSpPr>
          <a:xfrm>
            <a:off x="1700369" y="3582241"/>
            <a:ext cx="2951443" cy="1035942"/>
            <a:chOff x="8227944" y="1812033"/>
            <a:chExt cx="3094290" cy="1035942"/>
          </a:xfrm>
        </p:grpSpPr>
        <p:sp>
          <p:nvSpPr>
            <p:cNvPr id="31" name="iṡlîḋe"/>
            <p:cNvSpPr txBox="1"/>
            <p:nvPr/>
          </p:nvSpPr>
          <p:spPr>
            <a:xfrm flipH="1">
              <a:off x="8227944" y="2319864"/>
              <a:ext cx="3094289" cy="52811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  <p:sp>
          <p:nvSpPr>
            <p:cNvPr id="32" name="íşľïḓe"/>
            <p:cNvSpPr/>
            <p:nvPr/>
          </p:nvSpPr>
          <p:spPr>
            <a:xfrm flipH="1">
              <a:off x="8227945" y="1812033"/>
              <a:ext cx="3094289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</p:grpSp>
      <p:sp>
        <p:nvSpPr>
          <p:cNvPr id="21" name="îšḻïďé"/>
          <p:cNvSpPr/>
          <p:nvPr/>
        </p:nvSpPr>
        <p:spPr bwMode="auto">
          <a:xfrm>
            <a:off x="5227886" y="3851809"/>
            <a:ext cx="533190" cy="496807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2" name="iŝ1îďé"/>
          <p:cNvSpPr/>
          <p:nvPr/>
        </p:nvSpPr>
        <p:spPr bwMode="auto">
          <a:xfrm>
            <a:off x="5259138" y="2581042"/>
            <a:ext cx="470687" cy="53319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44" h="6062">
                <a:moveTo>
                  <a:pt x="2976" y="1855"/>
                </a:moveTo>
                <a:cubicBezTo>
                  <a:pt x="2574" y="614"/>
                  <a:pt x="3142" y="0"/>
                  <a:pt x="3142" y="0"/>
                </a:cubicBezTo>
                <a:cubicBezTo>
                  <a:pt x="3142" y="0"/>
                  <a:pt x="1278" y="896"/>
                  <a:pt x="726" y="3310"/>
                </a:cubicBezTo>
                <a:cubicBezTo>
                  <a:pt x="493" y="2976"/>
                  <a:pt x="291" y="2793"/>
                  <a:pt x="314" y="2853"/>
                </a:cubicBezTo>
                <a:cubicBezTo>
                  <a:pt x="563" y="3499"/>
                  <a:pt x="0" y="3788"/>
                  <a:pt x="7" y="4468"/>
                </a:cubicBezTo>
                <a:cubicBezTo>
                  <a:pt x="15" y="5149"/>
                  <a:pt x="1189" y="5928"/>
                  <a:pt x="1189" y="5928"/>
                </a:cubicBezTo>
                <a:cubicBezTo>
                  <a:pt x="1189" y="5927"/>
                  <a:pt x="1190" y="5927"/>
                  <a:pt x="1190" y="5927"/>
                </a:cubicBezTo>
                <a:cubicBezTo>
                  <a:pt x="1236" y="5961"/>
                  <a:pt x="1285" y="5993"/>
                  <a:pt x="1336" y="6024"/>
                </a:cubicBezTo>
                <a:cubicBezTo>
                  <a:pt x="1292" y="5972"/>
                  <a:pt x="1251" y="5918"/>
                  <a:pt x="1213" y="5864"/>
                </a:cubicBezTo>
                <a:cubicBezTo>
                  <a:pt x="1086" y="5682"/>
                  <a:pt x="996" y="5491"/>
                  <a:pt x="994" y="5306"/>
                </a:cubicBezTo>
                <a:cubicBezTo>
                  <a:pt x="990" y="4941"/>
                  <a:pt x="1150" y="4689"/>
                  <a:pt x="1261" y="4434"/>
                </a:cubicBezTo>
                <a:cubicBezTo>
                  <a:pt x="1357" y="4213"/>
                  <a:pt x="1417" y="3990"/>
                  <a:pt x="1301" y="3690"/>
                </a:cubicBezTo>
                <a:cubicBezTo>
                  <a:pt x="1283" y="3643"/>
                  <a:pt x="1405" y="3747"/>
                  <a:pt x="1572" y="3957"/>
                </a:cubicBezTo>
                <a:cubicBezTo>
                  <a:pt x="1896" y="3077"/>
                  <a:pt x="2216" y="2314"/>
                  <a:pt x="2216" y="2314"/>
                </a:cubicBezTo>
                <a:cubicBezTo>
                  <a:pt x="2216" y="2314"/>
                  <a:pt x="2225" y="3512"/>
                  <a:pt x="2631" y="4281"/>
                </a:cubicBezTo>
                <a:cubicBezTo>
                  <a:pt x="3012" y="5002"/>
                  <a:pt x="2989" y="5372"/>
                  <a:pt x="2989" y="5372"/>
                </a:cubicBezTo>
                <a:cubicBezTo>
                  <a:pt x="3683" y="4709"/>
                  <a:pt x="3915" y="3655"/>
                  <a:pt x="3915" y="3655"/>
                </a:cubicBezTo>
                <a:cubicBezTo>
                  <a:pt x="4167" y="3877"/>
                  <a:pt x="4312" y="4160"/>
                  <a:pt x="4394" y="4444"/>
                </a:cubicBezTo>
                <a:cubicBezTo>
                  <a:pt x="4566" y="5041"/>
                  <a:pt x="4211" y="5642"/>
                  <a:pt x="4203" y="5700"/>
                </a:cubicBezTo>
                <a:cubicBezTo>
                  <a:pt x="4199" y="5724"/>
                  <a:pt x="4193" y="5747"/>
                  <a:pt x="4188" y="5770"/>
                </a:cubicBezTo>
                <a:cubicBezTo>
                  <a:pt x="4164" y="5879"/>
                  <a:pt x="4120" y="5976"/>
                  <a:pt x="4060" y="6062"/>
                </a:cubicBezTo>
                <a:cubicBezTo>
                  <a:pt x="4125" y="6021"/>
                  <a:pt x="4187" y="5975"/>
                  <a:pt x="4246" y="5927"/>
                </a:cubicBezTo>
                <a:cubicBezTo>
                  <a:pt x="4246" y="5927"/>
                  <a:pt x="4247" y="5927"/>
                  <a:pt x="4247" y="5928"/>
                </a:cubicBezTo>
                <a:cubicBezTo>
                  <a:pt x="4247" y="5928"/>
                  <a:pt x="5329" y="5149"/>
                  <a:pt x="5337" y="4468"/>
                </a:cubicBezTo>
                <a:cubicBezTo>
                  <a:pt x="5344" y="3788"/>
                  <a:pt x="4781" y="3498"/>
                  <a:pt x="5030" y="2853"/>
                </a:cubicBezTo>
                <a:cubicBezTo>
                  <a:pt x="5052" y="2797"/>
                  <a:pt x="4887" y="2952"/>
                  <a:pt x="4689" y="3246"/>
                </a:cubicBezTo>
                <a:cubicBezTo>
                  <a:pt x="4492" y="2640"/>
                  <a:pt x="4366" y="2150"/>
                  <a:pt x="3709" y="1570"/>
                </a:cubicBezTo>
                <a:cubicBezTo>
                  <a:pt x="3709" y="1570"/>
                  <a:pt x="3831" y="2888"/>
                  <a:pt x="3132" y="3843"/>
                </a:cubicBezTo>
                <a:cubicBezTo>
                  <a:pt x="3132" y="3843"/>
                  <a:pt x="3378" y="3097"/>
                  <a:pt x="2976" y="1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9" name="ïslïḓè"/>
          <p:cNvSpPr/>
          <p:nvPr/>
        </p:nvSpPr>
        <p:spPr bwMode="auto">
          <a:xfrm>
            <a:off x="6430923" y="3246265"/>
            <a:ext cx="533190" cy="48991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0" name="íṡľîḋé"/>
          <p:cNvSpPr/>
          <p:nvPr/>
        </p:nvSpPr>
        <p:spPr bwMode="auto">
          <a:xfrm>
            <a:off x="6430923" y="4516004"/>
            <a:ext cx="533190" cy="455590"/>
          </a:xfrm>
          <a:custGeom>
            <a:avLst/>
            <a:gdLst>
              <a:gd name="connsiteX0" fmla="*/ 560224 w 607107"/>
              <a:gd name="connsiteY0" fmla="*/ 279860 h 518750"/>
              <a:gd name="connsiteX1" fmla="*/ 582459 w 607107"/>
              <a:gd name="connsiteY1" fmla="*/ 280220 h 518750"/>
              <a:gd name="connsiteX2" fmla="*/ 606440 w 607107"/>
              <a:gd name="connsiteY2" fmla="*/ 300513 h 518750"/>
              <a:gd name="connsiteX3" fmla="*/ 596135 w 607107"/>
              <a:gd name="connsiteY3" fmla="*/ 329751 h 518750"/>
              <a:gd name="connsiteX4" fmla="*/ 571865 w 607107"/>
              <a:gd name="connsiteY4" fmla="*/ 348793 h 518750"/>
              <a:gd name="connsiteX5" fmla="*/ 371834 w 607107"/>
              <a:gd name="connsiteY5" fmla="*/ 500269 h 518750"/>
              <a:gd name="connsiteX6" fmla="*/ 134050 w 607107"/>
              <a:gd name="connsiteY6" fmla="*/ 494210 h 518750"/>
              <a:gd name="connsiteX7" fmla="*/ 67213 w 607107"/>
              <a:gd name="connsiteY7" fmla="*/ 511040 h 518750"/>
              <a:gd name="connsiteX8" fmla="*/ 61145 w 607107"/>
              <a:gd name="connsiteY8" fmla="*/ 511040 h 518750"/>
              <a:gd name="connsiteX9" fmla="*/ 59701 w 607107"/>
              <a:gd name="connsiteY9" fmla="*/ 510560 h 518750"/>
              <a:gd name="connsiteX10" fmla="*/ 55656 w 607107"/>
              <a:gd name="connsiteY10" fmla="*/ 507674 h 518750"/>
              <a:gd name="connsiteX11" fmla="*/ 7502 w 607107"/>
              <a:gd name="connsiteY11" fmla="*/ 432081 h 518750"/>
              <a:gd name="connsiteX12" fmla="*/ 1435 w 607107"/>
              <a:gd name="connsiteY12" fmla="*/ 423521 h 518750"/>
              <a:gd name="connsiteX13" fmla="*/ 183 w 607107"/>
              <a:gd name="connsiteY13" fmla="*/ 417077 h 518750"/>
              <a:gd name="connsiteX14" fmla="*/ 4131 w 607107"/>
              <a:gd name="connsiteY14" fmla="*/ 411788 h 518750"/>
              <a:gd name="connsiteX15" fmla="*/ 95527 w 607107"/>
              <a:gd name="connsiteY15" fmla="*/ 376588 h 518750"/>
              <a:gd name="connsiteX16" fmla="*/ 266570 w 607107"/>
              <a:gd name="connsiteY16" fmla="*/ 330231 h 518750"/>
              <a:gd name="connsiteX17" fmla="*/ 327147 w 607107"/>
              <a:gd name="connsiteY17" fmla="*/ 372741 h 518750"/>
              <a:gd name="connsiteX18" fmla="*/ 233536 w 607107"/>
              <a:gd name="connsiteY18" fmla="*/ 417943 h 518750"/>
              <a:gd name="connsiteX19" fmla="*/ 360084 w 607107"/>
              <a:gd name="connsiteY19" fmla="*/ 366393 h 518750"/>
              <a:gd name="connsiteX20" fmla="*/ 365285 w 607107"/>
              <a:gd name="connsiteY20" fmla="*/ 359372 h 518750"/>
              <a:gd name="connsiteX21" fmla="*/ 524482 w 607107"/>
              <a:gd name="connsiteY21" fmla="*/ 291473 h 518750"/>
              <a:gd name="connsiteX22" fmla="*/ 560224 w 607107"/>
              <a:gd name="connsiteY22" fmla="*/ 279860 h 518750"/>
              <a:gd name="connsiteX23" fmla="*/ 231201 w 607107"/>
              <a:gd name="connsiteY23" fmla="*/ 114447 h 518750"/>
              <a:gd name="connsiteX24" fmla="*/ 227733 w 607107"/>
              <a:gd name="connsiteY24" fmla="*/ 115409 h 518750"/>
              <a:gd name="connsiteX25" fmla="*/ 204232 w 607107"/>
              <a:gd name="connsiteY25" fmla="*/ 127912 h 518750"/>
              <a:gd name="connsiteX26" fmla="*/ 200572 w 607107"/>
              <a:gd name="connsiteY26" fmla="*/ 136280 h 518750"/>
              <a:gd name="connsiteX27" fmla="*/ 203269 w 607107"/>
              <a:gd name="connsiteY27" fmla="*/ 146860 h 518750"/>
              <a:gd name="connsiteX28" fmla="*/ 207410 w 607107"/>
              <a:gd name="connsiteY28" fmla="*/ 151862 h 518750"/>
              <a:gd name="connsiteX29" fmla="*/ 213960 w 607107"/>
              <a:gd name="connsiteY29" fmla="*/ 151573 h 518750"/>
              <a:gd name="connsiteX30" fmla="*/ 222340 w 607107"/>
              <a:gd name="connsiteY30" fmla="*/ 147053 h 518750"/>
              <a:gd name="connsiteX31" fmla="*/ 222340 w 607107"/>
              <a:gd name="connsiteY31" fmla="*/ 230058 h 518750"/>
              <a:gd name="connsiteX32" fmla="*/ 229756 w 607107"/>
              <a:gd name="connsiteY32" fmla="*/ 237464 h 518750"/>
              <a:gd name="connsiteX33" fmla="*/ 243433 w 607107"/>
              <a:gd name="connsiteY33" fmla="*/ 237464 h 518750"/>
              <a:gd name="connsiteX34" fmla="*/ 250850 w 607107"/>
              <a:gd name="connsiteY34" fmla="*/ 230058 h 518750"/>
              <a:gd name="connsiteX35" fmla="*/ 250850 w 607107"/>
              <a:gd name="connsiteY35" fmla="*/ 121853 h 518750"/>
              <a:gd name="connsiteX36" fmla="*/ 243433 w 607107"/>
              <a:gd name="connsiteY36" fmla="*/ 114447 h 518750"/>
              <a:gd name="connsiteX37" fmla="*/ 230719 w 607107"/>
              <a:gd name="connsiteY37" fmla="*/ 76070 h 518750"/>
              <a:gd name="connsiteX38" fmla="*/ 330794 w 607107"/>
              <a:gd name="connsiteY38" fmla="*/ 176004 h 518750"/>
              <a:gd name="connsiteX39" fmla="*/ 230719 w 607107"/>
              <a:gd name="connsiteY39" fmla="*/ 275841 h 518750"/>
              <a:gd name="connsiteX40" fmla="*/ 130741 w 607107"/>
              <a:gd name="connsiteY40" fmla="*/ 176004 h 518750"/>
              <a:gd name="connsiteX41" fmla="*/ 230719 w 607107"/>
              <a:gd name="connsiteY41" fmla="*/ 76070 h 518750"/>
              <a:gd name="connsiteX42" fmla="*/ 371906 w 607107"/>
              <a:gd name="connsiteY42" fmla="*/ 39432 h 518750"/>
              <a:gd name="connsiteX43" fmla="*/ 368246 w 607107"/>
              <a:gd name="connsiteY43" fmla="*/ 40297 h 518750"/>
              <a:gd name="connsiteX44" fmla="*/ 344168 w 607107"/>
              <a:gd name="connsiteY44" fmla="*/ 53185 h 518750"/>
              <a:gd name="connsiteX45" fmla="*/ 340412 w 607107"/>
              <a:gd name="connsiteY45" fmla="*/ 61744 h 518750"/>
              <a:gd name="connsiteX46" fmla="*/ 343109 w 607107"/>
              <a:gd name="connsiteY46" fmla="*/ 72612 h 518750"/>
              <a:gd name="connsiteX47" fmla="*/ 347443 w 607107"/>
              <a:gd name="connsiteY47" fmla="*/ 77709 h 518750"/>
              <a:gd name="connsiteX48" fmla="*/ 354089 w 607107"/>
              <a:gd name="connsiteY48" fmla="*/ 77421 h 518750"/>
              <a:gd name="connsiteX49" fmla="*/ 362757 w 607107"/>
              <a:gd name="connsiteY49" fmla="*/ 72804 h 518750"/>
              <a:gd name="connsiteX50" fmla="*/ 362757 w 607107"/>
              <a:gd name="connsiteY50" fmla="*/ 157919 h 518750"/>
              <a:gd name="connsiteX51" fmla="*/ 370365 w 607107"/>
              <a:gd name="connsiteY51" fmla="*/ 165517 h 518750"/>
              <a:gd name="connsiteX52" fmla="*/ 384331 w 607107"/>
              <a:gd name="connsiteY52" fmla="*/ 165517 h 518750"/>
              <a:gd name="connsiteX53" fmla="*/ 391939 w 607107"/>
              <a:gd name="connsiteY53" fmla="*/ 157919 h 518750"/>
              <a:gd name="connsiteX54" fmla="*/ 391939 w 607107"/>
              <a:gd name="connsiteY54" fmla="*/ 47029 h 518750"/>
              <a:gd name="connsiteX55" fmla="*/ 384331 w 607107"/>
              <a:gd name="connsiteY55" fmla="*/ 39432 h 518750"/>
              <a:gd name="connsiteX56" fmla="*/ 371328 w 607107"/>
              <a:gd name="connsiteY56" fmla="*/ 0 h 518750"/>
              <a:gd name="connsiteX57" fmla="*/ 473901 w 607107"/>
              <a:gd name="connsiteY57" fmla="*/ 102426 h 518750"/>
              <a:gd name="connsiteX58" fmla="*/ 371328 w 607107"/>
              <a:gd name="connsiteY58" fmla="*/ 204852 h 518750"/>
              <a:gd name="connsiteX59" fmla="*/ 342531 w 607107"/>
              <a:gd name="connsiteY59" fmla="*/ 200717 h 518750"/>
              <a:gd name="connsiteX60" fmla="*/ 348117 w 607107"/>
              <a:gd name="connsiteY60" fmla="*/ 167440 h 518750"/>
              <a:gd name="connsiteX61" fmla="*/ 274342 w 607107"/>
              <a:gd name="connsiteY61" fmla="*/ 69150 h 518750"/>
              <a:gd name="connsiteX62" fmla="*/ 371328 w 607107"/>
              <a:gd name="connsiteY62" fmla="*/ 0 h 51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7107" h="518750">
                <a:moveTo>
                  <a:pt x="560224" y="279860"/>
                </a:moveTo>
                <a:cubicBezTo>
                  <a:pt x="569819" y="278441"/>
                  <a:pt x="577162" y="279018"/>
                  <a:pt x="582459" y="280220"/>
                </a:cubicBezTo>
                <a:cubicBezTo>
                  <a:pt x="595268" y="283010"/>
                  <a:pt x="604032" y="289742"/>
                  <a:pt x="606440" y="300513"/>
                </a:cubicBezTo>
                <a:cubicBezTo>
                  <a:pt x="608751" y="310804"/>
                  <a:pt x="604995" y="322826"/>
                  <a:pt x="596135" y="329751"/>
                </a:cubicBezTo>
                <a:cubicBezTo>
                  <a:pt x="587949" y="336098"/>
                  <a:pt x="579762" y="342542"/>
                  <a:pt x="571865" y="348793"/>
                </a:cubicBezTo>
                <a:lnTo>
                  <a:pt x="371834" y="500269"/>
                </a:lnTo>
                <a:cubicBezTo>
                  <a:pt x="306826" y="545471"/>
                  <a:pt x="137614" y="493440"/>
                  <a:pt x="134050" y="494210"/>
                </a:cubicBezTo>
                <a:lnTo>
                  <a:pt x="67213" y="511040"/>
                </a:lnTo>
                <a:cubicBezTo>
                  <a:pt x="65479" y="511521"/>
                  <a:pt x="63264" y="511425"/>
                  <a:pt x="61145" y="511040"/>
                </a:cubicBezTo>
                <a:cubicBezTo>
                  <a:pt x="60567" y="510848"/>
                  <a:pt x="60086" y="510752"/>
                  <a:pt x="59701" y="510560"/>
                </a:cubicBezTo>
                <a:cubicBezTo>
                  <a:pt x="58063" y="510079"/>
                  <a:pt x="56715" y="509021"/>
                  <a:pt x="55656" y="507674"/>
                </a:cubicBezTo>
                <a:cubicBezTo>
                  <a:pt x="40150" y="486131"/>
                  <a:pt x="22430" y="453335"/>
                  <a:pt x="7502" y="432081"/>
                </a:cubicBezTo>
                <a:lnTo>
                  <a:pt x="1435" y="423521"/>
                </a:lnTo>
                <a:cubicBezTo>
                  <a:pt x="183" y="421694"/>
                  <a:pt x="-299" y="419289"/>
                  <a:pt x="183" y="417077"/>
                </a:cubicBezTo>
                <a:cubicBezTo>
                  <a:pt x="664" y="414865"/>
                  <a:pt x="1723" y="412750"/>
                  <a:pt x="4131" y="411788"/>
                </a:cubicBezTo>
                <a:lnTo>
                  <a:pt x="95527" y="376588"/>
                </a:lnTo>
                <a:cubicBezTo>
                  <a:pt x="155816" y="356487"/>
                  <a:pt x="154179" y="328885"/>
                  <a:pt x="266570" y="330231"/>
                </a:cubicBezTo>
                <a:cubicBezTo>
                  <a:pt x="296618" y="330520"/>
                  <a:pt x="351706" y="324172"/>
                  <a:pt x="327147" y="372741"/>
                </a:cubicBezTo>
                <a:cubicBezTo>
                  <a:pt x="316650" y="393515"/>
                  <a:pt x="281979" y="420059"/>
                  <a:pt x="233536" y="417943"/>
                </a:cubicBezTo>
                <a:cubicBezTo>
                  <a:pt x="233344" y="419193"/>
                  <a:pt x="327244" y="456605"/>
                  <a:pt x="360084" y="366393"/>
                </a:cubicBezTo>
                <a:cubicBezTo>
                  <a:pt x="360084" y="366393"/>
                  <a:pt x="361433" y="361007"/>
                  <a:pt x="365285" y="359372"/>
                </a:cubicBezTo>
                <a:cubicBezTo>
                  <a:pt x="389940" y="348793"/>
                  <a:pt x="522459" y="292338"/>
                  <a:pt x="524482" y="291473"/>
                </a:cubicBezTo>
                <a:cubicBezTo>
                  <a:pt x="538784" y="284693"/>
                  <a:pt x="550629" y="281278"/>
                  <a:pt x="560224" y="279860"/>
                </a:cubicBezTo>
                <a:close/>
                <a:moveTo>
                  <a:pt x="231201" y="114447"/>
                </a:moveTo>
                <a:cubicBezTo>
                  <a:pt x="230045" y="114447"/>
                  <a:pt x="228793" y="114832"/>
                  <a:pt x="227733" y="115409"/>
                </a:cubicBezTo>
                <a:lnTo>
                  <a:pt x="204232" y="127912"/>
                </a:lnTo>
                <a:cubicBezTo>
                  <a:pt x="201246" y="129548"/>
                  <a:pt x="199705" y="133010"/>
                  <a:pt x="200572" y="136280"/>
                </a:cubicBezTo>
                <a:lnTo>
                  <a:pt x="203269" y="146860"/>
                </a:lnTo>
                <a:cubicBezTo>
                  <a:pt x="203847" y="149073"/>
                  <a:pt x="205388" y="150900"/>
                  <a:pt x="207410" y="151862"/>
                </a:cubicBezTo>
                <a:cubicBezTo>
                  <a:pt x="209529" y="152727"/>
                  <a:pt x="211937" y="152631"/>
                  <a:pt x="213960" y="151573"/>
                </a:cubicBezTo>
                <a:lnTo>
                  <a:pt x="222340" y="147053"/>
                </a:lnTo>
                <a:lnTo>
                  <a:pt x="222340" y="230058"/>
                </a:lnTo>
                <a:cubicBezTo>
                  <a:pt x="222340" y="234098"/>
                  <a:pt x="225711" y="237464"/>
                  <a:pt x="229756" y="237464"/>
                </a:cubicBezTo>
                <a:lnTo>
                  <a:pt x="243433" y="237464"/>
                </a:lnTo>
                <a:cubicBezTo>
                  <a:pt x="247479" y="237464"/>
                  <a:pt x="250850" y="234098"/>
                  <a:pt x="250850" y="230058"/>
                </a:cubicBezTo>
                <a:lnTo>
                  <a:pt x="250850" y="121853"/>
                </a:lnTo>
                <a:cubicBezTo>
                  <a:pt x="250850" y="117813"/>
                  <a:pt x="247479" y="114447"/>
                  <a:pt x="243433" y="114447"/>
                </a:cubicBezTo>
                <a:close/>
                <a:moveTo>
                  <a:pt x="230719" y="76070"/>
                </a:moveTo>
                <a:cubicBezTo>
                  <a:pt x="286006" y="76070"/>
                  <a:pt x="330794" y="120795"/>
                  <a:pt x="330794" y="176004"/>
                </a:cubicBezTo>
                <a:cubicBezTo>
                  <a:pt x="330794" y="231116"/>
                  <a:pt x="286006" y="275841"/>
                  <a:pt x="230719" y="275841"/>
                </a:cubicBezTo>
                <a:cubicBezTo>
                  <a:pt x="175529" y="275841"/>
                  <a:pt x="130741" y="231116"/>
                  <a:pt x="130741" y="176004"/>
                </a:cubicBezTo>
                <a:cubicBezTo>
                  <a:pt x="130741" y="120795"/>
                  <a:pt x="175529" y="76070"/>
                  <a:pt x="230719" y="76070"/>
                </a:cubicBezTo>
                <a:close/>
                <a:moveTo>
                  <a:pt x="371906" y="39432"/>
                </a:moveTo>
                <a:cubicBezTo>
                  <a:pt x="370654" y="39432"/>
                  <a:pt x="369402" y="39720"/>
                  <a:pt x="368246" y="40297"/>
                </a:cubicBezTo>
                <a:lnTo>
                  <a:pt x="344168" y="53185"/>
                </a:lnTo>
                <a:cubicBezTo>
                  <a:pt x="341086" y="54819"/>
                  <a:pt x="339545" y="58378"/>
                  <a:pt x="340412" y="61744"/>
                </a:cubicBezTo>
                <a:lnTo>
                  <a:pt x="343109" y="72612"/>
                </a:lnTo>
                <a:cubicBezTo>
                  <a:pt x="343687" y="74920"/>
                  <a:pt x="345324" y="76747"/>
                  <a:pt x="347443" y="77709"/>
                </a:cubicBezTo>
                <a:cubicBezTo>
                  <a:pt x="349562" y="78671"/>
                  <a:pt x="352066" y="78575"/>
                  <a:pt x="354089" y="77421"/>
                </a:cubicBezTo>
                <a:lnTo>
                  <a:pt x="362757" y="72804"/>
                </a:lnTo>
                <a:lnTo>
                  <a:pt x="362757" y="157919"/>
                </a:lnTo>
                <a:cubicBezTo>
                  <a:pt x="362757" y="162054"/>
                  <a:pt x="366224" y="165517"/>
                  <a:pt x="370365" y="165517"/>
                </a:cubicBezTo>
                <a:lnTo>
                  <a:pt x="384331" y="165517"/>
                </a:lnTo>
                <a:cubicBezTo>
                  <a:pt x="388568" y="165517"/>
                  <a:pt x="391939" y="162054"/>
                  <a:pt x="391939" y="157919"/>
                </a:cubicBezTo>
                <a:lnTo>
                  <a:pt x="391939" y="47029"/>
                </a:lnTo>
                <a:cubicBezTo>
                  <a:pt x="391939" y="42798"/>
                  <a:pt x="388568" y="39432"/>
                  <a:pt x="384331" y="39432"/>
                </a:cubicBezTo>
                <a:close/>
                <a:moveTo>
                  <a:pt x="371328" y="0"/>
                </a:moveTo>
                <a:cubicBezTo>
                  <a:pt x="428056" y="0"/>
                  <a:pt x="473901" y="45875"/>
                  <a:pt x="473901" y="102426"/>
                </a:cubicBezTo>
                <a:cubicBezTo>
                  <a:pt x="473901" y="158977"/>
                  <a:pt x="428056" y="204852"/>
                  <a:pt x="371328" y="204852"/>
                </a:cubicBezTo>
                <a:cubicBezTo>
                  <a:pt x="361312" y="204852"/>
                  <a:pt x="351681" y="203409"/>
                  <a:pt x="342531" y="200717"/>
                </a:cubicBezTo>
                <a:cubicBezTo>
                  <a:pt x="346095" y="190234"/>
                  <a:pt x="348117" y="179077"/>
                  <a:pt x="348117" y="167440"/>
                </a:cubicBezTo>
                <a:cubicBezTo>
                  <a:pt x="348117" y="120892"/>
                  <a:pt x="317008" y="81556"/>
                  <a:pt x="274342" y="69150"/>
                </a:cubicBezTo>
                <a:cubicBezTo>
                  <a:pt x="288211" y="28949"/>
                  <a:pt x="326447" y="0"/>
                  <a:pt x="3713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5AAB"/>
      </a:accent1>
      <a:accent2>
        <a:srgbClr val="367FC7"/>
      </a:accent2>
      <a:accent3>
        <a:srgbClr val="4A81D9"/>
      </a:accent3>
      <a:accent4>
        <a:srgbClr val="226FB5"/>
      </a:accent4>
      <a:accent5>
        <a:srgbClr val="004079"/>
      </a:accent5>
      <a:accent6>
        <a:srgbClr val="002F5B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5AAB"/>
    </a:accent1>
    <a:accent2>
      <a:srgbClr val="367FC7"/>
    </a:accent2>
    <a:accent3>
      <a:srgbClr val="4A81D9"/>
    </a:accent3>
    <a:accent4>
      <a:srgbClr val="226FB5"/>
    </a:accent4>
    <a:accent5>
      <a:srgbClr val="004079"/>
    </a:accent5>
    <a:accent6>
      <a:srgbClr val="002F5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5AAB"/>
    </a:accent1>
    <a:accent2>
      <a:srgbClr val="367FC7"/>
    </a:accent2>
    <a:accent3>
      <a:srgbClr val="4A81D9"/>
    </a:accent3>
    <a:accent4>
      <a:srgbClr val="226FB5"/>
    </a:accent4>
    <a:accent5>
      <a:srgbClr val="004079"/>
    </a:accent5>
    <a:accent6>
      <a:srgbClr val="002F5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5AAB"/>
    </a:accent1>
    <a:accent2>
      <a:srgbClr val="367FC7"/>
    </a:accent2>
    <a:accent3>
      <a:srgbClr val="4A81D9"/>
    </a:accent3>
    <a:accent4>
      <a:srgbClr val="226FB5"/>
    </a:accent4>
    <a:accent5>
      <a:srgbClr val="004079"/>
    </a:accent5>
    <a:accent6>
      <a:srgbClr val="002F5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7460</Words>
  <Application>WPS 演示</Application>
  <PresentationFormat>自定义</PresentationFormat>
  <Paragraphs>487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U.S. 101</vt:lpstr>
      <vt:lpstr>Roboto</vt:lpstr>
      <vt:lpstr>Open Sans Light</vt:lpstr>
      <vt:lpstr>Calibri</vt:lpstr>
      <vt:lpstr>Arial Unicode MS</vt:lpstr>
      <vt:lpstr>Impact</vt:lpstr>
      <vt:lpstr>Segoe Print</vt:lpstr>
      <vt:lpstr>Kozuka Gothic Pro R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</cp:lastModifiedBy>
  <cp:revision>10</cp:revision>
  <dcterms:created xsi:type="dcterms:W3CDTF">2018-08-28T06:02:13Z</dcterms:created>
  <dcterms:modified xsi:type="dcterms:W3CDTF">2018-08-28T06:02:23Z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