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4" r:id="rId5"/>
    <p:sldId id="265" r:id="rId6"/>
    <p:sldId id="266" r:id="rId7"/>
    <p:sldId id="260" r:id="rId8"/>
    <p:sldId id="267" r:id="rId9"/>
    <p:sldId id="269" r:id="rId10"/>
    <p:sldId id="268" r:id="rId11"/>
    <p:sldId id="261" r:id="rId12"/>
    <p:sldId id="270" r:id="rId13"/>
    <p:sldId id="271" r:id="rId14"/>
    <p:sldId id="272" r:id="rId15"/>
    <p:sldId id="262" r:id="rId16"/>
    <p:sldId id="273" r:id="rId17"/>
    <p:sldId id="274" r:id="rId18"/>
    <p:sldId id="275" r:id="rId19"/>
    <p:sldId id="26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E9266"/>
    <a:srgbClr val="B889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69" autoAdjust="0"/>
    <p:restoredTop sz="94660"/>
  </p:normalViewPr>
  <p:slideViewPr>
    <p:cSldViewPr snapToGrid="0">
      <p:cViewPr varScale="1">
        <p:scale>
          <a:sx n="82" d="100"/>
          <a:sy n="82" d="100"/>
        </p:scale>
        <p:origin x="691"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6218018855198665E-2"/>
          <c:y val="0.12482208077703978"/>
          <c:w val="0.92385965206289433"/>
          <c:h val="0.71920169480066343"/>
        </c:manualLayout>
      </c:layout>
      <c:barChart>
        <c:barDir val="col"/>
        <c:grouping val="clustered"/>
        <c:varyColors val="0"/>
        <c:ser>
          <c:idx val="0"/>
          <c:order val="0"/>
          <c:tx>
            <c:strRef>
              <c:f>Sheet1!$B$1</c:f>
              <c:strCache>
                <c:ptCount val="1"/>
                <c:pt idx="0">
                  <c:v>Series One</c:v>
                </c:pt>
              </c:strCache>
            </c:strRef>
          </c:tx>
          <c:spPr>
            <a:solidFill>
              <a:srgbClr val="BE9266"/>
            </a:solidFill>
          </c:spPr>
          <c:invertIfNegative val="0"/>
          <c:dPt>
            <c:idx val="8"/>
            <c:invertIfNegative val="0"/>
            <c:bubble3D val="0"/>
            <c:extLst>
              <c:ext xmlns:c16="http://schemas.microsoft.com/office/drawing/2014/chart" uri="{C3380CC4-5D6E-409C-BE32-E72D297353CC}">
                <c16:uniqueId val="{00000000-1490-479A-A05C-0355CDFD56D9}"/>
              </c:ext>
            </c:extLst>
          </c:dPt>
          <c:dPt>
            <c:idx val="9"/>
            <c:invertIfNegative val="0"/>
            <c:bubble3D val="0"/>
            <c:extLst>
              <c:ext xmlns:c16="http://schemas.microsoft.com/office/drawing/2014/chart" uri="{C3380CC4-5D6E-409C-BE32-E72D297353CC}">
                <c16:uniqueId val="{00000001-1490-479A-A05C-0355CDFD56D9}"/>
              </c:ext>
            </c:extLst>
          </c:dPt>
          <c:dPt>
            <c:idx val="10"/>
            <c:invertIfNegative val="0"/>
            <c:bubble3D val="0"/>
            <c:extLst>
              <c:ext xmlns:c16="http://schemas.microsoft.com/office/drawing/2014/chart" uri="{C3380CC4-5D6E-409C-BE32-E72D297353CC}">
                <c16:uniqueId val="{00000002-1490-479A-A05C-0355CDFD56D9}"/>
              </c:ext>
            </c:extLst>
          </c:dPt>
          <c:dPt>
            <c:idx val="11"/>
            <c:invertIfNegative val="0"/>
            <c:bubble3D val="0"/>
            <c:extLst>
              <c:ext xmlns:c16="http://schemas.microsoft.com/office/drawing/2014/chart" uri="{C3380CC4-5D6E-409C-BE32-E72D297353CC}">
                <c16:uniqueId val="{00000003-1490-479A-A05C-0355CDFD56D9}"/>
              </c:ext>
            </c:extLst>
          </c:dPt>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25</c:v>
                </c:pt>
                <c:pt idx="1">
                  <c:v>40</c:v>
                </c:pt>
                <c:pt idx="2">
                  <c:v>35</c:v>
                </c:pt>
                <c:pt idx="3">
                  <c:v>15</c:v>
                </c:pt>
                <c:pt idx="4">
                  <c:v>27</c:v>
                </c:pt>
                <c:pt idx="5">
                  <c:v>75</c:v>
                </c:pt>
                <c:pt idx="6">
                  <c:v>47</c:v>
                </c:pt>
                <c:pt idx="7">
                  <c:v>71</c:v>
                </c:pt>
                <c:pt idx="8">
                  <c:v>77</c:v>
                </c:pt>
                <c:pt idx="9">
                  <c:v>70</c:v>
                </c:pt>
                <c:pt idx="10">
                  <c:v>50</c:v>
                </c:pt>
                <c:pt idx="11">
                  <c:v>91</c:v>
                </c:pt>
              </c:numCache>
            </c:numRef>
          </c:val>
          <c:extLst>
            <c:ext xmlns:c16="http://schemas.microsoft.com/office/drawing/2014/chart" uri="{C3380CC4-5D6E-409C-BE32-E72D297353CC}">
              <c16:uniqueId val="{00000004-1490-479A-A05C-0355CDFD56D9}"/>
            </c:ext>
          </c:extLst>
        </c:ser>
        <c:ser>
          <c:idx val="1"/>
          <c:order val="1"/>
          <c:tx>
            <c:strRef>
              <c:f>Sheet1!$C$1</c:f>
              <c:strCache>
                <c:ptCount val="1"/>
                <c:pt idx="0">
                  <c:v>Series Two</c:v>
                </c:pt>
              </c:strCache>
            </c:strRef>
          </c:tx>
          <c:spPr>
            <a:solidFill>
              <a:srgbClr val="B8895A"/>
            </a:solidFill>
          </c:spPr>
          <c:invertIfNegative val="0"/>
          <c:dPt>
            <c:idx val="1"/>
            <c:invertIfNegative val="0"/>
            <c:bubble3D val="0"/>
            <c:extLst>
              <c:ext xmlns:c16="http://schemas.microsoft.com/office/drawing/2014/chart" uri="{C3380CC4-5D6E-409C-BE32-E72D297353CC}">
                <c16:uniqueId val="{00000005-1490-479A-A05C-0355CDFD56D9}"/>
              </c:ext>
            </c:extLst>
          </c:dPt>
          <c:dPt>
            <c:idx val="2"/>
            <c:invertIfNegative val="0"/>
            <c:bubble3D val="0"/>
            <c:extLst>
              <c:ext xmlns:c16="http://schemas.microsoft.com/office/drawing/2014/chart" uri="{C3380CC4-5D6E-409C-BE32-E72D297353CC}">
                <c16:uniqueId val="{00000006-1490-479A-A05C-0355CDFD56D9}"/>
              </c:ext>
            </c:extLst>
          </c:dPt>
          <c:dPt>
            <c:idx val="3"/>
            <c:invertIfNegative val="0"/>
            <c:bubble3D val="0"/>
            <c:extLst>
              <c:ext xmlns:c16="http://schemas.microsoft.com/office/drawing/2014/chart" uri="{C3380CC4-5D6E-409C-BE32-E72D297353CC}">
                <c16:uniqueId val="{00000007-1490-479A-A05C-0355CDFD56D9}"/>
              </c:ext>
            </c:extLst>
          </c:dPt>
          <c:dPt>
            <c:idx val="4"/>
            <c:invertIfNegative val="0"/>
            <c:bubble3D val="0"/>
            <c:extLst>
              <c:ext xmlns:c16="http://schemas.microsoft.com/office/drawing/2014/chart" uri="{C3380CC4-5D6E-409C-BE32-E72D297353CC}">
                <c16:uniqueId val="{00000008-1490-479A-A05C-0355CDFD56D9}"/>
              </c:ext>
            </c:extLst>
          </c:dPt>
          <c:dPt>
            <c:idx val="5"/>
            <c:invertIfNegative val="0"/>
            <c:bubble3D val="0"/>
            <c:extLst>
              <c:ext xmlns:c16="http://schemas.microsoft.com/office/drawing/2014/chart" uri="{C3380CC4-5D6E-409C-BE32-E72D297353CC}">
                <c16:uniqueId val="{00000009-1490-479A-A05C-0355CDFD56D9}"/>
              </c:ext>
            </c:extLst>
          </c:dPt>
          <c:dPt>
            <c:idx val="6"/>
            <c:invertIfNegative val="0"/>
            <c:bubble3D val="0"/>
            <c:extLst>
              <c:ext xmlns:c16="http://schemas.microsoft.com/office/drawing/2014/chart" uri="{C3380CC4-5D6E-409C-BE32-E72D297353CC}">
                <c16:uniqueId val="{0000000A-1490-479A-A05C-0355CDFD56D9}"/>
              </c:ext>
            </c:extLst>
          </c:dPt>
          <c:dPt>
            <c:idx val="7"/>
            <c:invertIfNegative val="0"/>
            <c:bubble3D val="0"/>
            <c:extLst>
              <c:ext xmlns:c16="http://schemas.microsoft.com/office/drawing/2014/chart" uri="{C3380CC4-5D6E-409C-BE32-E72D297353CC}">
                <c16:uniqueId val="{0000000B-1490-479A-A05C-0355CDFD56D9}"/>
              </c:ext>
            </c:extLst>
          </c:dPt>
          <c:dPt>
            <c:idx val="8"/>
            <c:invertIfNegative val="0"/>
            <c:bubble3D val="0"/>
            <c:extLst>
              <c:ext xmlns:c16="http://schemas.microsoft.com/office/drawing/2014/chart" uri="{C3380CC4-5D6E-409C-BE32-E72D297353CC}">
                <c16:uniqueId val="{0000000C-1490-479A-A05C-0355CDFD56D9}"/>
              </c:ext>
            </c:extLst>
          </c:dPt>
          <c:dPt>
            <c:idx val="9"/>
            <c:invertIfNegative val="0"/>
            <c:bubble3D val="0"/>
            <c:extLst>
              <c:ext xmlns:c16="http://schemas.microsoft.com/office/drawing/2014/chart" uri="{C3380CC4-5D6E-409C-BE32-E72D297353CC}">
                <c16:uniqueId val="{0000000D-1490-479A-A05C-0355CDFD56D9}"/>
              </c:ext>
            </c:extLst>
          </c:dPt>
          <c:dPt>
            <c:idx val="10"/>
            <c:invertIfNegative val="0"/>
            <c:bubble3D val="0"/>
            <c:extLst>
              <c:ext xmlns:c16="http://schemas.microsoft.com/office/drawing/2014/chart" uri="{C3380CC4-5D6E-409C-BE32-E72D297353CC}">
                <c16:uniqueId val="{0000000E-1490-479A-A05C-0355CDFD56D9}"/>
              </c:ext>
            </c:extLst>
          </c:dPt>
          <c:dPt>
            <c:idx val="11"/>
            <c:invertIfNegative val="0"/>
            <c:bubble3D val="0"/>
            <c:extLst>
              <c:ext xmlns:c16="http://schemas.microsoft.com/office/drawing/2014/chart" uri="{C3380CC4-5D6E-409C-BE32-E72D297353CC}">
                <c16:uniqueId val="{0000000F-1490-479A-A05C-0355CDFD56D9}"/>
              </c:ext>
            </c:extLst>
          </c:dPt>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50</c:v>
                </c:pt>
                <c:pt idx="1">
                  <c:v>89</c:v>
                </c:pt>
                <c:pt idx="2">
                  <c:v>77</c:v>
                </c:pt>
                <c:pt idx="3">
                  <c:v>50</c:v>
                </c:pt>
                <c:pt idx="4">
                  <c:v>73</c:v>
                </c:pt>
                <c:pt idx="5">
                  <c:v>111</c:v>
                </c:pt>
                <c:pt idx="6">
                  <c:v>125</c:v>
                </c:pt>
                <c:pt idx="7">
                  <c:v>137</c:v>
                </c:pt>
                <c:pt idx="8">
                  <c:v>141</c:v>
                </c:pt>
                <c:pt idx="9">
                  <c:v>157</c:v>
                </c:pt>
                <c:pt idx="10">
                  <c:v>177</c:v>
                </c:pt>
                <c:pt idx="11">
                  <c:v>235</c:v>
                </c:pt>
              </c:numCache>
            </c:numRef>
          </c:val>
          <c:extLst>
            <c:ext xmlns:c16="http://schemas.microsoft.com/office/drawing/2014/chart" uri="{C3380CC4-5D6E-409C-BE32-E72D297353CC}">
              <c16:uniqueId val="{00000010-1490-479A-A05C-0355CDFD56D9}"/>
            </c:ext>
          </c:extLst>
        </c:ser>
        <c:dLbls>
          <c:showLegendKey val="0"/>
          <c:showVal val="0"/>
          <c:showCatName val="0"/>
          <c:showSerName val="0"/>
          <c:showPercent val="0"/>
          <c:showBubbleSize val="0"/>
        </c:dLbls>
        <c:gapWidth val="85"/>
        <c:axId val="573635712"/>
        <c:axId val="573636104"/>
      </c:barChart>
      <c:catAx>
        <c:axId val="573635712"/>
        <c:scaling>
          <c:orientation val="minMax"/>
        </c:scaling>
        <c:delete val="0"/>
        <c:axPos val="b"/>
        <c:majorGridlines>
          <c:spPr>
            <a:ln w="3175">
              <a:solidFill>
                <a:schemeClr val="bg2">
                  <a:alpha val="50000"/>
                </a:schemeClr>
              </a:solidFill>
            </a:ln>
          </c:spPr>
        </c:majorGridlines>
        <c:numFmt formatCode="General" sourceLinked="0"/>
        <c:majorTickMark val="none"/>
        <c:minorTickMark val="none"/>
        <c:tickLblPos val="nextTo"/>
        <c:spPr>
          <a:ln w="12700">
            <a:noFill/>
          </a:ln>
        </c:spPr>
        <c:crossAx val="573636104"/>
        <c:crosses val="autoZero"/>
        <c:auto val="1"/>
        <c:lblAlgn val="ctr"/>
        <c:lblOffset val="100"/>
        <c:noMultiLvlLbl val="0"/>
      </c:catAx>
      <c:valAx>
        <c:axId val="573636104"/>
        <c:scaling>
          <c:orientation val="minMax"/>
        </c:scaling>
        <c:delete val="0"/>
        <c:axPos val="l"/>
        <c:majorGridlines>
          <c:spPr>
            <a:ln w="3175">
              <a:solidFill>
                <a:schemeClr val="bg2">
                  <a:alpha val="50000"/>
                </a:schemeClr>
              </a:solidFill>
            </a:ln>
          </c:spPr>
        </c:majorGridlines>
        <c:numFmt formatCode="0&quot;%&quot;" sourceLinked="0"/>
        <c:majorTickMark val="none"/>
        <c:minorTickMark val="none"/>
        <c:tickLblPos val="nextTo"/>
        <c:spPr>
          <a:ln w="19050">
            <a:noFill/>
          </a:ln>
        </c:spPr>
        <c:crossAx val="573635712"/>
        <c:crosses val="autoZero"/>
        <c:crossBetween val="between"/>
      </c:valAx>
      <c:spPr>
        <a:ln w="19050">
          <a:solidFill>
            <a:schemeClr val="bg2"/>
          </a:solidFill>
        </a:ln>
      </c:spPr>
    </c:plotArea>
    <c:legend>
      <c:legendPos val="b"/>
      <c:overlay val="0"/>
    </c:legend>
    <c:plotVisOnly val="1"/>
    <c:dispBlanksAs val="gap"/>
    <c:showDLblsOverMax val="0"/>
  </c:chart>
  <c:spPr>
    <a:effectLst/>
  </c:spPr>
  <c:txPr>
    <a:bodyPr/>
    <a:lstStyle/>
    <a:p>
      <a:pPr>
        <a:defRPr sz="1200">
          <a:solidFill>
            <a:schemeClr val="tx1"/>
          </a:solidFill>
          <a:latin typeface="+mn-lt"/>
          <a:ea typeface="+mn-ea"/>
          <a:cs typeface="+mn-ea"/>
          <a:sym typeface="+mn-lt"/>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746D79-D3D2-4B6D-B4FF-48E74392FE5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7EC2F59-2298-4146-9C3C-4CCEBE3F83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071961D-B964-4008-AFD8-098C0E0961FF}"/>
              </a:ext>
            </a:extLst>
          </p:cNvPr>
          <p:cNvSpPr>
            <a:spLocks noGrp="1"/>
          </p:cNvSpPr>
          <p:nvPr>
            <p:ph type="dt" sz="half" idx="10"/>
          </p:nvPr>
        </p:nvSpPr>
        <p:spPr/>
        <p:txBody>
          <a:bodyPr/>
          <a:lstStyle/>
          <a:p>
            <a:fld id="{177F71B9-E7CA-4D49-B716-0D047A1352D4}" type="datetimeFigureOut">
              <a:rPr lang="zh-CN" altLang="en-US" smtClean="0"/>
              <a:t>2018/6/25</a:t>
            </a:fld>
            <a:endParaRPr lang="zh-CN" altLang="en-US"/>
          </a:p>
        </p:txBody>
      </p:sp>
      <p:sp>
        <p:nvSpPr>
          <p:cNvPr id="5" name="页脚占位符 4">
            <a:extLst>
              <a:ext uri="{FF2B5EF4-FFF2-40B4-BE49-F238E27FC236}">
                <a16:creationId xmlns:a16="http://schemas.microsoft.com/office/drawing/2014/main" id="{DD5AADB7-B6F5-40D7-BEFA-21C3EC1BB5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FC2700F-26B2-47F7-A082-AE1C446E5097}"/>
              </a:ext>
            </a:extLst>
          </p:cNvPr>
          <p:cNvSpPr>
            <a:spLocks noGrp="1"/>
          </p:cNvSpPr>
          <p:nvPr>
            <p:ph type="sldNum" sz="quarter" idx="12"/>
          </p:nvPr>
        </p:nvSpPr>
        <p:spPr/>
        <p:txBody>
          <a:bodyPr/>
          <a:lstStyle/>
          <a:p>
            <a:fld id="{1A4FD2E9-3194-4042-B34E-D8404EFD1E84}" type="slidenum">
              <a:rPr lang="zh-CN" altLang="en-US" smtClean="0"/>
              <a:t>‹#›</a:t>
            </a:fld>
            <a:endParaRPr lang="zh-CN" altLang="en-US"/>
          </a:p>
        </p:txBody>
      </p:sp>
    </p:spTree>
    <p:extLst>
      <p:ext uri="{BB962C8B-B14F-4D97-AF65-F5344CB8AC3E}">
        <p14:creationId xmlns:p14="http://schemas.microsoft.com/office/powerpoint/2010/main" val="30967751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7C1C60-EF7F-4E76-B87E-861669760DC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1A8FAE6-312A-429B-9D42-74731D323FC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E631BAD-7297-4E2A-89AB-6895556363E6}"/>
              </a:ext>
            </a:extLst>
          </p:cNvPr>
          <p:cNvSpPr>
            <a:spLocks noGrp="1"/>
          </p:cNvSpPr>
          <p:nvPr>
            <p:ph type="dt" sz="half" idx="10"/>
          </p:nvPr>
        </p:nvSpPr>
        <p:spPr/>
        <p:txBody>
          <a:bodyPr/>
          <a:lstStyle/>
          <a:p>
            <a:fld id="{177F71B9-E7CA-4D49-B716-0D047A1352D4}" type="datetimeFigureOut">
              <a:rPr lang="zh-CN" altLang="en-US" smtClean="0"/>
              <a:t>2018/6/25</a:t>
            </a:fld>
            <a:endParaRPr lang="zh-CN" altLang="en-US"/>
          </a:p>
        </p:txBody>
      </p:sp>
      <p:sp>
        <p:nvSpPr>
          <p:cNvPr id="5" name="页脚占位符 4">
            <a:extLst>
              <a:ext uri="{FF2B5EF4-FFF2-40B4-BE49-F238E27FC236}">
                <a16:creationId xmlns:a16="http://schemas.microsoft.com/office/drawing/2014/main" id="{819D3D63-53A9-4853-AC4C-C006E849A8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5CF80CE-2EF7-4068-8661-C17D531E89D2}"/>
              </a:ext>
            </a:extLst>
          </p:cNvPr>
          <p:cNvSpPr>
            <a:spLocks noGrp="1"/>
          </p:cNvSpPr>
          <p:nvPr>
            <p:ph type="sldNum" sz="quarter" idx="12"/>
          </p:nvPr>
        </p:nvSpPr>
        <p:spPr/>
        <p:txBody>
          <a:bodyPr/>
          <a:lstStyle/>
          <a:p>
            <a:fld id="{1A4FD2E9-3194-4042-B34E-D8404EFD1E84}" type="slidenum">
              <a:rPr lang="zh-CN" altLang="en-US" smtClean="0"/>
              <a:t>‹#›</a:t>
            </a:fld>
            <a:endParaRPr lang="zh-CN" altLang="en-US"/>
          </a:p>
        </p:txBody>
      </p:sp>
    </p:spTree>
    <p:extLst>
      <p:ext uri="{BB962C8B-B14F-4D97-AF65-F5344CB8AC3E}">
        <p14:creationId xmlns:p14="http://schemas.microsoft.com/office/powerpoint/2010/main" val="4118844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AF8A650-D60C-4AE1-A93E-C801EC8B955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9288C7F-1717-419D-9D79-757F5A9CFB8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DC04203-4CFF-4E7F-A3B5-CCD609408781}"/>
              </a:ext>
            </a:extLst>
          </p:cNvPr>
          <p:cNvSpPr>
            <a:spLocks noGrp="1"/>
          </p:cNvSpPr>
          <p:nvPr>
            <p:ph type="dt" sz="half" idx="10"/>
          </p:nvPr>
        </p:nvSpPr>
        <p:spPr/>
        <p:txBody>
          <a:bodyPr/>
          <a:lstStyle/>
          <a:p>
            <a:fld id="{177F71B9-E7CA-4D49-B716-0D047A1352D4}" type="datetimeFigureOut">
              <a:rPr lang="zh-CN" altLang="en-US" smtClean="0"/>
              <a:t>2018/6/25</a:t>
            </a:fld>
            <a:endParaRPr lang="zh-CN" altLang="en-US"/>
          </a:p>
        </p:txBody>
      </p:sp>
      <p:sp>
        <p:nvSpPr>
          <p:cNvPr id="5" name="页脚占位符 4">
            <a:extLst>
              <a:ext uri="{FF2B5EF4-FFF2-40B4-BE49-F238E27FC236}">
                <a16:creationId xmlns:a16="http://schemas.microsoft.com/office/drawing/2014/main" id="{65762436-03A1-4461-952C-3688C0F3802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287A071-4E5F-4CAC-B9F2-9DB08FC3375F}"/>
              </a:ext>
            </a:extLst>
          </p:cNvPr>
          <p:cNvSpPr>
            <a:spLocks noGrp="1"/>
          </p:cNvSpPr>
          <p:nvPr>
            <p:ph type="sldNum" sz="quarter" idx="12"/>
          </p:nvPr>
        </p:nvSpPr>
        <p:spPr/>
        <p:txBody>
          <a:bodyPr/>
          <a:lstStyle/>
          <a:p>
            <a:fld id="{1A4FD2E9-3194-4042-B34E-D8404EFD1E84}" type="slidenum">
              <a:rPr lang="zh-CN" altLang="en-US" smtClean="0"/>
              <a:t>‹#›</a:t>
            </a:fld>
            <a:endParaRPr lang="zh-CN" altLang="en-US"/>
          </a:p>
        </p:txBody>
      </p:sp>
    </p:spTree>
    <p:extLst>
      <p:ext uri="{BB962C8B-B14F-4D97-AF65-F5344CB8AC3E}">
        <p14:creationId xmlns:p14="http://schemas.microsoft.com/office/powerpoint/2010/main" val="850241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1CFC79-6CDA-4D34-9D18-B8943A55E01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0429FE8-ED3D-454B-B2FB-3423F3B6A013}"/>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3E52FFA-D758-4242-A8E9-7849AF06F50D}"/>
              </a:ext>
            </a:extLst>
          </p:cNvPr>
          <p:cNvSpPr>
            <a:spLocks noGrp="1"/>
          </p:cNvSpPr>
          <p:nvPr>
            <p:ph type="dt" sz="half" idx="10"/>
          </p:nvPr>
        </p:nvSpPr>
        <p:spPr/>
        <p:txBody>
          <a:bodyPr/>
          <a:lstStyle/>
          <a:p>
            <a:fld id="{177F71B9-E7CA-4D49-B716-0D047A1352D4}" type="datetimeFigureOut">
              <a:rPr lang="zh-CN" altLang="en-US" smtClean="0"/>
              <a:t>2018/6/25</a:t>
            </a:fld>
            <a:endParaRPr lang="zh-CN" altLang="en-US"/>
          </a:p>
        </p:txBody>
      </p:sp>
      <p:sp>
        <p:nvSpPr>
          <p:cNvPr id="5" name="页脚占位符 4">
            <a:extLst>
              <a:ext uri="{FF2B5EF4-FFF2-40B4-BE49-F238E27FC236}">
                <a16:creationId xmlns:a16="http://schemas.microsoft.com/office/drawing/2014/main" id="{E246A1F6-2CAF-4226-9745-DF0F73093F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7FC2E65-820F-4368-A94D-0ED7A6F45E3A}"/>
              </a:ext>
            </a:extLst>
          </p:cNvPr>
          <p:cNvSpPr>
            <a:spLocks noGrp="1"/>
          </p:cNvSpPr>
          <p:nvPr>
            <p:ph type="sldNum" sz="quarter" idx="12"/>
          </p:nvPr>
        </p:nvSpPr>
        <p:spPr/>
        <p:txBody>
          <a:bodyPr/>
          <a:lstStyle/>
          <a:p>
            <a:fld id="{1A4FD2E9-3194-4042-B34E-D8404EFD1E84}" type="slidenum">
              <a:rPr lang="zh-CN" altLang="en-US" smtClean="0"/>
              <a:t>‹#›</a:t>
            </a:fld>
            <a:endParaRPr lang="zh-CN" altLang="en-US"/>
          </a:p>
        </p:txBody>
      </p:sp>
    </p:spTree>
    <p:extLst>
      <p:ext uri="{BB962C8B-B14F-4D97-AF65-F5344CB8AC3E}">
        <p14:creationId xmlns:p14="http://schemas.microsoft.com/office/powerpoint/2010/main" val="2019994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12CDAC-116C-401F-8806-80BD176E0D6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676CCD0-D9A5-49E6-9687-E05DD3AB287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ADE91DD8-6E39-49F8-82FE-491ACCEE0557}"/>
              </a:ext>
            </a:extLst>
          </p:cNvPr>
          <p:cNvSpPr>
            <a:spLocks noGrp="1"/>
          </p:cNvSpPr>
          <p:nvPr>
            <p:ph type="dt" sz="half" idx="10"/>
          </p:nvPr>
        </p:nvSpPr>
        <p:spPr/>
        <p:txBody>
          <a:bodyPr/>
          <a:lstStyle/>
          <a:p>
            <a:fld id="{177F71B9-E7CA-4D49-B716-0D047A1352D4}" type="datetimeFigureOut">
              <a:rPr lang="zh-CN" altLang="en-US" smtClean="0"/>
              <a:t>2018/6/25</a:t>
            </a:fld>
            <a:endParaRPr lang="zh-CN" altLang="en-US"/>
          </a:p>
        </p:txBody>
      </p:sp>
      <p:sp>
        <p:nvSpPr>
          <p:cNvPr id="5" name="页脚占位符 4">
            <a:extLst>
              <a:ext uri="{FF2B5EF4-FFF2-40B4-BE49-F238E27FC236}">
                <a16:creationId xmlns:a16="http://schemas.microsoft.com/office/drawing/2014/main" id="{72D8E219-D15D-4214-B5D9-BFB06D563F2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B1DAB9B-7BBA-4489-8A7F-54EB0E5865D2}"/>
              </a:ext>
            </a:extLst>
          </p:cNvPr>
          <p:cNvSpPr>
            <a:spLocks noGrp="1"/>
          </p:cNvSpPr>
          <p:nvPr>
            <p:ph type="sldNum" sz="quarter" idx="12"/>
          </p:nvPr>
        </p:nvSpPr>
        <p:spPr/>
        <p:txBody>
          <a:bodyPr/>
          <a:lstStyle/>
          <a:p>
            <a:fld id="{1A4FD2E9-3194-4042-B34E-D8404EFD1E84}" type="slidenum">
              <a:rPr lang="zh-CN" altLang="en-US" smtClean="0"/>
              <a:t>‹#›</a:t>
            </a:fld>
            <a:endParaRPr lang="zh-CN" altLang="en-US"/>
          </a:p>
        </p:txBody>
      </p:sp>
    </p:spTree>
    <p:extLst>
      <p:ext uri="{BB962C8B-B14F-4D97-AF65-F5344CB8AC3E}">
        <p14:creationId xmlns:p14="http://schemas.microsoft.com/office/powerpoint/2010/main" val="2807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C175E2-8315-4FFE-B1AD-1E6C51601D5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760AE3F-621D-45E0-8254-FBC825C78152}"/>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890680DC-B855-4854-B5C0-CAB1CA10911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FC614891-AFD8-45EA-8FE5-F5F1A8FD7B78}"/>
              </a:ext>
            </a:extLst>
          </p:cNvPr>
          <p:cNvSpPr>
            <a:spLocks noGrp="1"/>
          </p:cNvSpPr>
          <p:nvPr>
            <p:ph type="dt" sz="half" idx="10"/>
          </p:nvPr>
        </p:nvSpPr>
        <p:spPr/>
        <p:txBody>
          <a:bodyPr/>
          <a:lstStyle/>
          <a:p>
            <a:fld id="{177F71B9-E7CA-4D49-B716-0D047A1352D4}" type="datetimeFigureOut">
              <a:rPr lang="zh-CN" altLang="en-US" smtClean="0"/>
              <a:t>2018/6/25</a:t>
            </a:fld>
            <a:endParaRPr lang="zh-CN" altLang="en-US"/>
          </a:p>
        </p:txBody>
      </p:sp>
      <p:sp>
        <p:nvSpPr>
          <p:cNvPr id="6" name="页脚占位符 5">
            <a:extLst>
              <a:ext uri="{FF2B5EF4-FFF2-40B4-BE49-F238E27FC236}">
                <a16:creationId xmlns:a16="http://schemas.microsoft.com/office/drawing/2014/main" id="{F6A3FA6A-210E-4CA2-BC40-CE71C23A38F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D027DD1-D56E-4681-881C-25D0D0610D8D}"/>
              </a:ext>
            </a:extLst>
          </p:cNvPr>
          <p:cNvSpPr>
            <a:spLocks noGrp="1"/>
          </p:cNvSpPr>
          <p:nvPr>
            <p:ph type="sldNum" sz="quarter" idx="12"/>
          </p:nvPr>
        </p:nvSpPr>
        <p:spPr/>
        <p:txBody>
          <a:bodyPr/>
          <a:lstStyle/>
          <a:p>
            <a:fld id="{1A4FD2E9-3194-4042-B34E-D8404EFD1E84}" type="slidenum">
              <a:rPr lang="zh-CN" altLang="en-US" smtClean="0"/>
              <a:t>‹#›</a:t>
            </a:fld>
            <a:endParaRPr lang="zh-CN" altLang="en-US"/>
          </a:p>
        </p:txBody>
      </p:sp>
    </p:spTree>
    <p:extLst>
      <p:ext uri="{BB962C8B-B14F-4D97-AF65-F5344CB8AC3E}">
        <p14:creationId xmlns:p14="http://schemas.microsoft.com/office/powerpoint/2010/main" val="1867910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014F7A-BDC5-4265-B213-50270DB7400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9ED7793-2136-4782-84BA-03358B5BAD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13BA28FB-1767-4387-A645-8F624C8A722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0E85227A-97A0-4011-BDF7-F917A39C82A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D105571F-A536-459D-AC15-8801066D390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B4BDF38C-4802-4C06-9775-3600E0263B96}"/>
              </a:ext>
            </a:extLst>
          </p:cNvPr>
          <p:cNvSpPr>
            <a:spLocks noGrp="1"/>
          </p:cNvSpPr>
          <p:nvPr>
            <p:ph type="dt" sz="half" idx="10"/>
          </p:nvPr>
        </p:nvSpPr>
        <p:spPr/>
        <p:txBody>
          <a:bodyPr/>
          <a:lstStyle/>
          <a:p>
            <a:fld id="{177F71B9-E7CA-4D49-B716-0D047A1352D4}" type="datetimeFigureOut">
              <a:rPr lang="zh-CN" altLang="en-US" smtClean="0"/>
              <a:t>2018/6/25</a:t>
            </a:fld>
            <a:endParaRPr lang="zh-CN" altLang="en-US"/>
          </a:p>
        </p:txBody>
      </p:sp>
      <p:sp>
        <p:nvSpPr>
          <p:cNvPr id="8" name="页脚占位符 7">
            <a:extLst>
              <a:ext uri="{FF2B5EF4-FFF2-40B4-BE49-F238E27FC236}">
                <a16:creationId xmlns:a16="http://schemas.microsoft.com/office/drawing/2014/main" id="{DE286B42-988A-4A69-AD0C-F99D97E10EB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23F3E26-1EBD-486F-B4CC-7D67500C9522}"/>
              </a:ext>
            </a:extLst>
          </p:cNvPr>
          <p:cNvSpPr>
            <a:spLocks noGrp="1"/>
          </p:cNvSpPr>
          <p:nvPr>
            <p:ph type="sldNum" sz="quarter" idx="12"/>
          </p:nvPr>
        </p:nvSpPr>
        <p:spPr/>
        <p:txBody>
          <a:bodyPr/>
          <a:lstStyle/>
          <a:p>
            <a:fld id="{1A4FD2E9-3194-4042-B34E-D8404EFD1E84}" type="slidenum">
              <a:rPr lang="zh-CN" altLang="en-US" smtClean="0"/>
              <a:t>‹#›</a:t>
            </a:fld>
            <a:endParaRPr lang="zh-CN" altLang="en-US"/>
          </a:p>
        </p:txBody>
      </p:sp>
    </p:spTree>
    <p:extLst>
      <p:ext uri="{BB962C8B-B14F-4D97-AF65-F5344CB8AC3E}">
        <p14:creationId xmlns:p14="http://schemas.microsoft.com/office/powerpoint/2010/main" val="3169697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60A774-F358-4E5E-9CDF-18C0A9B8E21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56E5472-F272-4880-9546-E76537446DF7}"/>
              </a:ext>
            </a:extLst>
          </p:cNvPr>
          <p:cNvSpPr>
            <a:spLocks noGrp="1"/>
          </p:cNvSpPr>
          <p:nvPr>
            <p:ph type="dt" sz="half" idx="10"/>
          </p:nvPr>
        </p:nvSpPr>
        <p:spPr/>
        <p:txBody>
          <a:bodyPr/>
          <a:lstStyle/>
          <a:p>
            <a:fld id="{177F71B9-E7CA-4D49-B716-0D047A1352D4}" type="datetimeFigureOut">
              <a:rPr lang="zh-CN" altLang="en-US" smtClean="0"/>
              <a:t>2018/6/25</a:t>
            </a:fld>
            <a:endParaRPr lang="zh-CN" altLang="en-US"/>
          </a:p>
        </p:txBody>
      </p:sp>
      <p:sp>
        <p:nvSpPr>
          <p:cNvPr id="4" name="页脚占位符 3">
            <a:extLst>
              <a:ext uri="{FF2B5EF4-FFF2-40B4-BE49-F238E27FC236}">
                <a16:creationId xmlns:a16="http://schemas.microsoft.com/office/drawing/2014/main" id="{28E46437-5152-4C3C-B779-0E1D72A858D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71DB91B-19D4-42CC-9586-16242144FD3B}"/>
              </a:ext>
            </a:extLst>
          </p:cNvPr>
          <p:cNvSpPr>
            <a:spLocks noGrp="1"/>
          </p:cNvSpPr>
          <p:nvPr>
            <p:ph type="sldNum" sz="quarter" idx="12"/>
          </p:nvPr>
        </p:nvSpPr>
        <p:spPr/>
        <p:txBody>
          <a:bodyPr/>
          <a:lstStyle/>
          <a:p>
            <a:fld id="{1A4FD2E9-3194-4042-B34E-D8404EFD1E84}" type="slidenum">
              <a:rPr lang="zh-CN" altLang="en-US" smtClean="0"/>
              <a:t>‹#›</a:t>
            </a:fld>
            <a:endParaRPr lang="zh-CN" altLang="en-US"/>
          </a:p>
        </p:txBody>
      </p:sp>
    </p:spTree>
    <p:extLst>
      <p:ext uri="{BB962C8B-B14F-4D97-AF65-F5344CB8AC3E}">
        <p14:creationId xmlns:p14="http://schemas.microsoft.com/office/powerpoint/2010/main" val="840032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229801B-4B7E-4567-85F6-47FCAECA7B58}"/>
              </a:ext>
            </a:extLst>
          </p:cNvPr>
          <p:cNvSpPr>
            <a:spLocks noGrp="1"/>
          </p:cNvSpPr>
          <p:nvPr>
            <p:ph type="dt" sz="half" idx="10"/>
          </p:nvPr>
        </p:nvSpPr>
        <p:spPr/>
        <p:txBody>
          <a:bodyPr/>
          <a:lstStyle/>
          <a:p>
            <a:fld id="{177F71B9-E7CA-4D49-B716-0D047A1352D4}" type="datetimeFigureOut">
              <a:rPr lang="zh-CN" altLang="en-US" smtClean="0"/>
              <a:t>2018/6/25</a:t>
            </a:fld>
            <a:endParaRPr lang="zh-CN" altLang="en-US"/>
          </a:p>
        </p:txBody>
      </p:sp>
      <p:sp>
        <p:nvSpPr>
          <p:cNvPr id="3" name="页脚占位符 2">
            <a:extLst>
              <a:ext uri="{FF2B5EF4-FFF2-40B4-BE49-F238E27FC236}">
                <a16:creationId xmlns:a16="http://schemas.microsoft.com/office/drawing/2014/main" id="{14B45981-F5C3-446A-91A3-ADA1DBA14BE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2346DFF-3D5A-4586-8F0B-8CDE9B9D02A9}"/>
              </a:ext>
            </a:extLst>
          </p:cNvPr>
          <p:cNvSpPr>
            <a:spLocks noGrp="1"/>
          </p:cNvSpPr>
          <p:nvPr>
            <p:ph type="sldNum" sz="quarter" idx="12"/>
          </p:nvPr>
        </p:nvSpPr>
        <p:spPr/>
        <p:txBody>
          <a:bodyPr/>
          <a:lstStyle/>
          <a:p>
            <a:fld id="{1A4FD2E9-3194-4042-B34E-D8404EFD1E84}" type="slidenum">
              <a:rPr lang="zh-CN" altLang="en-US" smtClean="0"/>
              <a:t>‹#›</a:t>
            </a:fld>
            <a:endParaRPr lang="zh-CN" altLang="en-US"/>
          </a:p>
        </p:txBody>
      </p:sp>
    </p:spTree>
    <p:extLst>
      <p:ext uri="{BB962C8B-B14F-4D97-AF65-F5344CB8AC3E}">
        <p14:creationId xmlns:p14="http://schemas.microsoft.com/office/powerpoint/2010/main" val="3947242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6D7820-3A65-438F-9557-B5FE977FA48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30C7898-6ECB-40B8-B53C-C8B9D10E86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3B50F09-A7CB-4EDD-B506-04953DCA03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2D93E915-9B43-4DD1-89E7-C282BD1DCFC2}"/>
              </a:ext>
            </a:extLst>
          </p:cNvPr>
          <p:cNvSpPr>
            <a:spLocks noGrp="1"/>
          </p:cNvSpPr>
          <p:nvPr>
            <p:ph type="dt" sz="half" idx="10"/>
          </p:nvPr>
        </p:nvSpPr>
        <p:spPr/>
        <p:txBody>
          <a:bodyPr/>
          <a:lstStyle/>
          <a:p>
            <a:fld id="{177F71B9-E7CA-4D49-B716-0D047A1352D4}" type="datetimeFigureOut">
              <a:rPr lang="zh-CN" altLang="en-US" smtClean="0"/>
              <a:t>2018/6/25</a:t>
            </a:fld>
            <a:endParaRPr lang="zh-CN" altLang="en-US"/>
          </a:p>
        </p:txBody>
      </p:sp>
      <p:sp>
        <p:nvSpPr>
          <p:cNvPr id="6" name="页脚占位符 5">
            <a:extLst>
              <a:ext uri="{FF2B5EF4-FFF2-40B4-BE49-F238E27FC236}">
                <a16:creationId xmlns:a16="http://schemas.microsoft.com/office/drawing/2014/main" id="{69F41D27-F416-49C9-8F5C-20A78AE4A27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806034F-F2BF-441E-AF44-1146046C3B6F}"/>
              </a:ext>
            </a:extLst>
          </p:cNvPr>
          <p:cNvSpPr>
            <a:spLocks noGrp="1"/>
          </p:cNvSpPr>
          <p:nvPr>
            <p:ph type="sldNum" sz="quarter" idx="12"/>
          </p:nvPr>
        </p:nvSpPr>
        <p:spPr/>
        <p:txBody>
          <a:bodyPr/>
          <a:lstStyle/>
          <a:p>
            <a:fld id="{1A4FD2E9-3194-4042-B34E-D8404EFD1E84}" type="slidenum">
              <a:rPr lang="zh-CN" altLang="en-US" smtClean="0"/>
              <a:t>‹#›</a:t>
            </a:fld>
            <a:endParaRPr lang="zh-CN" altLang="en-US"/>
          </a:p>
        </p:txBody>
      </p:sp>
    </p:spTree>
    <p:extLst>
      <p:ext uri="{BB962C8B-B14F-4D97-AF65-F5344CB8AC3E}">
        <p14:creationId xmlns:p14="http://schemas.microsoft.com/office/powerpoint/2010/main" val="1499831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6DA8DF-83FA-4BBD-8824-32B7E0312E1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93EFDB3-84D6-4635-B2D0-C69C242E22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E5BB845-E320-4664-876B-7CD2689ED9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1A1318F-DDF3-4F34-8BD9-55D3D2A01229}"/>
              </a:ext>
            </a:extLst>
          </p:cNvPr>
          <p:cNvSpPr>
            <a:spLocks noGrp="1"/>
          </p:cNvSpPr>
          <p:nvPr>
            <p:ph type="dt" sz="half" idx="10"/>
          </p:nvPr>
        </p:nvSpPr>
        <p:spPr/>
        <p:txBody>
          <a:bodyPr/>
          <a:lstStyle/>
          <a:p>
            <a:fld id="{177F71B9-E7CA-4D49-B716-0D047A1352D4}" type="datetimeFigureOut">
              <a:rPr lang="zh-CN" altLang="en-US" smtClean="0"/>
              <a:t>2018/6/25</a:t>
            </a:fld>
            <a:endParaRPr lang="zh-CN" altLang="en-US"/>
          </a:p>
        </p:txBody>
      </p:sp>
      <p:sp>
        <p:nvSpPr>
          <p:cNvPr id="6" name="页脚占位符 5">
            <a:extLst>
              <a:ext uri="{FF2B5EF4-FFF2-40B4-BE49-F238E27FC236}">
                <a16:creationId xmlns:a16="http://schemas.microsoft.com/office/drawing/2014/main" id="{49A61EEE-5B01-4639-84AF-65027FBD336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A785069-F419-4659-8D2C-20C129EA8878}"/>
              </a:ext>
            </a:extLst>
          </p:cNvPr>
          <p:cNvSpPr>
            <a:spLocks noGrp="1"/>
          </p:cNvSpPr>
          <p:nvPr>
            <p:ph type="sldNum" sz="quarter" idx="12"/>
          </p:nvPr>
        </p:nvSpPr>
        <p:spPr/>
        <p:txBody>
          <a:bodyPr/>
          <a:lstStyle/>
          <a:p>
            <a:fld id="{1A4FD2E9-3194-4042-B34E-D8404EFD1E84}" type="slidenum">
              <a:rPr lang="zh-CN" altLang="en-US" smtClean="0"/>
              <a:t>‹#›</a:t>
            </a:fld>
            <a:endParaRPr lang="zh-CN" altLang="en-US"/>
          </a:p>
        </p:txBody>
      </p:sp>
    </p:spTree>
    <p:extLst>
      <p:ext uri="{BB962C8B-B14F-4D97-AF65-F5344CB8AC3E}">
        <p14:creationId xmlns:p14="http://schemas.microsoft.com/office/powerpoint/2010/main" val="21359305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56F1EA8-A4E2-4C42-A51B-4C74B591CB7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A30F814-3384-4A2B-970B-53C2821A96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B7E6D7A-C6C6-48B1-8DBA-98C31AE13C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F71B9-E7CA-4D49-B716-0D047A1352D4}" type="datetimeFigureOut">
              <a:rPr lang="zh-CN" altLang="en-US" smtClean="0"/>
              <a:t>2018/6/25</a:t>
            </a:fld>
            <a:endParaRPr lang="zh-CN" altLang="en-US"/>
          </a:p>
        </p:txBody>
      </p:sp>
      <p:sp>
        <p:nvSpPr>
          <p:cNvPr id="5" name="页脚占位符 4">
            <a:extLst>
              <a:ext uri="{FF2B5EF4-FFF2-40B4-BE49-F238E27FC236}">
                <a16:creationId xmlns:a16="http://schemas.microsoft.com/office/drawing/2014/main" id="{F266750F-7DA1-4B2B-9D29-F65C4371E9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C6DCF36-E2E3-4398-AC3D-C61E334E954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4FD2E9-3194-4042-B34E-D8404EFD1E84}" type="slidenum">
              <a:rPr lang="zh-CN" altLang="en-US" smtClean="0"/>
              <a:t>‹#›</a:t>
            </a:fld>
            <a:endParaRPr lang="zh-CN" altLang="en-US"/>
          </a:p>
        </p:txBody>
      </p:sp>
    </p:spTree>
    <p:extLst>
      <p:ext uri="{BB962C8B-B14F-4D97-AF65-F5344CB8AC3E}">
        <p14:creationId xmlns:p14="http://schemas.microsoft.com/office/powerpoint/2010/main" val="28122444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0A80083-2F53-40DF-8D9D-27FA27C722C9}"/>
              </a:ext>
            </a:extLst>
          </p:cNvPr>
          <p:cNvPicPr>
            <a:picLocks noChangeAspect="1"/>
          </p:cNvPicPr>
          <p:nvPr/>
        </p:nvPicPr>
        <p:blipFill rotWithShape="1">
          <a:blip r:embed="rId2">
            <a:extLst>
              <a:ext uri="{28A0092B-C50C-407E-A947-70E740481C1C}">
                <a14:useLocalDpi xmlns:a14="http://schemas.microsoft.com/office/drawing/2010/main" val="0"/>
              </a:ext>
            </a:extLst>
          </a:blip>
          <a:srcRect l="31993" b="68222"/>
          <a:stretch/>
        </p:blipFill>
        <p:spPr>
          <a:xfrm>
            <a:off x="6568440" y="0"/>
            <a:ext cx="5528149" cy="3875126"/>
          </a:xfrm>
          <a:prstGeom prst="rect">
            <a:avLst/>
          </a:prstGeom>
        </p:spPr>
      </p:pic>
      <p:pic>
        <p:nvPicPr>
          <p:cNvPr id="5" name="图片 4">
            <a:extLst>
              <a:ext uri="{FF2B5EF4-FFF2-40B4-BE49-F238E27FC236}">
                <a16:creationId xmlns:a16="http://schemas.microsoft.com/office/drawing/2014/main" id="{0F7EC643-4914-4F34-B635-2916541B21E5}"/>
              </a:ext>
            </a:extLst>
          </p:cNvPr>
          <p:cNvPicPr>
            <a:picLocks noChangeAspect="1"/>
          </p:cNvPicPr>
          <p:nvPr/>
        </p:nvPicPr>
        <p:blipFill rotWithShape="1">
          <a:blip r:embed="rId3">
            <a:extLst>
              <a:ext uri="{28A0092B-C50C-407E-A947-70E740481C1C}">
                <a14:useLocalDpi xmlns:a14="http://schemas.microsoft.com/office/drawing/2010/main" val="0"/>
              </a:ext>
            </a:extLst>
          </a:blip>
          <a:srcRect l="17997" t="23333"/>
          <a:stretch/>
        </p:blipFill>
        <p:spPr>
          <a:xfrm>
            <a:off x="8084592" y="1097280"/>
            <a:ext cx="4107408" cy="5760720"/>
          </a:xfrm>
          <a:prstGeom prst="rect">
            <a:avLst/>
          </a:prstGeom>
        </p:spPr>
      </p:pic>
      <p:pic>
        <p:nvPicPr>
          <p:cNvPr id="8" name="图片 7">
            <a:extLst>
              <a:ext uri="{FF2B5EF4-FFF2-40B4-BE49-F238E27FC236}">
                <a16:creationId xmlns:a16="http://schemas.microsoft.com/office/drawing/2014/main" id="{538751CD-D45E-48A2-9DF2-642C9E4A3378}"/>
              </a:ext>
            </a:extLst>
          </p:cNvPr>
          <p:cNvPicPr>
            <a:picLocks noChangeAspect="1"/>
          </p:cNvPicPr>
          <p:nvPr/>
        </p:nvPicPr>
        <p:blipFill rotWithShape="1">
          <a:blip r:embed="rId4">
            <a:extLst>
              <a:ext uri="{28A0092B-C50C-407E-A947-70E740481C1C}">
                <a14:useLocalDpi xmlns:a14="http://schemas.microsoft.com/office/drawing/2010/main" val="0"/>
              </a:ext>
            </a:extLst>
          </a:blip>
          <a:srcRect l="28486" t="83111"/>
          <a:stretch/>
        </p:blipFill>
        <p:spPr>
          <a:xfrm>
            <a:off x="8922698" y="5699760"/>
            <a:ext cx="3269302" cy="1158240"/>
          </a:xfrm>
          <a:prstGeom prst="rect">
            <a:avLst/>
          </a:prstGeom>
        </p:spPr>
      </p:pic>
      <p:grpSp>
        <p:nvGrpSpPr>
          <p:cNvPr id="51" name="组合 50">
            <a:extLst>
              <a:ext uri="{FF2B5EF4-FFF2-40B4-BE49-F238E27FC236}">
                <a16:creationId xmlns:a16="http://schemas.microsoft.com/office/drawing/2014/main" id="{91025775-372F-47F4-AB42-3D1E53181E53}"/>
              </a:ext>
            </a:extLst>
          </p:cNvPr>
          <p:cNvGrpSpPr/>
          <p:nvPr/>
        </p:nvGrpSpPr>
        <p:grpSpPr>
          <a:xfrm>
            <a:off x="2044938" y="1218582"/>
            <a:ext cx="2836309" cy="4302613"/>
            <a:chOff x="4677846" y="1277694"/>
            <a:chExt cx="2836309" cy="4302613"/>
          </a:xfrm>
        </p:grpSpPr>
        <p:grpSp>
          <p:nvGrpSpPr>
            <p:cNvPr id="52" name="组合 51">
              <a:extLst>
                <a:ext uri="{FF2B5EF4-FFF2-40B4-BE49-F238E27FC236}">
                  <a16:creationId xmlns:a16="http://schemas.microsoft.com/office/drawing/2014/main" id="{DD780999-3918-4150-8E76-480EAFCDE1FC}"/>
                </a:ext>
              </a:extLst>
            </p:cNvPr>
            <p:cNvGrpSpPr/>
            <p:nvPr/>
          </p:nvGrpSpPr>
          <p:grpSpPr>
            <a:xfrm>
              <a:off x="4677846" y="1277694"/>
              <a:ext cx="2836309" cy="4302613"/>
              <a:chOff x="4210050" y="1258195"/>
              <a:chExt cx="2836309" cy="4302613"/>
            </a:xfrm>
          </p:grpSpPr>
          <p:sp>
            <p:nvSpPr>
              <p:cNvPr id="57" name="文本框 56">
                <a:extLst>
                  <a:ext uri="{FF2B5EF4-FFF2-40B4-BE49-F238E27FC236}">
                    <a16:creationId xmlns:a16="http://schemas.microsoft.com/office/drawing/2014/main" id="{7ACE0FAC-0D02-48B5-A051-CE3020E68639}"/>
                  </a:ext>
                </a:extLst>
              </p:cNvPr>
              <p:cNvSpPr txBox="1"/>
              <p:nvPr/>
            </p:nvSpPr>
            <p:spPr>
              <a:xfrm>
                <a:off x="4637245" y="1258195"/>
                <a:ext cx="1016795" cy="1200329"/>
              </a:xfrm>
              <a:prstGeom prst="rect">
                <a:avLst/>
              </a:prstGeom>
              <a:noFill/>
            </p:spPr>
            <p:txBody>
              <a:bodyPr wrap="square" rtlCol="0">
                <a:spAutoFit/>
              </a:bodyPr>
              <a:lstStyle/>
              <a:p>
                <a:pPr algn="ctr"/>
                <a:r>
                  <a:rPr lang="zh-CN" altLang="en-US" sz="7200" dirty="0">
                    <a:latin typeface="方正宋刻本秀楷简体" panose="02000000000000000000" pitchFamily="2" charset="-122"/>
                    <a:ea typeface="方正宋刻本秀楷简体" panose="02000000000000000000" pitchFamily="2" charset="-122"/>
                  </a:rPr>
                  <a:t>毕</a:t>
                </a:r>
              </a:p>
            </p:txBody>
          </p:sp>
          <p:sp>
            <p:nvSpPr>
              <p:cNvPr id="58" name="文本框 57">
                <a:extLst>
                  <a:ext uri="{FF2B5EF4-FFF2-40B4-BE49-F238E27FC236}">
                    <a16:creationId xmlns:a16="http://schemas.microsoft.com/office/drawing/2014/main" id="{E0CBFC0E-3688-4C96-A9B4-3C76F65A7836}"/>
                  </a:ext>
                </a:extLst>
              </p:cNvPr>
              <p:cNvSpPr txBox="1"/>
              <p:nvPr/>
            </p:nvSpPr>
            <p:spPr>
              <a:xfrm>
                <a:off x="4637245" y="2692008"/>
                <a:ext cx="1016795" cy="1200329"/>
              </a:xfrm>
              <a:prstGeom prst="rect">
                <a:avLst/>
              </a:prstGeom>
              <a:noFill/>
            </p:spPr>
            <p:txBody>
              <a:bodyPr wrap="square" rtlCol="0">
                <a:spAutoFit/>
              </a:bodyPr>
              <a:lstStyle/>
              <a:p>
                <a:pPr algn="ctr"/>
                <a:r>
                  <a:rPr lang="zh-CN" altLang="en-US" sz="7200" dirty="0">
                    <a:latin typeface="方正宋刻本秀楷简体" panose="02000000000000000000" pitchFamily="2" charset="-122"/>
                    <a:ea typeface="方正宋刻本秀楷简体" panose="02000000000000000000" pitchFamily="2" charset="-122"/>
                  </a:rPr>
                  <a:t>业</a:t>
                </a:r>
              </a:p>
            </p:txBody>
          </p:sp>
          <p:sp>
            <p:nvSpPr>
              <p:cNvPr id="59" name="文本框 58">
                <a:extLst>
                  <a:ext uri="{FF2B5EF4-FFF2-40B4-BE49-F238E27FC236}">
                    <a16:creationId xmlns:a16="http://schemas.microsoft.com/office/drawing/2014/main" id="{AF226FAF-E6CB-4B37-AB3F-29D84502C5FD}"/>
                  </a:ext>
                </a:extLst>
              </p:cNvPr>
              <p:cNvSpPr txBox="1"/>
              <p:nvPr/>
            </p:nvSpPr>
            <p:spPr>
              <a:xfrm>
                <a:off x="6029564" y="2324995"/>
                <a:ext cx="1016795" cy="1200329"/>
              </a:xfrm>
              <a:prstGeom prst="rect">
                <a:avLst/>
              </a:prstGeom>
              <a:noFill/>
            </p:spPr>
            <p:txBody>
              <a:bodyPr wrap="square" rtlCol="0">
                <a:spAutoFit/>
              </a:bodyPr>
              <a:lstStyle/>
              <a:p>
                <a:pPr algn="ctr"/>
                <a:r>
                  <a:rPr lang="zh-CN" altLang="en-US" sz="7200" dirty="0">
                    <a:latin typeface="方正宋刻本秀楷简体" panose="02000000000000000000" pitchFamily="2" charset="-122"/>
                    <a:ea typeface="方正宋刻本秀楷简体" panose="02000000000000000000" pitchFamily="2" charset="-122"/>
                  </a:rPr>
                  <a:t>答</a:t>
                </a:r>
              </a:p>
            </p:txBody>
          </p:sp>
          <p:sp>
            <p:nvSpPr>
              <p:cNvPr id="60" name="文本框 59">
                <a:extLst>
                  <a:ext uri="{FF2B5EF4-FFF2-40B4-BE49-F238E27FC236}">
                    <a16:creationId xmlns:a16="http://schemas.microsoft.com/office/drawing/2014/main" id="{248DFDC1-1133-44AE-876F-E2FF2579077D}"/>
                  </a:ext>
                </a:extLst>
              </p:cNvPr>
              <p:cNvSpPr txBox="1"/>
              <p:nvPr/>
            </p:nvSpPr>
            <p:spPr>
              <a:xfrm>
                <a:off x="6029564" y="3758808"/>
                <a:ext cx="1016795" cy="1200329"/>
              </a:xfrm>
              <a:prstGeom prst="rect">
                <a:avLst/>
              </a:prstGeom>
              <a:noFill/>
            </p:spPr>
            <p:txBody>
              <a:bodyPr wrap="square" rtlCol="0">
                <a:spAutoFit/>
              </a:bodyPr>
              <a:lstStyle/>
              <a:p>
                <a:pPr algn="ctr"/>
                <a:r>
                  <a:rPr lang="zh-CN" altLang="en-US" sz="7200" dirty="0">
                    <a:latin typeface="方正宋刻本秀楷简体" panose="02000000000000000000" pitchFamily="2" charset="-122"/>
                    <a:ea typeface="方正宋刻本秀楷简体" panose="02000000000000000000" pitchFamily="2" charset="-122"/>
                  </a:rPr>
                  <a:t>辩</a:t>
                </a:r>
              </a:p>
            </p:txBody>
          </p:sp>
          <p:sp>
            <p:nvSpPr>
              <p:cNvPr id="61" name="椭圆 60">
                <a:extLst>
                  <a:ext uri="{FF2B5EF4-FFF2-40B4-BE49-F238E27FC236}">
                    <a16:creationId xmlns:a16="http://schemas.microsoft.com/office/drawing/2014/main" id="{CE8777A6-69A8-4759-97E9-62C5FF3EA2AC}"/>
                  </a:ext>
                </a:extLst>
              </p:cNvPr>
              <p:cNvSpPr/>
              <p:nvPr/>
            </p:nvSpPr>
            <p:spPr>
              <a:xfrm>
                <a:off x="4545478" y="1258195"/>
                <a:ext cx="1200328" cy="1200328"/>
              </a:xfrm>
              <a:prstGeom prst="ellipse">
                <a:avLst/>
              </a:prstGeom>
              <a:noFill/>
              <a:ln>
                <a:solidFill>
                  <a:srgbClr val="B889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 name="图片 61">
                <a:extLst>
                  <a:ext uri="{FF2B5EF4-FFF2-40B4-BE49-F238E27FC236}">
                    <a16:creationId xmlns:a16="http://schemas.microsoft.com/office/drawing/2014/main" id="{27CC205D-7126-46E7-9124-AA18932B02DA}"/>
                  </a:ext>
                </a:extLst>
              </p:cNvPr>
              <p:cNvPicPr>
                <a:picLocks noChangeAspect="1"/>
              </p:cNvPicPr>
              <p:nvPr/>
            </p:nvPicPr>
            <p:blipFill rotWithShape="1">
              <a:blip r:embed="rId5">
                <a:duotone>
                  <a:prstClr val="black"/>
                  <a:schemeClr val="accent2">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l="62737" t="13107" r="24876" b="81782"/>
              <a:stretch/>
            </p:blipFill>
            <p:spPr>
              <a:xfrm>
                <a:off x="5452737" y="1599455"/>
                <a:ext cx="1005840" cy="608798"/>
              </a:xfrm>
              <a:prstGeom prst="rect">
                <a:avLst/>
              </a:prstGeom>
            </p:spPr>
          </p:pic>
          <p:pic>
            <p:nvPicPr>
              <p:cNvPr id="63" name="图片 62">
                <a:extLst>
                  <a:ext uri="{FF2B5EF4-FFF2-40B4-BE49-F238E27FC236}">
                    <a16:creationId xmlns:a16="http://schemas.microsoft.com/office/drawing/2014/main" id="{82DB5FF0-7C7C-43B9-A31F-ABA60697F11C}"/>
                  </a:ext>
                </a:extLst>
              </p:cNvPr>
              <p:cNvPicPr>
                <a:picLocks noChangeAspect="1"/>
              </p:cNvPicPr>
              <p:nvPr/>
            </p:nvPicPr>
            <p:blipFill rotWithShape="1">
              <a:blip r:embed="rId7">
                <a:extLst>
                  <a:ext uri="{28A0092B-C50C-407E-A947-70E740481C1C}">
                    <a14:useLocalDpi xmlns:a14="http://schemas.microsoft.com/office/drawing/2010/main" val="0"/>
                  </a:ext>
                </a:extLst>
              </a:blip>
              <a:srcRect l="32745" t="50908" r="30929" b="44444"/>
              <a:stretch/>
            </p:blipFill>
            <p:spPr>
              <a:xfrm>
                <a:off x="4210050" y="4929967"/>
                <a:ext cx="2468880" cy="463337"/>
              </a:xfrm>
              <a:prstGeom prst="rect">
                <a:avLst/>
              </a:prstGeom>
            </p:spPr>
          </p:pic>
          <p:sp>
            <p:nvSpPr>
              <p:cNvPr id="64" name="文本框 63">
                <a:extLst>
                  <a:ext uri="{FF2B5EF4-FFF2-40B4-BE49-F238E27FC236}">
                    <a16:creationId xmlns:a16="http://schemas.microsoft.com/office/drawing/2014/main" id="{45502BEF-BB40-4053-AF99-CC586C762F1D}"/>
                  </a:ext>
                </a:extLst>
              </p:cNvPr>
              <p:cNvSpPr txBox="1"/>
              <p:nvPr/>
            </p:nvSpPr>
            <p:spPr>
              <a:xfrm>
                <a:off x="4467556" y="4047474"/>
                <a:ext cx="721832" cy="369332"/>
              </a:xfrm>
              <a:prstGeom prst="rect">
                <a:avLst/>
              </a:prstGeom>
              <a:noFill/>
            </p:spPr>
            <p:txBody>
              <a:bodyPr wrap="square" rtlCol="0">
                <a:spAutoFit/>
              </a:bodyPr>
              <a:lstStyle/>
              <a:p>
                <a:pPr algn="ctr"/>
                <a:r>
                  <a:rPr lang="zh-CN" altLang="en-US" dirty="0"/>
                  <a:t>日系</a:t>
                </a:r>
              </a:p>
            </p:txBody>
          </p:sp>
          <p:pic>
            <p:nvPicPr>
              <p:cNvPr id="65" name="图片 64">
                <a:extLst>
                  <a:ext uri="{FF2B5EF4-FFF2-40B4-BE49-F238E27FC236}">
                    <a16:creationId xmlns:a16="http://schemas.microsoft.com/office/drawing/2014/main" id="{BF20C6BF-DA9B-4899-8962-A21E81877602}"/>
                  </a:ext>
                </a:extLst>
              </p:cNvPr>
              <p:cNvPicPr>
                <a:picLocks noChangeAspect="1"/>
              </p:cNvPicPr>
              <p:nvPr/>
            </p:nvPicPr>
            <p:blipFill rotWithShape="1">
              <a:blip r:embed="rId8">
                <a:extLst>
                  <a:ext uri="{28A0092B-C50C-407E-A947-70E740481C1C}">
                    <a14:useLocalDpi xmlns:a14="http://schemas.microsoft.com/office/drawing/2010/main" val="0"/>
                  </a:ext>
                </a:extLst>
              </a:blip>
              <a:srcRect l="44778" t="34707" r="52424" b="63358"/>
              <a:stretch/>
            </p:blipFill>
            <p:spPr>
              <a:xfrm>
                <a:off x="5073228" y="4071281"/>
                <a:ext cx="323424" cy="328196"/>
              </a:xfrm>
              <a:prstGeom prst="rect">
                <a:avLst/>
              </a:prstGeom>
            </p:spPr>
          </p:pic>
          <p:sp>
            <p:nvSpPr>
              <p:cNvPr id="66" name="文本框 65">
                <a:extLst>
                  <a:ext uri="{FF2B5EF4-FFF2-40B4-BE49-F238E27FC236}">
                    <a16:creationId xmlns:a16="http://schemas.microsoft.com/office/drawing/2014/main" id="{B44FB1D3-7488-46C0-BB85-474C8C0F71DC}"/>
                  </a:ext>
                </a:extLst>
              </p:cNvPr>
              <p:cNvSpPr txBox="1"/>
              <p:nvPr/>
            </p:nvSpPr>
            <p:spPr>
              <a:xfrm>
                <a:off x="5255507" y="4047474"/>
                <a:ext cx="721832" cy="369332"/>
              </a:xfrm>
              <a:prstGeom prst="rect">
                <a:avLst/>
              </a:prstGeom>
              <a:noFill/>
            </p:spPr>
            <p:txBody>
              <a:bodyPr wrap="square" rtlCol="0">
                <a:spAutoFit/>
              </a:bodyPr>
              <a:lstStyle/>
              <a:p>
                <a:pPr algn="ctr"/>
                <a:r>
                  <a:rPr lang="zh-CN" altLang="en-US" dirty="0"/>
                  <a:t>极简</a:t>
                </a:r>
              </a:p>
            </p:txBody>
          </p:sp>
          <p:cxnSp>
            <p:nvCxnSpPr>
              <p:cNvPr id="67" name="直接连接符 66">
                <a:extLst>
                  <a:ext uri="{FF2B5EF4-FFF2-40B4-BE49-F238E27FC236}">
                    <a16:creationId xmlns:a16="http://schemas.microsoft.com/office/drawing/2014/main" id="{7A8EDF5D-581C-4095-8A11-B2A6AE7E941C}"/>
                  </a:ext>
                </a:extLst>
              </p:cNvPr>
              <p:cNvCxnSpPr>
                <a:cxnSpLocks/>
              </p:cNvCxnSpPr>
              <p:nvPr/>
            </p:nvCxnSpPr>
            <p:spPr>
              <a:xfrm>
                <a:off x="7043721" y="4805680"/>
                <a:ext cx="2638" cy="755128"/>
              </a:xfrm>
              <a:prstGeom prst="line">
                <a:avLst/>
              </a:prstGeom>
              <a:ln>
                <a:solidFill>
                  <a:srgbClr val="B8895A"/>
                </a:solidFill>
                <a:prstDash val="sysDash"/>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284DA5A0-C1F9-49E8-87B7-FAB91969459D}"/>
                  </a:ext>
                </a:extLst>
              </p:cNvPr>
              <p:cNvCxnSpPr>
                <a:cxnSpLocks/>
              </p:cNvCxnSpPr>
              <p:nvPr/>
            </p:nvCxnSpPr>
            <p:spPr>
              <a:xfrm flipH="1">
                <a:off x="6395720" y="5555728"/>
                <a:ext cx="648001" cy="0"/>
              </a:xfrm>
              <a:prstGeom prst="line">
                <a:avLst/>
              </a:prstGeom>
              <a:ln>
                <a:solidFill>
                  <a:srgbClr val="B8895A"/>
                </a:solidFill>
                <a:prstDash val="sysDash"/>
              </a:ln>
            </p:spPr>
            <p:style>
              <a:lnRef idx="1">
                <a:schemeClr val="accent1"/>
              </a:lnRef>
              <a:fillRef idx="0">
                <a:schemeClr val="accent1"/>
              </a:fillRef>
              <a:effectRef idx="0">
                <a:schemeClr val="accent1"/>
              </a:effectRef>
              <a:fontRef idx="minor">
                <a:schemeClr val="tx1"/>
              </a:fontRef>
            </p:style>
          </p:cxnSp>
        </p:grpSp>
        <p:sp>
          <p:nvSpPr>
            <p:cNvPr id="53" name="矩形 52">
              <a:extLst>
                <a:ext uri="{FF2B5EF4-FFF2-40B4-BE49-F238E27FC236}">
                  <a16:creationId xmlns:a16="http://schemas.microsoft.com/office/drawing/2014/main" id="{66724ABC-7052-4E98-A735-9BB526ECDC43}"/>
                </a:ext>
              </a:extLst>
            </p:cNvPr>
            <p:cNvSpPr/>
            <p:nvPr/>
          </p:nvSpPr>
          <p:spPr>
            <a:xfrm>
              <a:off x="5145681" y="4540621"/>
              <a:ext cx="169689" cy="162424"/>
            </a:xfrm>
            <a:prstGeom prst="rect">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id="{25407EC7-7021-4E54-AFE6-A8C7D6F767DD}"/>
                </a:ext>
              </a:extLst>
            </p:cNvPr>
            <p:cNvSpPr/>
            <p:nvPr/>
          </p:nvSpPr>
          <p:spPr>
            <a:xfrm>
              <a:off x="5449309" y="4540621"/>
              <a:ext cx="169689" cy="162424"/>
            </a:xfrm>
            <a:prstGeom prst="rect">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10BE27A9-615A-4992-9AFE-B20BA5B78A5A}"/>
                </a:ext>
              </a:extLst>
            </p:cNvPr>
            <p:cNvSpPr/>
            <p:nvPr/>
          </p:nvSpPr>
          <p:spPr>
            <a:xfrm>
              <a:off x="5772992" y="4540621"/>
              <a:ext cx="169689" cy="162424"/>
            </a:xfrm>
            <a:prstGeom prst="rect">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6DB043F7-14E6-47B4-BB87-7C5596BDBB13}"/>
                </a:ext>
              </a:extLst>
            </p:cNvPr>
            <p:cNvSpPr/>
            <p:nvPr/>
          </p:nvSpPr>
          <p:spPr>
            <a:xfrm>
              <a:off x="6096675" y="4540621"/>
              <a:ext cx="169689" cy="162424"/>
            </a:xfrm>
            <a:prstGeom prst="rect">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050980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10">
            <a:extLst>
              <a:ext uri="{FF2B5EF4-FFF2-40B4-BE49-F238E27FC236}">
                <a16:creationId xmlns:a16="http://schemas.microsoft.com/office/drawing/2014/main" id="{1EEF7617-BABF-4AD7-9355-9D10C9452F92}"/>
              </a:ext>
            </a:extLst>
          </p:cNvPr>
          <p:cNvSpPr/>
          <p:nvPr/>
        </p:nvSpPr>
        <p:spPr>
          <a:xfrm>
            <a:off x="251881" y="403136"/>
            <a:ext cx="652803" cy="370029"/>
          </a:xfrm>
          <a:prstGeom prst="roundRect">
            <a:avLst/>
          </a:prstGeom>
          <a:solidFill>
            <a:srgbClr val="B8895A"/>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027" rtl="0" eaLnBrk="1" latinLnBrk="0" hangingPunct="1">
              <a:defRPr sz="1400" kern="1200">
                <a:solidFill>
                  <a:schemeClr val="lt1"/>
                </a:solidFill>
                <a:latin typeface="+mn-lt"/>
                <a:ea typeface="+mn-ea"/>
                <a:cs typeface="+mn-cs"/>
              </a:defRPr>
            </a:lvl1pPr>
            <a:lvl2pPr marL="342518" algn="l" defTabSz="685027" rtl="0" eaLnBrk="1" latinLnBrk="0" hangingPunct="1">
              <a:defRPr sz="1400" kern="1200">
                <a:solidFill>
                  <a:schemeClr val="lt1"/>
                </a:solidFill>
                <a:latin typeface="+mn-lt"/>
                <a:ea typeface="+mn-ea"/>
                <a:cs typeface="+mn-cs"/>
              </a:defRPr>
            </a:lvl2pPr>
            <a:lvl3pPr marL="685027" algn="l" defTabSz="685027" rtl="0" eaLnBrk="1" latinLnBrk="0" hangingPunct="1">
              <a:defRPr sz="1400" kern="1200">
                <a:solidFill>
                  <a:schemeClr val="lt1"/>
                </a:solidFill>
                <a:latin typeface="+mn-lt"/>
                <a:ea typeface="+mn-ea"/>
                <a:cs typeface="+mn-cs"/>
              </a:defRPr>
            </a:lvl3pPr>
            <a:lvl4pPr marL="1027538" algn="l" defTabSz="685027" rtl="0" eaLnBrk="1" latinLnBrk="0" hangingPunct="1">
              <a:defRPr sz="1400" kern="1200">
                <a:solidFill>
                  <a:schemeClr val="lt1"/>
                </a:solidFill>
                <a:latin typeface="+mn-lt"/>
                <a:ea typeface="+mn-ea"/>
                <a:cs typeface="+mn-cs"/>
              </a:defRPr>
            </a:lvl4pPr>
            <a:lvl5pPr marL="1370054" algn="l" defTabSz="685027" rtl="0" eaLnBrk="1" latinLnBrk="0" hangingPunct="1">
              <a:defRPr sz="1400" kern="1200">
                <a:solidFill>
                  <a:schemeClr val="lt1"/>
                </a:solidFill>
                <a:latin typeface="+mn-lt"/>
                <a:ea typeface="+mn-ea"/>
                <a:cs typeface="+mn-cs"/>
              </a:defRPr>
            </a:lvl5pPr>
            <a:lvl6pPr marL="1712564" algn="l" defTabSz="685027" rtl="0" eaLnBrk="1" latinLnBrk="0" hangingPunct="1">
              <a:defRPr sz="1400" kern="1200">
                <a:solidFill>
                  <a:schemeClr val="lt1"/>
                </a:solidFill>
                <a:latin typeface="+mn-lt"/>
                <a:ea typeface="+mn-ea"/>
                <a:cs typeface="+mn-cs"/>
              </a:defRPr>
            </a:lvl6pPr>
            <a:lvl7pPr marL="2055079" algn="l" defTabSz="685027" rtl="0" eaLnBrk="1" latinLnBrk="0" hangingPunct="1">
              <a:defRPr sz="1400" kern="1200">
                <a:solidFill>
                  <a:schemeClr val="lt1"/>
                </a:solidFill>
                <a:latin typeface="+mn-lt"/>
                <a:ea typeface="+mn-ea"/>
                <a:cs typeface="+mn-cs"/>
              </a:defRPr>
            </a:lvl7pPr>
            <a:lvl8pPr marL="2397586" algn="l" defTabSz="685027" rtl="0" eaLnBrk="1" latinLnBrk="0" hangingPunct="1">
              <a:defRPr sz="1400" kern="1200">
                <a:solidFill>
                  <a:schemeClr val="lt1"/>
                </a:solidFill>
                <a:latin typeface="+mn-lt"/>
                <a:ea typeface="+mn-ea"/>
                <a:cs typeface="+mn-cs"/>
              </a:defRPr>
            </a:lvl8pPr>
            <a:lvl9pPr marL="2740102" algn="l" defTabSz="685027" rtl="0" eaLnBrk="1" latinLnBrk="0" hangingPunct="1">
              <a:defRPr sz="1400" kern="1200">
                <a:solidFill>
                  <a:schemeClr val="lt1"/>
                </a:solidFill>
                <a:latin typeface="+mn-lt"/>
                <a:ea typeface="+mn-ea"/>
                <a:cs typeface="+mn-cs"/>
              </a:defRPr>
            </a:lvl9pPr>
          </a:lstStyle>
          <a:p>
            <a:pPr algn="ctr" defTabSz="826821"/>
            <a:r>
              <a:rPr lang="en-US" altLang="zh-CN" sz="2000" dirty="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4807F6EC-93D0-43D6-A9A8-F4D64044B029}"/>
              </a:ext>
            </a:extLst>
          </p:cNvPr>
          <p:cNvSpPr txBox="1"/>
          <p:nvPr/>
        </p:nvSpPr>
        <p:spPr>
          <a:xfrm>
            <a:off x="904684" y="326540"/>
            <a:ext cx="3489158" cy="523220"/>
          </a:xfrm>
          <a:prstGeom prst="rect">
            <a:avLst/>
          </a:prstGeom>
          <a:noFill/>
        </p:spPr>
        <p:txBody>
          <a:bodyPr wrap="squar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研究过程简介</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a16="http://schemas.microsoft.com/office/drawing/2014/main" id="{638A8DC0-331A-4A2D-8002-AD302373A2BE}"/>
              </a:ext>
            </a:extLst>
          </p:cNvPr>
          <p:cNvGrpSpPr/>
          <p:nvPr/>
        </p:nvGrpSpPr>
        <p:grpSpPr>
          <a:xfrm>
            <a:off x="1309186" y="1872739"/>
            <a:ext cx="9573628" cy="3509734"/>
            <a:chOff x="1957842" y="3064734"/>
            <a:chExt cx="20453434" cy="7498319"/>
          </a:xfrm>
        </p:grpSpPr>
        <p:sp>
          <p:nvSpPr>
            <p:cNvPr id="33" name="Up Arrow 30">
              <a:extLst>
                <a:ext uri="{FF2B5EF4-FFF2-40B4-BE49-F238E27FC236}">
                  <a16:creationId xmlns:a16="http://schemas.microsoft.com/office/drawing/2014/main" id="{044E6D77-B115-4879-98A4-8AEC5BBA3D96}"/>
                </a:ext>
              </a:extLst>
            </p:cNvPr>
            <p:cNvSpPr/>
            <p:nvPr/>
          </p:nvSpPr>
          <p:spPr>
            <a:xfrm>
              <a:off x="7070655" y="3064734"/>
              <a:ext cx="5112813" cy="7498319"/>
            </a:xfrm>
            <a:prstGeom prst="upArrow">
              <a:avLst>
                <a:gd name="adj1" fmla="val 69872"/>
                <a:gd name="adj2" fmla="val 45564"/>
              </a:avLst>
            </a:prstGeom>
            <a:solidFill>
              <a:srgbClr val="BE9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Up Arrow 31">
              <a:extLst>
                <a:ext uri="{FF2B5EF4-FFF2-40B4-BE49-F238E27FC236}">
                  <a16:creationId xmlns:a16="http://schemas.microsoft.com/office/drawing/2014/main" id="{6FFD5276-4E9C-4BCE-9A8A-1F44EE2BE2C3}"/>
                </a:ext>
              </a:extLst>
            </p:cNvPr>
            <p:cNvSpPr/>
            <p:nvPr/>
          </p:nvSpPr>
          <p:spPr>
            <a:xfrm>
              <a:off x="12185650" y="3064734"/>
              <a:ext cx="5112813" cy="7498319"/>
            </a:xfrm>
            <a:prstGeom prst="upArrow">
              <a:avLst>
                <a:gd name="adj1" fmla="val 69872"/>
                <a:gd name="adj2" fmla="val 45564"/>
              </a:avLst>
            </a:prstGeom>
            <a:solidFill>
              <a:srgbClr val="BE9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Up Arrow 32">
              <a:extLst>
                <a:ext uri="{FF2B5EF4-FFF2-40B4-BE49-F238E27FC236}">
                  <a16:creationId xmlns:a16="http://schemas.microsoft.com/office/drawing/2014/main" id="{7CE51F5A-2D59-4A8D-8DFF-4C991D838119}"/>
                </a:ext>
              </a:extLst>
            </p:cNvPr>
            <p:cNvSpPr/>
            <p:nvPr/>
          </p:nvSpPr>
          <p:spPr>
            <a:xfrm>
              <a:off x="17298463" y="3064734"/>
              <a:ext cx="5112813" cy="7498319"/>
            </a:xfrm>
            <a:prstGeom prst="upArrow">
              <a:avLst>
                <a:gd name="adj1" fmla="val 69872"/>
                <a:gd name="adj2" fmla="val 45564"/>
              </a:avLst>
            </a:prstGeom>
            <a:solidFill>
              <a:srgbClr val="BE9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Up Arrow 33">
              <a:extLst>
                <a:ext uri="{FF2B5EF4-FFF2-40B4-BE49-F238E27FC236}">
                  <a16:creationId xmlns:a16="http://schemas.microsoft.com/office/drawing/2014/main" id="{BA80F560-CD60-4C92-B23B-7501BECD8E89}"/>
                </a:ext>
              </a:extLst>
            </p:cNvPr>
            <p:cNvSpPr/>
            <p:nvPr/>
          </p:nvSpPr>
          <p:spPr>
            <a:xfrm>
              <a:off x="1957842" y="3064734"/>
              <a:ext cx="5112813" cy="7498319"/>
            </a:xfrm>
            <a:prstGeom prst="upArrow">
              <a:avLst>
                <a:gd name="adj1" fmla="val 69872"/>
                <a:gd name="adj2" fmla="val 45564"/>
              </a:avLst>
            </a:prstGeom>
            <a:solidFill>
              <a:srgbClr val="BE9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Freeform 68">
              <a:extLst>
                <a:ext uri="{FF2B5EF4-FFF2-40B4-BE49-F238E27FC236}">
                  <a16:creationId xmlns:a16="http://schemas.microsoft.com/office/drawing/2014/main" id="{A0298D55-042F-415B-8440-5D0756DB5C61}"/>
                </a:ext>
              </a:extLst>
            </p:cNvPr>
            <p:cNvSpPr>
              <a:spLocks noChangeArrowheads="1"/>
            </p:cNvSpPr>
            <p:nvPr/>
          </p:nvSpPr>
          <p:spPr bwMode="auto">
            <a:xfrm>
              <a:off x="14346664" y="4879480"/>
              <a:ext cx="1096303" cy="1187193"/>
            </a:xfrm>
            <a:custGeom>
              <a:avLst/>
              <a:gdLst>
                <a:gd name="T0" fmla="*/ 327 w 426"/>
                <a:gd name="T1" fmla="*/ 186 h 462"/>
                <a:gd name="T2" fmla="*/ 327 w 426"/>
                <a:gd name="T3" fmla="*/ 186 h 462"/>
                <a:gd name="T4" fmla="*/ 150 w 426"/>
                <a:gd name="T5" fmla="*/ 18 h 462"/>
                <a:gd name="T6" fmla="*/ 97 w 426"/>
                <a:gd name="T7" fmla="*/ 10 h 462"/>
                <a:gd name="T8" fmla="*/ 70 w 426"/>
                <a:gd name="T9" fmla="*/ 54 h 462"/>
                <a:gd name="T10" fmla="*/ 35 w 426"/>
                <a:gd name="T11" fmla="*/ 293 h 462"/>
                <a:gd name="T12" fmla="*/ 26 w 426"/>
                <a:gd name="T13" fmla="*/ 408 h 462"/>
                <a:gd name="T14" fmla="*/ 248 w 426"/>
                <a:gd name="T15" fmla="*/ 417 h 462"/>
                <a:gd name="T16" fmla="*/ 407 w 426"/>
                <a:gd name="T17" fmla="*/ 266 h 462"/>
                <a:gd name="T18" fmla="*/ 327 w 426"/>
                <a:gd name="T19" fmla="*/ 186 h 462"/>
                <a:gd name="T20" fmla="*/ 238 w 426"/>
                <a:gd name="T21" fmla="*/ 391 h 462"/>
                <a:gd name="T22" fmla="*/ 238 w 426"/>
                <a:gd name="T23" fmla="*/ 391 h 462"/>
                <a:gd name="T24" fmla="*/ 53 w 426"/>
                <a:gd name="T25" fmla="*/ 391 h 462"/>
                <a:gd name="T26" fmla="*/ 194 w 426"/>
                <a:gd name="T27" fmla="*/ 284 h 462"/>
                <a:gd name="T28" fmla="*/ 372 w 426"/>
                <a:gd name="T29" fmla="*/ 275 h 462"/>
                <a:gd name="T30" fmla="*/ 238 w 426"/>
                <a:gd name="T31" fmla="*/ 391 h 462"/>
                <a:gd name="T32" fmla="*/ 203 w 426"/>
                <a:gd name="T33" fmla="*/ 301 h 462"/>
                <a:gd name="T34" fmla="*/ 203 w 426"/>
                <a:gd name="T35" fmla="*/ 301 h 462"/>
                <a:gd name="T36" fmla="*/ 97 w 426"/>
                <a:gd name="T37" fmla="*/ 363 h 462"/>
                <a:gd name="T38" fmla="*/ 167 w 426"/>
                <a:gd name="T39" fmla="*/ 363 h 462"/>
                <a:gd name="T40" fmla="*/ 221 w 426"/>
                <a:gd name="T41" fmla="*/ 293 h 462"/>
                <a:gd name="T42" fmla="*/ 221 w 426"/>
                <a:gd name="T43" fmla="*/ 293 h 462"/>
                <a:gd name="T44" fmla="*/ 203 w 426"/>
                <a:gd name="T45" fmla="*/ 30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62">
                  <a:moveTo>
                    <a:pt x="327" y="186"/>
                  </a:moveTo>
                  <a:lnTo>
                    <a:pt x="327" y="186"/>
                  </a:lnTo>
                  <a:cubicBezTo>
                    <a:pt x="274" y="63"/>
                    <a:pt x="238" y="18"/>
                    <a:pt x="150" y="18"/>
                  </a:cubicBezTo>
                  <a:cubicBezTo>
                    <a:pt x="114" y="18"/>
                    <a:pt x="123" y="0"/>
                    <a:pt x="97" y="10"/>
                  </a:cubicBezTo>
                  <a:cubicBezTo>
                    <a:pt x="70" y="18"/>
                    <a:pt x="97" y="27"/>
                    <a:pt x="70" y="54"/>
                  </a:cubicBezTo>
                  <a:cubicBezTo>
                    <a:pt x="0" y="107"/>
                    <a:pt x="8" y="169"/>
                    <a:pt x="35" y="293"/>
                  </a:cubicBezTo>
                  <a:cubicBezTo>
                    <a:pt x="53" y="346"/>
                    <a:pt x="8" y="354"/>
                    <a:pt x="26" y="408"/>
                  </a:cubicBezTo>
                  <a:cubicBezTo>
                    <a:pt x="35" y="444"/>
                    <a:pt x="141" y="461"/>
                    <a:pt x="248" y="417"/>
                  </a:cubicBezTo>
                  <a:cubicBezTo>
                    <a:pt x="354" y="382"/>
                    <a:pt x="425" y="301"/>
                    <a:pt x="407" y="266"/>
                  </a:cubicBezTo>
                  <a:cubicBezTo>
                    <a:pt x="389" y="213"/>
                    <a:pt x="354" y="239"/>
                    <a:pt x="327" y="186"/>
                  </a:cubicBezTo>
                  <a:close/>
                  <a:moveTo>
                    <a:pt x="238" y="391"/>
                  </a:moveTo>
                  <a:lnTo>
                    <a:pt x="238" y="391"/>
                  </a:lnTo>
                  <a:cubicBezTo>
                    <a:pt x="141" y="426"/>
                    <a:pt x="61" y="399"/>
                    <a:pt x="53" y="391"/>
                  </a:cubicBezTo>
                  <a:cubicBezTo>
                    <a:pt x="53" y="382"/>
                    <a:pt x="88" y="319"/>
                    <a:pt x="194" y="284"/>
                  </a:cubicBezTo>
                  <a:cubicBezTo>
                    <a:pt x="310" y="239"/>
                    <a:pt x="372" y="257"/>
                    <a:pt x="372" y="275"/>
                  </a:cubicBezTo>
                  <a:cubicBezTo>
                    <a:pt x="380" y="284"/>
                    <a:pt x="336" y="354"/>
                    <a:pt x="238" y="391"/>
                  </a:cubicBezTo>
                  <a:close/>
                  <a:moveTo>
                    <a:pt x="203" y="301"/>
                  </a:moveTo>
                  <a:lnTo>
                    <a:pt x="203" y="301"/>
                  </a:lnTo>
                  <a:cubicBezTo>
                    <a:pt x="150" y="319"/>
                    <a:pt x="123" y="337"/>
                    <a:pt x="97" y="363"/>
                  </a:cubicBezTo>
                  <a:cubicBezTo>
                    <a:pt x="114" y="373"/>
                    <a:pt x="141" y="382"/>
                    <a:pt x="167" y="363"/>
                  </a:cubicBezTo>
                  <a:cubicBezTo>
                    <a:pt x="212" y="354"/>
                    <a:pt x="230" y="319"/>
                    <a:pt x="221" y="293"/>
                  </a:cubicBezTo>
                  <a:lnTo>
                    <a:pt x="221" y="293"/>
                  </a:lnTo>
                  <a:cubicBezTo>
                    <a:pt x="221" y="293"/>
                    <a:pt x="212" y="301"/>
                    <a:pt x="203" y="301"/>
                  </a:cubicBezTo>
                  <a:close/>
                </a:path>
              </a:pathLst>
            </a:custGeom>
            <a:solidFill>
              <a:schemeClr val="bg1"/>
            </a:solidFill>
            <a:ln>
              <a:noFill/>
            </a:ln>
            <a:effectLst/>
            <a:extLst/>
          </p:spPr>
          <p:txBody>
            <a:bodyPr wrap="none" anchor="ctr"/>
            <a:lstStyle/>
            <a:p>
              <a:endParaRPr lang="en-US"/>
            </a:p>
          </p:txBody>
        </p:sp>
        <p:sp>
          <p:nvSpPr>
            <p:cNvPr id="38" name="Freeform 82">
              <a:extLst>
                <a:ext uri="{FF2B5EF4-FFF2-40B4-BE49-F238E27FC236}">
                  <a16:creationId xmlns:a16="http://schemas.microsoft.com/office/drawing/2014/main" id="{AA778D88-23EC-4C4E-89FC-28D1145F815F}"/>
                </a:ext>
              </a:extLst>
            </p:cNvPr>
            <p:cNvSpPr>
              <a:spLocks noChangeArrowheads="1"/>
            </p:cNvSpPr>
            <p:nvPr/>
          </p:nvSpPr>
          <p:spPr bwMode="auto">
            <a:xfrm>
              <a:off x="9010255" y="4879480"/>
              <a:ext cx="1277139" cy="1141968"/>
            </a:xfrm>
            <a:custGeom>
              <a:avLst/>
              <a:gdLst>
                <a:gd name="T0" fmla="*/ 443 w 497"/>
                <a:gd name="T1" fmla="*/ 0 h 444"/>
                <a:gd name="T2" fmla="*/ 443 w 497"/>
                <a:gd name="T3" fmla="*/ 0 h 444"/>
                <a:gd name="T4" fmla="*/ 53 w 497"/>
                <a:gd name="T5" fmla="*/ 0 h 444"/>
                <a:gd name="T6" fmla="*/ 0 w 497"/>
                <a:gd name="T7" fmla="*/ 53 h 444"/>
                <a:gd name="T8" fmla="*/ 0 w 497"/>
                <a:gd name="T9" fmla="*/ 345 h 444"/>
                <a:gd name="T10" fmla="*/ 53 w 497"/>
                <a:gd name="T11" fmla="*/ 399 h 444"/>
                <a:gd name="T12" fmla="*/ 151 w 497"/>
                <a:gd name="T13" fmla="*/ 399 h 444"/>
                <a:gd name="T14" fmla="*/ 151 w 497"/>
                <a:gd name="T15" fmla="*/ 345 h 444"/>
                <a:gd name="T16" fmla="*/ 44 w 497"/>
                <a:gd name="T17" fmla="*/ 345 h 444"/>
                <a:gd name="T18" fmla="*/ 44 w 497"/>
                <a:gd name="T19" fmla="*/ 124 h 444"/>
                <a:gd name="T20" fmla="*/ 443 w 497"/>
                <a:gd name="T21" fmla="*/ 124 h 444"/>
                <a:gd name="T22" fmla="*/ 443 w 497"/>
                <a:gd name="T23" fmla="*/ 345 h 444"/>
                <a:gd name="T24" fmla="*/ 345 w 497"/>
                <a:gd name="T25" fmla="*/ 345 h 444"/>
                <a:gd name="T26" fmla="*/ 345 w 497"/>
                <a:gd name="T27" fmla="*/ 399 h 444"/>
                <a:gd name="T28" fmla="*/ 443 w 497"/>
                <a:gd name="T29" fmla="*/ 399 h 444"/>
                <a:gd name="T30" fmla="*/ 496 w 497"/>
                <a:gd name="T31" fmla="*/ 345 h 444"/>
                <a:gd name="T32" fmla="*/ 496 w 497"/>
                <a:gd name="T33" fmla="*/ 53 h 444"/>
                <a:gd name="T34" fmla="*/ 443 w 497"/>
                <a:gd name="T35" fmla="*/ 0 h 444"/>
                <a:gd name="T36" fmla="*/ 62 w 497"/>
                <a:gd name="T37" fmla="*/ 80 h 444"/>
                <a:gd name="T38" fmla="*/ 62 w 497"/>
                <a:gd name="T39" fmla="*/ 80 h 444"/>
                <a:gd name="T40" fmla="*/ 44 w 497"/>
                <a:gd name="T41" fmla="*/ 62 h 444"/>
                <a:gd name="T42" fmla="*/ 62 w 497"/>
                <a:gd name="T43" fmla="*/ 45 h 444"/>
                <a:gd name="T44" fmla="*/ 79 w 497"/>
                <a:gd name="T45" fmla="*/ 62 h 444"/>
                <a:gd name="T46" fmla="*/ 62 w 497"/>
                <a:gd name="T47" fmla="*/ 80 h 444"/>
                <a:gd name="T48" fmla="*/ 116 w 497"/>
                <a:gd name="T49" fmla="*/ 80 h 444"/>
                <a:gd name="T50" fmla="*/ 116 w 497"/>
                <a:gd name="T51" fmla="*/ 80 h 444"/>
                <a:gd name="T52" fmla="*/ 97 w 497"/>
                <a:gd name="T53" fmla="*/ 62 h 444"/>
                <a:gd name="T54" fmla="*/ 116 w 497"/>
                <a:gd name="T55" fmla="*/ 45 h 444"/>
                <a:gd name="T56" fmla="*/ 132 w 497"/>
                <a:gd name="T57" fmla="*/ 62 h 444"/>
                <a:gd name="T58" fmla="*/ 116 w 497"/>
                <a:gd name="T59" fmla="*/ 80 h 444"/>
                <a:gd name="T60" fmla="*/ 443 w 497"/>
                <a:gd name="T61" fmla="*/ 80 h 444"/>
                <a:gd name="T62" fmla="*/ 443 w 497"/>
                <a:gd name="T63" fmla="*/ 80 h 444"/>
                <a:gd name="T64" fmla="*/ 151 w 497"/>
                <a:gd name="T65" fmla="*/ 80 h 444"/>
                <a:gd name="T66" fmla="*/ 151 w 497"/>
                <a:gd name="T67" fmla="*/ 53 h 444"/>
                <a:gd name="T68" fmla="*/ 443 w 497"/>
                <a:gd name="T69" fmla="*/ 53 h 444"/>
                <a:gd name="T70" fmla="*/ 443 w 497"/>
                <a:gd name="T71" fmla="*/ 80 h 444"/>
                <a:gd name="T72" fmla="*/ 248 w 497"/>
                <a:gd name="T73" fmla="*/ 177 h 444"/>
                <a:gd name="T74" fmla="*/ 248 w 497"/>
                <a:gd name="T75" fmla="*/ 177 h 444"/>
                <a:gd name="T76" fmla="*/ 124 w 497"/>
                <a:gd name="T77" fmla="*/ 301 h 444"/>
                <a:gd name="T78" fmla="*/ 204 w 497"/>
                <a:gd name="T79" fmla="*/ 301 h 444"/>
                <a:gd name="T80" fmla="*/ 204 w 497"/>
                <a:gd name="T81" fmla="*/ 443 h 444"/>
                <a:gd name="T82" fmla="*/ 292 w 497"/>
                <a:gd name="T83" fmla="*/ 443 h 444"/>
                <a:gd name="T84" fmla="*/ 292 w 497"/>
                <a:gd name="T85" fmla="*/ 301 h 444"/>
                <a:gd name="T86" fmla="*/ 363 w 497"/>
                <a:gd name="T87" fmla="*/ 301 h 444"/>
                <a:gd name="T88" fmla="*/ 248 w 497"/>
                <a:gd name="T89" fmla="*/ 17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44">
                  <a:moveTo>
                    <a:pt x="443" y="0"/>
                  </a:moveTo>
                  <a:lnTo>
                    <a:pt x="443" y="0"/>
                  </a:lnTo>
                  <a:cubicBezTo>
                    <a:pt x="53" y="0"/>
                    <a:pt x="53" y="0"/>
                    <a:pt x="53" y="0"/>
                  </a:cubicBezTo>
                  <a:cubicBezTo>
                    <a:pt x="17" y="0"/>
                    <a:pt x="0" y="26"/>
                    <a:pt x="0" y="53"/>
                  </a:cubicBezTo>
                  <a:cubicBezTo>
                    <a:pt x="0" y="345"/>
                    <a:pt x="0" y="345"/>
                    <a:pt x="0" y="345"/>
                  </a:cubicBezTo>
                  <a:cubicBezTo>
                    <a:pt x="0" y="373"/>
                    <a:pt x="17" y="399"/>
                    <a:pt x="53" y="399"/>
                  </a:cubicBezTo>
                  <a:cubicBezTo>
                    <a:pt x="151" y="399"/>
                    <a:pt x="151" y="399"/>
                    <a:pt x="151" y="399"/>
                  </a:cubicBezTo>
                  <a:cubicBezTo>
                    <a:pt x="151" y="345"/>
                    <a:pt x="151" y="345"/>
                    <a:pt x="151" y="345"/>
                  </a:cubicBezTo>
                  <a:cubicBezTo>
                    <a:pt x="44" y="345"/>
                    <a:pt x="44" y="345"/>
                    <a:pt x="44" y="345"/>
                  </a:cubicBezTo>
                  <a:cubicBezTo>
                    <a:pt x="44" y="124"/>
                    <a:pt x="44" y="124"/>
                    <a:pt x="44" y="124"/>
                  </a:cubicBezTo>
                  <a:cubicBezTo>
                    <a:pt x="443" y="124"/>
                    <a:pt x="443" y="124"/>
                    <a:pt x="443" y="124"/>
                  </a:cubicBezTo>
                  <a:cubicBezTo>
                    <a:pt x="443" y="345"/>
                    <a:pt x="443" y="345"/>
                    <a:pt x="443" y="345"/>
                  </a:cubicBezTo>
                  <a:cubicBezTo>
                    <a:pt x="345" y="345"/>
                    <a:pt x="345" y="345"/>
                    <a:pt x="345" y="345"/>
                  </a:cubicBezTo>
                  <a:cubicBezTo>
                    <a:pt x="345" y="399"/>
                    <a:pt x="345" y="399"/>
                    <a:pt x="345" y="399"/>
                  </a:cubicBezTo>
                  <a:cubicBezTo>
                    <a:pt x="443" y="399"/>
                    <a:pt x="443" y="399"/>
                    <a:pt x="443" y="399"/>
                  </a:cubicBezTo>
                  <a:cubicBezTo>
                    <a:pt x="470" y="399"/>
                    <a:pt x="496" y="373"/>
                    <a:pt x="496" y="345"/>
                  </a:cubicBezTo>
                  <a:cubicBezTo>
                    <a:pt x="496" y="53"/>
                    <a:pt x="496" y="53"/>
                    <a:pt x="496" y="53"/>
                  </a:cubicBezTo>
                  <a:cubicBezTo>
                    <a:pt x="496" y="26"/>
                    <a:pt x="470" y="0"/>
                    <a:pt x="443" y="0"/>
                  </a:cubicBezTo>
                  <a:close/>
                  <a:moveTo>
                    <a:pt x="62" y="80"/>
                  </a:moveTo>
                  <a:lnTo>
                    <a:pt x="62" y="80"/>
                  </a:lnTo>
                  <a:cubicBezTo>
                    <a:pt x="53" y="80"/>
                    <a:pt x="44" y="71"/>
                    <a:pt x="44" y="62"/>
                  </a:cubicBezTo>
                  <a:cubicBezTo>
                    <a:pt x="44" y="53"/>
                    <a:pt x="53" y="45"/>
                    <a:pt x="62" y="45"/>
                  </a:cubicBezTo>
                  <a:cubicBezTo>
                    <a:pt x="71" y="45"/>
                    <a:pt x="79" y="53"/>
                    <a:pt x="79" y="62"/>
                  </a:cubicBezTo>
                  <a:cubicBezTo>
                    <a:pt x="79" y="71"/>
                    <a:pt x="71" y="80"/>
                    <a:pt x="62" y="80"/>
                  </a:cubicBezTo>
                  <a:close/>
                  <a:moveTo>
                    <a:pt x="116" y="80"/>
                  </a:moveTo>
                  <a:lnTo>
                    <a:pt x="116" y="80"/>
                  </a:lnTo>
                  <a:cubicBezTo>
                    <a:pt x="107" y="80"/>
                    <a:pt x="97" y="71"/>
                    <a:pt x="97" y="62"/>
                  </a:cubicBezTo>
                  <a:cubicBezTo>
                    <a:pt x="97" y="53"/>
                    <a:pt x="107" y="45"/>
                    <a:pt x="116" y="45"/>
                  </a:cubicBezTo>
                  <a:cubicBezTo>
                    <a:pt x="124" y="45"/>
                    <a:pt x="132" y="53"/>
                    <a:pt x="132" y="62"/>
                  </a:cubicBezTo>
                  <a:cubicBezTo>
                    <a:pt x="132" y="71"/>
                    <a:pt x="124" y="80"/>
                    <a:pt x="116" y="80"/>
                  </a:cubicBezTo>
                  <a:close/>
                  <a:moveTo>
                    <a:pt x="443" y="80"/>
                  </a:moveTo>
                  <a:lnTo>
                    <a:pt x="443" y="80"/>
                  </a:lnTo>
                  <a:cubicBezTo>
                    <a:pt x="151" y="80"/>
                    <a:pt x="151" y="80"/>
                    <a:pt x="151" y="80"/>
                  </a:cubicBezTo>
                  <a:cubicBezTo>
                    <a:pt x="151" y="53"/>
                    <a:pt x="151" y="53"/>
                    <a:pt x="151" y="53"/>
                  </a:cubicBezTo>
                  <a:cubicBezTo>
                    <a:pt x="443" y="53"/>
                    <a:pt x="443" y="53"/>
                    <a:pt x="443" y="53"/>
                  </a:cubicBezTo>
                  <a:lnTo>
                    <a:pt x="443" y="80"/>
                  </a:lnTo>
                  <a:close/>
                  <a:moveTo>
                    <a:pt x="248" y="177"/>
                  </a:moveTo>
                  <a:lnTo>
                    <a:pt x="248" y="177"/>
                  </a:lnTo>
                  <a:cubicBezTo>
                    <a:pt x="124" y="301"/>
                    <a:pt x="124" y="301"/>
                    <a:pt x="124" y="301"/>
                  </a:cubicBezTo>
                  <a:cubicBezTo>
                    <a:pt x="204" y="301"/>
                    <a:pt x="204" y="301"/>
                    <a:pt x="204" y="301"/>
                  </a:cubicBezTo>
                  <a:cubicBezTo>
                    <a:pt x="204" y="443"/>
                    <a:pt x="204" y="443"/>
                    <a:pt x="204" y="443"/>
                  </a:cubicBezTo>
                  <a:cubicBezTo>
                    <a:pt x="292" y="443"/>
                    <a:pt x="292" y="443"/>
                    <a:pt x="292" y="443"/>
                  </a:cubicBezTo>
                  <a:cubicBezTo>
                    <a:pt x="292" y="301"/>
                    <a:pt x="292" y="301"/>
                    <a:pt x="292" y="301"/>
                  </a:cubicBezTo>
                  <a:cubicBezTo>
                    <a:pt x="363" y="301"/>
                    <a:pt x="363" y="301"/>
                    <a:pt x="363" y="301"/>
                  </a:cubicBezTo>
                  <a:lnTo>
                    <a:pt x="248" y="177"/>
                  </a:lnTo>
                  <a:close/>
                </a:path>
              </a:pathLst>
            </a:custGeom>
            <a:solidFill>
              <a:schemeClr val="bg1"/>
            </a:solidFill>
            <a:ln>
              <a:noFill/>
            </a:ln>
            <a:effectLst/>
            <a:extLst/>
          </p:spPr>
          <p:txBody>
            <a:bodyPr wrap="none" anchor="ctr"/>
            <a:lstStyle/>
            <a:p>
              <a:endParaRPr lang="en-US"/>
            </a:p>
          </p:txBody>
        </p:sp>
        <p:sp>
          <p:nvSpPr>
            <p:cNvPr id="39" name="Freeform 101">
              <a:extLst>
                <a:ext uri="{FF2B5EF4-FFF2-40B4-BE49-F238E27FC236}">
                  <a16:creationId xmlns:a16="http://schemas.microsoft.com/office/drawing/2014/main" id="{2BD72758-DBBF-423E-8ECE-B2048B48B155}"/>
                </a:ext>
              </a:extLst>
            </p:cNvPr>
            <p:cNvSpPr>
              <a:spLocks noChangeArrowheads="1"/>
            </p:cNvSpPr>
            <p:nvPr/>
          </p:nvSpPr>
          <p:spPr bwMode="auto">
            <a:xfrm>
              <a:off x="19217729" y="4879480"/>
              <a:ext cx="1277139" cy="983666"/>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ffectLst/>
            <a:extLst/>
          </p:spPr>
          <p:txBody>
            <a:bodyPr wrap="none" anchor="ctr"/>
            <a:lstStyle/>
            <a:p>
              <a:endParaRPr lang="en-US"/>
            </a:p>
          </p:txBody>
        </p:sp>
        <p:sp>
          <p:nvSpPr>
            <p:cNvPr id="40" name="Freeform 102">
              <a:extLst>
                <a:ext uri="{FF2B5EF4-FFF2-40B4-BE49-F238E27FC236}">
                  <a16:creationId xmlns:a16="http://schemas.microsoft.com/office/drawing/2014/main" id="{FFC1ACD5-C635-46FA-9116-C69126739E57}"/>
                </a:ext>
              </a:extLst>
            </p:cNvPr>
            <p:cNvSpPr>
              <a:spLocks noChangeArrowheads="1"/>
            </p:cNvSpPr>
            <p:nvPr/>
          </p:nvSpPr>
          <p:spPr bwMode="auto">
            <a:xfrm>
              <a:off x="3625452" y="4911015"/>
              <a:ext cx="1277146" cy="1141960"/>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p:spPr>
          <p:txBody>
            <a:bodyPr wrap="none" anchor="ctr"/>
            <a:lstStyle/>
            <a:p>
              <a:endParaRPr lang="en-US"/>
            </a:p>
          </p:txBody>
        </p:sp>
      </p:grpSp>
      <p:sp>
        <p:nvSpPr>
          <p:cNvPr id="41" name="Text Placeholder 32">
            <a:extLst>
              <a:ext uri="{FF2B5EF4-FFF2-40B4-BE49-F238E27FC236}">
                <a16:creationId xmlns:a16="http://schemas.microsoft.com/office/drawing/2014/main" id="{27CC1B89-7E9D-4B70-8826-DDAD69C65F68}"/>
              </a:ext>
            </a:extLst>
          </p:cNvPr>
          <p:cNvSpPr txBox="1">
            <a:spLocks/>
          </p:cNvSpPr>
          <p:nvPr/>
        </p:nvSpPr>
        <p:spPr>
          <a:xfrm>
            <a:off x="1768819" y="3496204"/>
            <a:ext cx="1351611" cy="17445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400" dirty="0">
                <a:solidFill>
                  <a:schemeClr val="bg1"/>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sp>
        <p:nvSpPr>
          <p:cNvPr id="42" name="Text Placeholder 32">
            <a:extLst>
              <a:ext uri="{FF2B5EF4-FFF2-40B4-BE49-F238E27FC236}">
                <a16:creationId xmlns:a16="http://schemas.microsoft.com/office/drawing/2014/main" id="{824F5E80-318D-4D34-BFE9-E2A52A885EE4}"/>
              </a:ext>
            </a:extLst>
          </p:cNvPr>
          <p:cNvSpPr txBox="1">
            <a:spLocks/>
          </p:cNvSpPr>
          <p:nvPr/>
        </p:nvSpPr>
        <p:spPr>
          <a:xfrm>
            <a:off x="4214996" y="3496204"/>
            <a:ext cx="1351611" cy="17445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400" dirty="0">
                <a:solidFill>
                  <a:schemeClr val="bg1"/>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sp>
        <p:nvSpPr>
          <p:cNvPr id="43" name="Text Placeholder 32">
            <a:extLst>
              <a:ext uri="{FF2B5EF4-FFF2-40B4-BE49-F238E27FC236}">
                <a16:creationId xmlns:a16="http://schemas.microsoft.com/office/drawing/2014/main" id="{86B597B5-9563-4AB9-ABBE-EBF2F735BABA}"/>
              </a:ext>
            </a:extLst>
          </p:cNvPr>
          <p:cNvSpPr txBox="1">
            <a:spLocks/>
          </p:cNvSpPr>
          <p:nvPr/>
        </p:nvSpPr>
        <p:spPr>
          <a:xfrm>
            <a:off x="6661173" y="3496204"/>
            <a:ext cx="1351611" cy="17445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400" dirty="0">
                <a:solidFill>
                  <a:schemeClr val="bg1"/>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sp>
        <p:nvSpPr>
          <p:cNvPr id="44" name="Text Placeholder 32">
            <a:extLst>
              <a:ext uri="{FF2B5EF4-FFF2-40B4-BE49-F238E27FC236}">
                <a16:creationId xmlns:a16="http://schemas.microsoft.com/office/drawing/2014/main" id="{D5FB7449-CCF0-4287-A5B6-61E698D44791}"/>
              </a:ext>
            </a:extLst>
          </p:cNvPr>
          <p:cNvSpPr txBox="1">
            <a:spLocks/>
          </p:cNvSpPr>
          <p:nvPr/>
        </p:nvSpPr>
        <p:spPr>
          <a:xfrm>
            <a:off x="9107350" y="3496204"/>
            <a:ext cx="1351611" cy="17445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400" dirty="0">
                <a:solidFill>
                  <a:schemeClr val="bg1"/>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sp>
        <p:nvSpPr>
          <p:cNvPr id="45" name="TextBox 198">
            <a:extLst>
              <a:ext uri="{FF2B5EF4-FFF2-40B4-BE49-F238E27FC236}">
                <a16:creationId xmlns:a16="http://schemas.microsoft.com/office/drawing/2014/main" id="{0BDE7790-389C-4FA7-A660-CA293FA7D71B}"/>
              </a:ext>
            </a:extLst>
          </p:cNvPr>
          <p:cNvSpPr txBox="1"/>
          <p:nvPr/>
        </p:nvSpPr>
        <p:spPr>
          <a:xfrm>
            <a:off x="1314682" y="5787541"/>
            <a:ext cx="9562637" cy="636516"/>
          </a:xfrm>
          <a:prstGeom prst="rect">
            <a:avLst/>
          </a:prstGeom>
          <a:noFill/>
        </p:spPr>
        <p:txBody>
          <a:bodyPr wrap="square" rIns="144000" bIns="36000" numCol="1" spcCol="360000" rtlCol="0">
            <a:spAutoFit/>
          </a:bodyPr>
          <a:lstStyle/>
          <a:p>
            <a:pPr algn="ctr"/>
            <a:r>
              <a:rPr lang="en-US" sz="1200" dirty="0">
                <a:solidFill>
                  <a:schemeClr val="tx1">
                    <a:lumMod val="75000"/>
                    <a:lumOff val="25000"/>
                  </a:schemeClr>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endParaRPr lang="en-US" sz="1200" dirty="0">
              <a:solidFill>
                <a:schemeClr val="tx1">
                  <a:lumMod val="75000"/>
                  <a:lumOff val="25000"/>
                </a:schemeClr>
              </a:solidFill>
              <a:latin typeface="Signika Negative" pitchFamily="2" charset="0"/>
            </a:endParaRPr>
          </a:p>
        </p:txBody>
      </p:sp>
      <p:cxnSp>
        <p:nvCxnSpPr>
          <p:cNvPr id="46" name="Straight Connector 202">
            <a:extLst>
              <a:ext uri="{FF2B5EF4-FFF2-40B4-BE49-F238E27FC236}">
                <a16:creationId xmlns:a16="http://schemas.microsoft.com/office/drawing/2014/main" id="{19739000-8881-4260-8D72-0B4B1BE5BD5A}"/>
              </a:ext>
            </a:extLst>
          </p:cNvPr>
          <p:cNvCxnSpPr/>
          <p:nvPr/>
        </p:nvCxnSpPr>
        <p:spPr>
          <a:xfrm>
            <a:off x="1037772" y="5666793"/>
            <a:ext cx="10116457" cy="0"/>
          </a:xfrm>
          <a:prstGeom prst="line">
            <a:avLst/>
          </a:prstGeom>
          <a:ln w="19050">
            <a:solidFill>
              <a:srgbClr val="B8895A"/>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7665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1000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2000"/>
                                        <p:tgtEl>
                                          <p:spTgt spid="45"/>
                                        </p:tgtEl>
                                      </p:cBhvr>
                                    </p:animEffect>
                                    <p:anim calcmode="lin" valueType="num">
                                      <p:cBhvr>
                                        <p:cTn id="8" dur="2000" fill="hold"/>
                                        <p:tgtEl>
                                          <p:spTgt spid="45"/>
                                        </p:tgtEl>
                                        <p:attrNameLst>
                                          <p:attrName>ppt_w</p:attrName>
                                        </p:attrNameLst>
                                      </p:cBhvr>
                                      <p:tavLst>
                                        <p:tav tm="0" fmla="#ppt_w*sin(2.5*pi*$)">
                                          <p:val>
                                            <p:fltVal val="0"/>
                                          </p:val>
                                        </p:tav>
                                        <p:tav tm="100000">
                                          <p:val>
                                            <p:fltVal val="1"/>
                                          </p:val>
                                        </p:tav>
                                      </p:tavLst>
                                    </p:anim>
                                    <p:anim calcmode="lin" valueType="num">
                                      <p:cBhvr>
                                        <p:cTn id="9" dur="2000" fill="hold"/>
                                        <p:tgtEl>
                                          <p:spTgt spid="45"/>
                                        </p:tgtEl>
                                        <p:attrNameLst>
                                          <p:attrName>ppt_h</p:attrName>
                                        </p:attrNameLst>
                                      </p:cBhvr>
                                      <p:tavLst>
                                        <p:tav tm="0">
                                          <p:val>
                                            <p:strVal val="#ppt_h"/>
                                          </p:val>
                                        </p:tav>
                                        <p:tav tm="100000">
                                          <p:val>
                                            <p:strVal val="#ppt_h"/>
                                          </p:val>
                                        </p:tav>
                                      </p:tavLst>
                                    </p:anim>
                                  </p:childTnLst>
                                </p:cTn>
                              </p:par>
                              <p:par>
                                <p:cTn id="10" presetID="31" presetClass="entr" presetSubtype="0" fill="hold" nodeType="withEffect">
                                  <p:stCondLst>
                                    <p:cond delay="9000"/>
                                  </p:stCondLst>
                                  <p:childTnLst>
                                    <p:set>
                                      <p:cBhvr>
                                        <p:cTn id="11" dur="1" fill="hold">
                                          <p:stCondLst>
                                            <p:cond delay="0"/>
                                          </p:stCondLst>
                                        </p:cTn>
                                        <p:tgtEl>
                                          <p:spTgt spid="46"/>
                                        </p:tgtEl>
                                        <p:attrNameLst>
                                          <p:attrName>style.visibility</p:attrName>
                                        </p:attrNameLst>
                                      </p:cBhvr>
                                      <p:to>
                                        <p:strVal val="visible"/>
                                      </p:to>
                                    </p:set>
                                    <p:anim calcmode="lin" valueType="num">
                                      <p:cBhvr>
                                        <p:cTn id="12" dur="1000" fill="hold"/>
                                        <p:tgtEl>
                                          <p:spTgt spid="46"/>
                                        </p:tgtEl>
                                        <p:attrNameLst>
                                          <p:attrName>ppt_w</p:attrName>
                                        </p:attrNameLst>
                                      </p:cBhvr>
                                      <p:tavLst>
                                        <p:tav tm="0">
                                          <p:val>
                                            <p:fltVal val="0"/>
                                          </p:val>
                                        </p:tav>
                                        <p:tav tm="100000">
                                          <p:val>
                                            <p:strVal val="#ppt_w"/>
                                          </p:val>
                                        </p:tav>
                                      </p:tavLst>
                                    </p:anim>
                                    <p:anim calcmode="lin" valueType="num">
                                      <p:cBhvr>
                                        <p:cTn id="13" dur="1000" fill="hold"/>
                                        <p:tgtEl>
                                          <p:spTgt spid="46"/>
                                        </p:tgtEl>
                                        <p:attrNameLst>
                                          <p:attrName>ppt_h</p:attrName>
                                        </p:attrNameLst>
                                      </p:cBhvr>
                                      <p:tavLst>
                                        <p:tav tm="0">
                                          <p:val>
                                            <p:fltVal val="0"/>
                                          </p:val>
                                        </p:tav>
                                        <p:tav tm="100000">
                                          <p:val>
                                            <p:strVal val="#ppt_h"/>
                                          </p:val>
                                        </p:tav>
                                      </p:tavLst>
                                    </p:anim>
                                    <p:anim calcmode="lin" valueType="num">
                                      <p:cBhvr>
                                        <p:cTn id="14" dur="1000" fill="hold"/>
                                        <p:tgtEl>
                                          <p:spTgt spid="46"/>
                                        </p:tgtEl>
                                        <p:attrNameLst>
                                          <p:attrName>style.rotation</p:attrName>
                                        </p:attrNameLst>
                                      </p:cBhvr>
                                      <p:tavLst>
                                        <p:tav tm="0">
                                          <p:val>
                                            <p:fltVal val="90"/>
                                          </p:val>
                                        </p:tav>
                                        <p:tav tm="100000">
                                          <p:val>
                                            <p:fltVal val="0"/>
                                          </p:val>
                                        </p:tav>
                                      </p:tavLst>
                                    </p:anim>
                                    <p:animEffect transition="in" filter="fade">
                                      <p:cBhvr>
                                        <p:cTn id="15"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0A80083-2F53-40DF-8D9D-27FA27C722C9}"/>
              </a:ext>
            </a:extLst>
          </p:cNvPr>
          <p:cNvPicPr>
            <a:picLocks noChangeAspect="1"/>
          </p:cNvPicPr>
          <p:nvPr/>
        </p:nvPicPr>
        <p:blipFill rotWithShape="1">
          <a:blip r:embed="rId2">
            <a:extLst>
              <a:ext uri="{28A0092B-C50C-407E-A947-70E740481C1C}">
                <a14:useLocalDpi xmlns:a14="http://schemas.microsoft.com/office/drawing/2010/main" val="0"/>
              </a:ext>
            </a:extLst>
          </a:blip>
          <a:srcRect l="31993" b="68222"/>
          <a:stretch/>
        </p:blipFill>
        <p:spPr>
          <a:xfrm>
            <a:off x="6568440" y="0"/>
            <a:ext cx="5528149" cy="3875126"/>
          </a:xfrm>
          <a:prstGeom prst="rect">
            <a:avLst/>
          </a:prstGeom>
        </p:spPr>
      </p:pic>
      <p:pic>
        <p:nvPicPr>
          <p:cNvPr id="5" name="图片 4">
            <a:extLst>
              <a:ext uri="{FF2B5EF4-FFF2-40B4-BE49-F238E27FC236}">
                <a16:creationId xmlns:a16="http://schemas.microsoft.com/office/drawing/2014/main" id="{0F7EC643-4914-4F34-B635-2916541B21E5}"/>
              </a:ext>
            </a:extLst>
          </p:cNvPr>
          <p:cNvPicPr>
            <a:picLocks noChangeAspect="1"/>
          </p:cNvPicPr>
          <p:nvPr/>
        </p:nvPicPr>
        <p:blipFill rotWithShape="1">
          <a:blip r:embed="rId3">
            <a:extLst>
              <a:ext uri="{28A0092B-C50C-407E-A947-70E740481C1C}">
                <a14:useLocalDpi xmlns:a14="http://schemas.microsoft.com/office/drawing/2010/main" val="0"/>
              </a:ext>
            </a:extLst>
          </a:blip>
          <a:srcRect l="17997" t="23333"/>
          <a:stretch/>
        </p:blipFill>
        <p:spPr>
          <a:xfrm>
            <a:off x="8084592" y="1097280"/>
            <a:ext cx="4107408" cy="5760720"/>
          </a:xfrm>
          <a:prstGeom prst="rect">
            <a:avLst/>
          </a:prstGeom>
        </p:spPr>
      </p:pic>
      <p:pic>
        <p:nvPicPr>
          <p:cNvPr id="8" name="图片 7">
            <a:extLst>
              <a:ext uri="{FF2B5EF4-FFF2-40B4-BE49-F238E27FC236}">
                <a16:creationId xmlns:a16="http://schemas.microsoft.com/office/drawing/2014/main" id="{538751CD-D45E-48A2-9DF2-642C9E4A3378}"/>
              </a:ext>
            </a:extLst>
          </p:cNvPr>
          <p:cNvPicPr>
            <a:picLocks noChangeAspect="1"/>
          </p:cNvPicPr>
          <p:nvPr/>
        </p:nvPicPr>
        <p:blipFill rotWithShape="1">
          <a:blip r:embed="rId4">
            <a:extLst>
              <a:ext uri="{28A0092B-C50C-407E-A947-70E740481C1C}">
                <a14:useLocalDpi xmlns:a14="http://schemas.microsoft.com/office/drawing/2010/main" val="0"/>
              </a:ext>
            </a:extLst>
          </a:blip>
          <a:srcRect l="28486" t="83111"/>
          <a:stretch/>
        </p:blipFill>
        <p:spPr>
          <a:xfrm>
            <a:off x="8922698" y="5699760"/>
            <a:ext cx="3269302" cy="1158240"/>
          </a:xfrm>
          <a:prstGeom prst="rect">
            <a:avLst/>
          </a:prstGeom>
        </p:spPr>
      </p:pic>
      <p:grpSp>
        <p:nvGrpSpPr>
          <p:cNvPr id="17" name="组合 16">
            <a:extLst>
              <a:ext uri="{FF2B5EF4-FFF2-40B4-BE49-F238E27FC236}">
                <a16:creationId xmlns:a16="http://schemas.microsoft.com/office/drawing/2014/main" id="{E3C3E202-D766-4816-9D88-53363680445B}"/>
              </a:ext>
            </a:extLst>
          </p:cNvPr>
          <p:cNvGrpSpPr/>
          <p:nvPr/>
        </p:nvGrpSpPr>
        <p:grpSpPr>
          <a:xfrm>
            <a:off x="1308403" y="2725494"/>
            <a:ext cx="4653907" cy="1953340"/>
            <a:chOff x="8039077" y="2905035"/>
            <a:chExt cx="4653907" cy="1953340"/>
          </a:xfrm>
        </p:grpSpPr>
        <p:sp>
          <p:nvSpPr>
            <p:cNvPr id="18" name="文本框 17">
              <a:extLst>
                <a:ext uri="{FF2B5EF4-FFF2-40B4-BE49-F238E27FC236}">
                  <a16:creationId xmlns:a16="http://schemas.microsoft.com/office/drawing/2014/main" id="{8048E8B3-7064-427F-B711-AE0FC9C6DC4D}"/>
                </a:ext>
              </a:extLst>
            </p:cNvPr>
            <p:cNvSpPr txBox="1"/>
            <p:nvPr/>
          </p:nvSpPr>
          <p:spPr>
            <a:xfrm>
              <a:off x="8039077" y="2905035"/>
              <a:ext cx="4653907" cy="1446550"/>
            </a:xfrm>
            <a:prstGeom prst="rect">
              <a:avLst/>
            </a:prstGeom>
            <a:noFill/>
          </p:spPr>
          <p:txBody>
            <a:bodyPr wrap="square" rtlCol="0">
              <a:spAutoFit/>
            </a:bodyPr>
            <a:lstStyle/>
            <a:p>
              <a:pPr algn="ctr"/>
              <a:r>
                <a:rPr lang="en-US" altLang="zh-CN" sz="88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Part 03</a:t>
              </a:r>
            </a:p>
          </p:txBody>
        </p:sp>
        <p:sp>
          <p:nvSpPr>
            <p:cNvPr id="19" name="文本框 18">
              <a:extLst>
                <a:ext uri="{FF2B5EF4-FFF2-40B4-BE49-F238E27FC236}">
                  <a16:creationId xmlns:a16="http://schemas.microsoft.com/office/drawing/2014/main" id="{03B1C717-6402-45CE-90E4-8A25EB40AE5E}"/>
                </a:ext>
              </a:extLst>
            </p:cNvPr>
            <p:cNvSpPr txBox="1"/>
            <p:nvPr/>
          </p:nvSpPr>
          <p:spPr>
            <a:xfrm>
              <a:off x="8234671" y="4212044"/>
              <a:ext cx="4262718" cy="646331"/>
            </a:xfrm>
            <a:prstGeom prst="rect">
              <a:avLst/>
            </a:prstGeom>
            <a:noFill/>
          </p:spPr>
          <p:txBody>
            <a:bodyPr wrap="square" rtlCol="0">
              <a:spAutoFit/>
            </a:bodyPr>
            <a:lstStyle/>
            <a:p>
              <a:pPr algn="ctr" defTabSz="685800">
                <a:defRPr/>
              </a:pPr>
              <a:r>
                <a:rPr lang="zh-CN" altLang="en-US" sz="3600" spc="6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遗留问题探讨</a:t>
              </a:r>
            </a:p>
          </p:txBody>
        </p:sp>
      </p:grpSp>
      <p:grpSp>
        <p:nvGrpSpPr>
          <p:cNvPr id="20" name="组合 19">
            <a:extLst>
              <a:ext uri="{FF2B5EF4-FFF2-40B4-BE49-F238E27FC236}">
                <a16:creationId xmlns:a16="http://schemas.microsoft.com/office/drawing/2014/main" id="{4B68BAA8-7FE7-41F3-98AB-131D7CF8FF37}"/>
              </a:ext>
            </a:extLst>
          </p:cNvPr>
          <p:cNvGrpSpPr/>
          <p:nvPr/>
        </p:nvGrpSpPr>
        <p:grpSpPr>
          <a:xfrm>
            <a:off x="3021066" y="4842932"/>
            <a:ext cx="1120683" cy="162424"/>
            <a:chOff x="5145681" y="4540621"/>
            <a:chExt cx="1120683" cy="162424"/>
          </a:xfrm>
          <a:solidFill>
            <a:srgbClr val="B8895A"/>
          </a:solidFill>
        </p:grpSpPr>
        <p:sp>
          <p:nvSpPr>
            <p:cNvPr id="21" name="矩形 20">
              <a:extLst>
                <a:ext uri="{FF2B5EF4-FFF2-40B4-BE49-F238E27FC236}">
                  <a16:creationId xmlns:a16="http://schemas.microsoft.com/office/drawing/2014/main" id="{91D1F168-B696-42F9-BFCF-2927D05F1AFD}"/>
                </a:ext>
              </a:extLst>
            </p:cNvPr>
            <p:cNvSpPr/>
            <p:nvPr/>
          </p:nvSpPr>
          <p:spPr>
            <a:xfrm>
              <a:off x="5145681"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EDBE5A98-F00D-4179-81DC-3C59F2BD0959}"/>
                </a:ext>
              </a:extLst>
            </p:cNvPr>
            <p:cNvSpPr/>
            <p:nvPr/>
          </p:nvSpPr>
          <p:spPr>
            <a:xfrm>
              <a:off x="5449309"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DF043855-255D-455B-AF55-38B8086CCDAC}"/>
                </a:ext>
              </a:extLst>
            </p:cNvPr>
            <p:cNvSpPr/>
            <p:nvPr/>
          </p:nvSpPr>
          <p:spPr>
            <a:xfrm>
              <a:off x="5772992"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2FF10058-8CC0-4FEC-A89E-8262A46FDEF8}"/>
                </a:ext>
              </a:extLst>
            </p:cNvPr>
            <p:cNvSpPr/>
            <p:nvPr/>
          </p:nvSpPr>
          <p:spPr>
            <a:xfrm>
              <a:off x="6096675"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50714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10">
            <a:extLst>
              <a:ext uri="{FF2B5EF4-FFF2-40B4-BE49-F238E27FC236}">
                <a16:creationId xmlns:a16="http://schemas.microsoft.com/office/drawing/2014/main" id="{D2F0AF25-757A-4876-B0B7-613EB0828A3C}"/>
              </a:ext>
            </a:extLst>
          </p:cNvPr>
          <p:cNvSpPr/>
          <p:nvPr/>
        </p:nvSpPr>
        <p:spPr>
          <a:xfrm>
            <a:off x="251881" y="403136"/>
            <a:ext cx="652803" cy="370029"/>
          </a:xfrm>
          <a:prstGeom prst="roundRect">
            <a:avLst/>
          </a:prstGeom>
          <a:solidFill>
            <a:srgbClr val="B8895A"/>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027" rtl="0" eaLnBrk="1" latinLnBrk="0" hangingPunct="1">
              <a:defRPr sz="1400" kern="1200">
                <a:solidFill>
                  <a:schemeClr val="lt1"/>
                </a:solidFill>
                <a:latin typeface="+mn-lt"/>
                <a:ea typeface="+mn-ea"/>
                <a:cs typeface="+mn-cs"/>
              </a:defRPr>
            </a:lvl1pPr>
            <a:lvl2pPr marL="342518" algn="l" defTabSz="685027" rtl="0" eaLnBrk="1" latinLnBrk="0" hangingPunct="1">
              <a:defRPr sz="1400" kern="1200">
                <a:solidFill>
                  <a:schemeClr val="lt1"/>
                </a:solidFill>
                <a:latin typeface="+mn-lt"/>
                <a:ea typeface="+mn-ea"/>
                <a:cs typeface="+mn-cs"/>
              </a:defRPr>
            </a:lvl2pPr>
            <a:lvl3pPr marL="685027" algn="l" defTabSz="685027" rtl="0" eaLnBrk="1" latinLnBrk="0" hangingPunct="1">
              <a:defRPr sz="1400" kern="1200">
                <a:solidFill>
                  <a:schemeClr val="lt1"/>
                </a:solidFill>
                <a:latin typeface="+mn-lt"/>
                <a:ea typeface="+mn-ea"/>
                <a:cs typeface="+mn-cs"/>
              </a:defRPr>
            </a:lvl3pPr>
            <a:lvl4pPr marL="1027538" algn="l" defTabSz="685027" rtl="0" eaLnBrk="1" latinLnBrk="0" hangingPunct="1">
              <a:defRPr sz="1400" kern="1200">
                <a:solidFill>
                  <a:schemeClr val="lt1"/>
                </a:solidFill>
                <a:latin typeface="+mn-lt"/>
                <a:ea typeface="+mn-ea"/>
                <a:cs typeface="+mn-cs"/>
              </a:defRPr>
            </a:lvl4pPr>
            <a:lvl5pPr marL="1370054" algn="l" defTabSz="685027" rtl="0" eaLnBrk="1" latinLnBrk="0" hangingPunct="1">
              <a:defRPr sz="1400" kern="1200">
                <a:solidFill>
                  <a:schemeClr val="lt1"/>
                </a:solidFill>
                <a:latin typeface="+mn-lt"/>
                <a:ea typeface="+mn-ea"/>
                <a:cs typeface="+mn-cs"/>
              </a:defRPr>
            </a:lvl5pPr>
            <a:lvl6pPr marL="1712564" algn="l" defTabSz="685027" rtl="0" eaLnBrk="1" latinLnBrk="0" hangingPunct="1">
              <a:defRPr sz="1400" kern="1200">
                <a:solidFill>
                  <a:schemeClr val="lt1"/>
                </a:solidFill>
                <a:latin typeface="+mn-lt"/>
                <a:ea typeface="+mn-ea"/>
                <a:cs typeface="+mn-cs"/>
              </a:defRPr>
            </a:lvl6pPr>
            <a:lvl7pPr marL="2055079" algn="l" defTabSz="685027" rtl="0" eaLnBrk="1" latinLnBrk="0" hangingPunct="1">
              <a:defRPr sz="1400" kern="1200">
                <a:solidFill>
                  <a:schemeClr val="lt1"/>
                </a:solidFill>
                <a:latin typeface="+mn-lt"/>
                <a:ea typeface="+mn-ea"/>
                <a:cs typeface="+mn-cs"/>
              </a:defRPr>
            </a:lvl7pPr>
            <a:lvl8pPr marL="2397586" algn="l" defTabSz="685027" rtl="0" eaLnBrk="1" latinLnBrk="0" hangingPunct="1">
              <a:defRPr sz="1400" kern="1200">
                <a:solidFill>
                  <a:schemeClr val="lt1"/>
                </a:solidFill>
                <a:latin typeface="+mn-lt"/>
                <a:ea typeface="+mn-ea"/>
                <a:cs typeface="+mn-cs"/>
              </a:defRPr>
            </a:lvl8pPr>
            <a:lvl9pPr marL="2740102" algn="l" defTabSz="685027" rtl="0" eaLnBrk="1" latinLnBrk="0" hangingPunct="1">
              <a:defRPr sz="1400" kern="1200">
                <a:solidFill>
                  <a:schemeClr val="lt1"/>
                </a:solidFill>
                <a:latin typeface="+mn-lt"/>
                <a:ea typeface="+mn-ea"/>
                <a:cs typeface="+mn-cs"/>
              </a:defRPr>
            </a:lvl9pPr>
          </a:lstStyle>
          <a:p>
            <a:pPr algn="ctr" defTabSz="826821"/>
            <a:r>
              <a:rPr lang="en-US" altLang="zh-CN" sz="2000" dirty="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08D047A6-F3C7-4FB6-9AE2-D7A92744ABCC}"/>
              </a:ext>
            </a:extLst>
          </p:cNvPr>
          <p:cNvSpPr txBox="1"/>
          <p:nvPr/>
        </p:nvSpPr>
        <p:spPr>
          <a:xfrm>
            <a:off x="904684" y="326540"/>
            <a:ext cx="3489158" cy="523220"/>
          </a:xfrm>
          <a:prstGeom prst="rect">
            <a:avLst/>
          </a:prstGeom>
          <a:noFill/>
        </p:spPr>
        <p:txBody>
          <a:bodyPr wrap="squar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遗留问题探讨</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id="{271CF9C0-B4A0-4C44-B1A4-DE81136989D9}"/>
              </a:ext>
            </a:extLst>
          </p:cNvPr>
          <p:cNvGrpSpPr/>
          <p:nvPr/>
        </p:nvGrpSpPr>
        <p:grpSpPr>
          <a:xfrm>
            <a:off x="744281" y="2151154"/>
            <a:ext cx="10703439" cy="3373346"/>
            <a:chOff x="426878" y="2151154"/>
            <a:chExt cx="10703439" cy="3373346"/>
          </a:xfrm>
        </p:grpSpPr>
        <p:grpSp>
          <p:nvGrpSpPr>
            <p:cNvPr id="9" name="组合 8">
              <a:extLst>
                <a:ext uri="{FF2B5EF4-FFF2-40B4-BE49-F238E27FC236}">
                  <a16:creationId xmlns:a16="http://schemas.microsoft.com/office/drawing/2014/main" id="{441A27F4-46B0-4A09-88C8-9842BA7C018F}"/>
                </a:ext>
              </a:extLst>
            </p:cNvPr>
            <p:cNvGrpSpPr/>
            <p:nvPr/>
          </p:nvGrpSpPr>
          <p:grpSpPr>
            <a:xfrm>
              <a:off x="1019175" y="2151154"/>
              <a:ext cx="10111142" cy="3373346"/>
              <a:chOff x="2305508" y="3803155"/>
              <a:chExt cx="20306963" cy="6774944"/>
            </a:xfrm>
          </p:grpSpPr>
          <p:cxnSp>
            <p:nvCxnSpPr>
              <p:cNvPr id="15" name="Straight Connector 54">
                <a:extLst>
                  <a:ext uri="{FF2B5EF4-FFF2-40B4-BE49-F238E27FC236}">
                    <a16:creationId xmlns:a16="http://schemas.microsoft.com/office/drawing/2014/main" id="{071F78AC-D6E8-4958-8E5B-63B6199E2DD4}"/>
                  </a:ext>
                </a:extLst>
              </p:cNvPr>
              <p:cNvCxnSpPr>
                <a:endCxn id="19" idx="1"/>
              </p:cNvCxnSpPr>
              <p:nvPr/>
            </p:nvCxnSpPr>
            <p:spPr>
              <a:xfrm>
                <a:off x="4398090" y="5694454"/>
                <a:ext cx="1151788" cy="1658057"/>
              </a:xfrm>
              <a:prstGeom prst="line">
                <a:avLst/>
              </a:prstGeom>
              <a:ln w="19050" cmpd="sng">
                <a:solidFill>
                  <a:srgbClr val="B8895A"/>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57">
                <a:extLst>
                  <a:ext uri="{FF2B5EF4-FFF2-40B4-BE49-F238E27FC236}">
                    <a16:creationId xmlns:a16="http://schemas.microsoft.com/office/drawing/2014/main" id="{9848BF60-C679-4619-A2F2-F3BD1DAF5A89}"/>
                  </a:ext>
                </a:extLst>
              </p:cNvPr>
              <p:cNvCxnSpPr>
                <a:stCxn id="20" idx="3"/>
                <a:endCxn id="19" idx="6"/>
              </p:cNvCxnSpPr>
              <p:nvPr/>
            </p:nvCxnSpPr>
            <p:spPr>
              <a:xfrm flipH="1">
                <a:off x="7579586" y="7288375"/>
                <a:ext cx="1635464" cy="905087"/>
              </a:xfrm>
              <a:prstGeom prst="line">
                <a:avLst/>
              </a:prstGeom>
              <a:ln w="19050" cmpd="sng">
                <a:solidFill>
                  <a:srgbClr val="B8895A"/>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60">
                <a:extLst>
                  <a:ext uri="{FF2B5EF4-FFF2-40B4-BE49-F238E27FC236}">
                    <a16:creationId xmlns:a16="http://schemas.microsoft.com/office/drawing/2014/main" id="{8EEAE07A-8B24-49DF-93A7-27ABBD622267}"/>
                  </a:ext>
                </a:extLst>
              </p:cNvPr>
              <p:cNvCxnSpPr>
                <a:stCxn id="20" idx="5"/>
                <a:endCxn id="21" idx="2"/>
              </p:cNvCxnSpPr>
              <p:nvPr/>
            </p:nvCxnSpPr>
            <p:spPr>
              <a:xfrm>
                <a:off x="10896515" y="7288375"/>
                <a:ext cx="2202518" cy="2100439"/>
              </a:xfrm>
              <a:prstGeom prst="line">
                <a:avLst/>
              </a:prstGeom>
              <a:ln w="19050" cmpd="sng">
                <a:solidFill>
                  <a:srgbClr val="B8895A"/>
                </a:solidFill>
              </a:ln>
              <a:effectLst/>
            </p:spPr>
            <p:style>
              <a:lnRef idx="2">
                <a:schemeClr val="accent1"/>
              </a:lnRef>
              <a:fillRef idx="0">
                <a:schemeClr val="accent1"/>
              </a:fillRef>
              <a:effectRef idx="1">
                <a:schemeClr val="accent1"/>
              </a:effectRef>
              <a:fontRef idx="minor">
                <a:schemeClr val="tx1"/>
              </a:fontRef>
            </p:style>
          </p:cxnSp>
          <p:sp>
            <p:nvSpPr>
              <p:cNvPr id="18" name="Oval 94">
                <a:extLst>
                  <a:ext uri="{FF2B5EF4-FFF2-40B4-BE49-F238E27FC236}">
                    <a16:creationId xmlns:a16="http://schemas.microsoft.com/office/drawing/2014/main" id="{18102494-F918-4233-AD10-F2B3DA5A3937}"/>
                  </a:ext>
                </a:extLst>
              </p:cNvPr>
              <p:cNvSpPr>
                <a:spLocks noChangeArrowheads="1"/>
              </p:cNvSpPr>
              <p:nvPr/>
            </p:nvSpPr>
            <p:spPr bwMode="auto">
              <a:xfrm>
                <a:off x="2305508" y="3803155"/>
                <a:ext cx="2377951" cy="2378570"/>
              </a:xfrm>
              <a:prstGeom prst="ellipse">
                <a:avLst/>
              </a:prstGeom>
              <a:solidFill>
                <a:srgbClr val="B8895A"/>
              </a:solidFill>
              <a:ln w="9525">
                <a:noFill/>
                <a:round/>
                <a:headEnd/>
                <a:tailEnd/>
              </a:ln>
            </p:spPr>
            <p:txBody>
              <a:bodyPr vert="horz" wrap="square" lIns="121920" tIns="60960" rIns="121920" bIns="60960" numCol="1" anchor="t" anchorCtr="0" compatLnSpc="1">
                <a:prstTxWarp prst="textNoShape">
                  <a:avLst/>
                </a:prstTxWarp>
              </a:bodyPr>
              <a:lstStyle/>
              <a:p>
                <a:endParaRPr lang="en-US" sz="6400" dirty="0"/>
              </a:p>
            </p:txBody>
          </p:sp>
          <p:sp>
            <p:nvSpPr>
              <p:cNvPr id="19" name="Oval 94">
                <a:extLst>
                  <a:ext uri="{FF2B5EF4-FFF2-40B4-BE49-F238E27FC236}">
                    <a16:creationId xmlns:a16="http://schemas.microsoft.com/office/drawing/2014/main" id="{3E565823-6CD0-4521-9CC0-4A79403712EF}"/>
                  </a:ext>
                </a:extLst>
              </p:cNvPr>
              <p:cNvSpPr>
                <a:spLocks noChangeArrowheads="1"/>
              </p:cNvSpPr>
              <p:nvPr/>
            </p:nvSpPr>
            <p:spPr bwMode="auto">
              <a:xfrm>
                <a:off x="5201635" y="7004177"/>
                <a:ext cx="2377951" cy="2378570"/>
              </a:xfrm>
              <a:prstGeom prst="ellipse">
                <a:avLst/>
              </a:prstGeom>
              <a:solidFill>
                <a:srgbClr val="B8895A"/>
              </a:solidFill>
              <a:ln w="9525">
                <a:noFill/>
                <a:round/>
                <a:headEnd/>
                <a:tailEnd/>
              </a:ln>
            </p:spPr>
            <p:txBody>
              <a:bodyPr vert="horz" wrap="square" lIns="121920" tIns="60960" rIns="121920" bIns="60960" numCol="1" anchor="t" anchorCtr="0" compatLnSpc="1">
                <a:prstTxWarp prst="textNoShape">
                  <a:avLst/>
                </a:prstTxWarp>
              </a:bodyPr>
              <a:lstStyle/>
              <a:p>
                <a:endParaRPr lang="en-US" sz="6400"/>
              </a:p>
            </p:txBody>
          </p:sp>
          <p:sp>
            <p:nvSpPr>
              <p:cNvPr id="20" name="Oval 94">
                <a:extLst>
                  <a:ext uri="{FF2B5EF4-FFF2-40B4-BE49-F238E27FC236}">
                    <a16:creationId xmlns:a16="http://schemas.microsoft.com/office/drawing/2014/main" id="{700C9C88-54AD-49AE-A845-9C1BE08E5F4D}"/>
                  </a:ext>
                </a:extLst>
              </p:cNvPr>
              <p:cNvSpPr>
                <a:spLocks noChangeArrowheads="1"/>
              </p:cNvSpPr>
              <p:nvPr/>
            </p:nvSpPr>
            <p:spPr bwMode="auto">
              <a:xfrm>
                <a:off x="8866807" y="5258139"/>
                <a:ext cx="2377951" cy="2378570"/>
              </a:xfrm>
              <a:prstGeom prst="ellipse">
                <a:avLst/>
              </a:prstGeom>
              <a:solidFill>
                <a:srgbClr val="B8895A"/>
              </a:solidFill>
              <a:ln w="9525">
                <a:noFill/>
                <a:round/>
                <a:headEnd/>
                <a:tailEnd/>
              </a:ln>
            </p:spPr>
            <p:txBody>
              <a:bodyPr vert="horz" wrap="square" lIns="121920" tIns="60960" rIns="121920" bIns="60960" numCol="1" anchor="t" anchorCtr="0" compatLnSpc="1">
                <a:prstTxWarp prst="textNoShape">
                  <a:avLst/>
                </a:prstTxWarp>
              </a:bodyPr>
              <a:lstStyle/>
              <a:p>
                <a:endParaRPr lang="en-US" sz="6400">
                  <a:solidFill>
                    <a:schemeClr val="bg1"/>
                  </a:solidFill>
                </a:endParaRPr>
              </a:p>
            </p:txBody>
          </p:sp>
          <p:sp>
            <p:nvSpPr>
              <p:cNvPr id="21" name="Oval 94">
                <a:extLst>
                  <a:ext uri="{FF2B5EF4-FFF2-40B4-BE49-F238E27FC236}">
                    <a16:creationId xmlns:a16="http://schemas.microsoft.com/office/drawing/2014/main" id="{FBD8D9C0-9D73-477B-9457-57C063ACB595}"/>
                  </a:ext>
                </a:extLst>
              </p:cNvPr>
              <p:cNvSpPr>
                <a:spLocks noChangeArrowheads="1"/>
              </p:cNvSpPr>
              <p:nvPr/>
            </p:nvSpPr>
            <p:spPr bwMode="auto">
              <a:xfrm>
                <a:off x="13099033" y="8199529"/>
                <a:ext cx="2377951" cy="2378570"/>
              </a:xfrm>
              <a:prstGeom prst="ellipse">
                <a:avLst/>
              </a:prstGeom>
              <a:solidFill>
                <a:srgbClr val="B8895A"/>
              </a:solidFill>
              <a:ln w="9525">
                <a:noFill/>
                <a:round/>
                <a:headEnd/>
                <a:tailEnd/>
              </a:ln>
            </p:spPr>
            <p:txBody>
              <a:bodyPr vert="horz" wrap="square" lIns="121920" tIns="60960" rIns="121920" bIns="60960" numCol="1" anchor="t" anchorCtr="0" compatLnSpc="1">
                <a:prstTxWarp prst="textNoShape">
                  <a:avLst/>
                </a:prstTxWarp>
              </a:bodyPr>
              <a:lstStyle/>
              <a:p>
                <a:endParaRPr lang="en-US" sz="6400"/>
              </a:p>
            </p:txBody>
          </p:sp>
          <p:sp>
            <p:nvSpPr>
              <p:cNvPr id="22" name="Oval 12">
                <a:extLst>
                  <a:ext uri="{FF2B5EF4-FFF2-40B4-BE49-F238E27FC236}">
                    <a16:creationId xmlns:a16="http://schemas.microsoft.com/office/drawing/2014/main" id="{E34BAFD8-5E92-4AC1-BC64-D81D0428915F}"/>
                  </a:ext>
                </a:extLst>
              </p:cNvPr>
              <p:cNvSpPr>
                <a:spLocks noChangeArrowheads="1"/>
              </p:cNvSpPr>
              <p:nvPr/>
            </p:nvSpPr>
            <p:spPr bwMode="auto">
              <a:xfrm>
                <a:off x="20234520" y="5680885"/>
                <a:ext cx="2377951" cy="2378570"/>
              </a:xfrm>
              <a:prstGeom prst="ellipse">
                <a:avLst/>
              </a:prstGeom>
              <a:solidFill>
                <a:srgbClr val="B8895A"/>
              </a:solidFill>
              <a:ln w="76200" cmpd="sng">
                <a:noFill/>
                <a:round/>
                <a:headEnd/>
                <a:tailEnd/>
              </a:ln>
              <a:extLst/>
            </p:spPr>
            <p:txBody>
              <a:bodyPr vert="horz" wrap="square" lIns="121920" tIns="60960" rIns="121920" bIns="60960" numCol="1" anchor="t" anchorCtr="0" compatLnSpc="1">
                <a:prstTxWarp prst="textNoShape">
                  <a:avLst/>
                </a:prstTxWarp>
              </a:bodyPr>
              <a:lstStyle/>
              <a:p>
                <a:endParaRPr lang="en-US" sz="6400"/>
              </a:p>
            </p:txBody>
          </p:sp>
          <p:sp>
            <p:nvSpPr>
              <p:cNvPr id="23" name="Oval 94">
                <a:extLst>
                  <a:ext uri="{FF2B5EF4-FFF2-40B4-BE49-F238E27FC236}">
                    <a16:creationId xmlns:a16="http://schemas.microsoft.com/office/drawing/2014/main" id="{2585DE41-08D8-4ED8-A703-6D44565D2025}"/>
                  </a:ext>
                </a:extLst>
              </p:cNvPr>
              <p:cNvSpPr>
                <a:spLocks noChangeArrowheads="1"/>
              </p:cNvSpPr>
              <p:nvPr/>
            </p:nvSpPr>
            <p:spPr bwMode="auto">
              <a:xfrm>
                <a:off x="16286699" y="4505169"/>
                <a:ext cx="2377951" cy="2378570"/>
              </a:xfrm>
              <a:prstGeom prst="ellipse">
                <a:avLst/>
              </a:prstGeom>
              <a:solidFill>
                <a:srgbClr val="B8895A"/>
              </a:solidFill>
              <a:ln w="9525">
                <a:noFill/>
                <a:round/>
                <a:headEnd/>
                <a:tailEnd/>
              </a:ln>
            </p:spPr>
            <p:txBody>
              <a:bodyPr vert="horz" wrap="square" lIns="121920" tIns="60960" rIns="121920" bIns="60960" numCol="1" anchor="t" anchorCtr="0" compatLnSpc="1">
                <a:prstTxWarp prst="textNoShape">
                  <a:avLst/>
                </a:prstTxWarp>
              </a:bodyPr>
              <a:lstStyle/>
              <a:p>
                <a:endParaRPr lang="en-US" sz="6400">
                  <a:solidFill>
                    <a:schemeClr val="bg1"/>
                  </a:solidFill>
                </a:endParaRPr>
              </a:p>
            </p:txBody>
          </p:sp>
          <p:cxnSp>
            <p:nvCxnSpPr>
              <p:cNvPr id="24" name="Straight Connector 62">
                <a:extLst>
                  <a:ext uri="{FF2B5EF4-FFF2-40B4-BE49-F238E27FC236}">
                    <a16:creationId xmlns:a16="http://schemas.microsoft.com/office/drawing/2014/main" id="{6F085DB5-FC9D-4DFE-933F-A7F5C7062240}"/>
                  </a:ext>
                </a:extLst>
              </p:cNvPr>
              <p:cNvCxnSpPr>
                <a:stCxn id="21" idx="7"/>
                <a:endCxn id="23" idx="3"/>
              </p:cNvCxnSpPr>
              <p:nvPr/>
            </p:nvCxnSpPr>
            <p:spPr>
              <a:xfrm flipV="1">
                <a:off x="15128741" y="6535405"/>
                <a:ext cx="1506201" cy="2012458"/>
              </a:xfrm>
              <a:prstGeom prst="line">
                <a:avLst/>
              </a:prstGeom>
              <a:ln w="19050" cmpd="sng">
                <a:solidFill>
                  <a:srgbClr val="B8895A"/>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66">
                <a:extLst>
                  <a:ext uri="{FF2B5EF4-FFF2-40B4-BE49-F238E27FC236}">
                    <a16:creationId xmlns:a16="http://schemas.microsoft.com/office/drawing/2014/main" id="{304CD1BD-2217-41CF-AF60-290EE0DB6BEB}"/>
                  </a:ext>
                </a:extLst>
              </p:cNvPr>
              <p:cNvCxnSpPr>
                <a:stCxn id="23" idx="6"/>
                <a:endCxn id="22" idx="2"/>
              </p:cNvCxnSpPr>
              <p:nvPr/>
            </p:nvCxnSpPr>
            <p:spPr>
              <a:xfrm>
                <a:off x="18664650" y="5694454"/>
                <a:ext cx="1569870" cy="1175716"/>
              </a:xfrm>
              <a:prstGeom prst="line">
                <a:avLst/>
              </a:prstGeom>
              <a:ln w="19050" cmpd="sng">
                <a:solidFill>
                  <a:srgbClr val="B8895A"/>
                </a:solidFill>
              </a:ln>
              <a:effectLst/>
            </p:spPr>
            <p:style>
              <a:lnRef idx="2">
                <a:schemeClr val="accent1"/>
              </a:lnRef>
              <a:fillRef idx="0">
                <a:schemeClr val="accent1"/>
              </a:fillRef>
              <a:effectRef idx="1">
                <a:schemeClr val="accent1"/>
              </a:effectRef>
              <a:fontRef idx="minor">
                <a:schemeClr val="tx1"/>
              </a:fontRef>
            </p:style>
          </p:cxnSp>
          <p:sp>
            <p:nvSpPr>
              <p:cNvPr id="26" name="Freeform 67">
                <a:extLst>
                  <a:ext uri="{FF2B5EF4-FFF2-40B4-BE49-F238E27FC236}">
                    <a16:creationId xmlns:a16="http://schemas.microsoft.com/office/drawing/2014/main" id="{CCFC7A09-A05B-49A4-BCEA-373EF8FEF853}"/>
                  </a:ext>
                </a:extLst>
              </p:cNvPr>
              <p:cNvSpPr>
                <a:spLocks noChangeArrowheads="1"/>
              </p:cNvSpPr>
              <p:nvPr/>
            </p:nvSpPr>
            <p:spPr bwMode="auto">
              <a:xfrm>
                <a:off x="3132501" y="4458135"/>
                <a:ext cx="819712" cy="953146"/>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34290" tIns="17145" rIns="34290" bIns="17145" anchor="ctr"/>
              <a:lstStyle/>
              <a:p>
                <a:pPr fontAlgn="auto">
                  <a:spcBef>
                    <a:spcPts val="0"/>
                  </a:spcBef>
                  <a:spcAft>
                    <a:spcPts val="0"/>
                  </a:spcAft>
                  <a:defRPr/>
                </a:pPr>
                <a:endParaRPr lang="en-US" dirty="0">
                  <a:latin typeface="+mn-lt"/>
                  <a:ea typeface="+mn-ea"/>
                  <a:cs typeface="+mn-cs"/>
                </a:endParaRPr>
              </a:p>
            </p:txBody>
          </p:sp>
          <p:sp>
            <p:nvSpPr>
              <p:cNvPr id="27" name="Freeform 97">
                <a:extLst>
                  <a:ext uri="{FF2B5EF4-FFF2-40B4-BE49-F238E27FC236}">
                    <a16:creationId xmlns:a16="http://schemas.microsoft.com/office/drawing/2014/main" id="{DFC374EE-2875-47EA-8472-3316F95A48FD}"/>
                  </a:ext>
                </a:extLst>
              </p:cNvPr>
              <p:cNvSpPr>
                <a:spLocks noChangeArrowheads="1"/>
              </p:cNvSpPr>
              <p:nvPr/>
            </p:nvSpPr>
            <p:spPr bwMode="auto">
              <a:xfrm>
                <a:off x="5960599" y="7892054"/>
                <a:ext cx="826211" cy="709018"/>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34290" tIns="17145" rIns="34290" bIns="17145" anchor="ctr"/>
              <a:lstStyle/>
              <a:p>
                <a:pPr fontAlgn="auto">
                  <a:spcBef>
                    <a:spcPts val="0"/>
                  </a:spcBef>
                  <a:spcAft>
                    <a:spcPts val="0"/>
                  </a:spcAft>
                  <a:defRPr/>
                </a:pPr>
                <a:endParaRPr lang="en-US" dirty="0">
                  <a:latin typeface="+mn-lt"/>
                  <a:ea typeface="+mn-ea"/>
                  <a:cs typeface="+mn-cs"/>
                </a:endParaRPr>
              </a:p>
            </p:txBody>
          </p:sp>
          <p:sp>
            <p:nvSpPr>
              <p:cNvPr id="28" name="Freeform 79">
                <a:extLst>
                  <a:ext uri="{FF2B5EF4-FFF2-40B4-BE49-F238E27FC236}">
                    <a16:creationId xmlns:a16="http://schemas.microsoft.com/office/drawing/2014/main" id="{1CD68A1B-9938-4F57-87EA-9D0D90C4C9E3}"/>
                  </a:ext>
                </a:extLst>
              </p:cNvPr>
              <p:cNvSpPr>
                <a:spLocks noChangeArrowheads="1"/>
              </p:cNvSpPr>
              <p:nvPr/>
            </p:nvSpPr>
            <p:spPr bwMode="auto">
              <a:xfrm>
                <a:off x="9576002" y="5933662"/>
                <a:ext cx="960600" cy="967710"/>
              </a:xfrm>
              <a:custGeom>
                <a:avLst/>
                <a:gdLst>
                  <a:gd name="T0" fmla="*/ 239 w 479"/>
                  <a:gd name="T1" fmla="*/ 0 h 479"/>
                  <a:gd name="T2" fmla="*/ 239 w 479"/>
                  <a:gd name="T3" fmla="*/ 0 h 479"/>
                  <a:gd name="T4" fmla="*/ 0 w 479"/>
                  <a:gd name="T5" fmla="*/ 239 h 479"/>
                  <a:gd name="T6" fmla="*/ 239 w 479"/>
                  <a:gd name="T7" fmla="*/ 478 h 479"/>
                  <a:gd name="T8" fmla="*/ 478 w 479"/>
                  <a:gd name="T9" fmla="*/ 239 h 479"/>
                  <a:gd name="T10" fmla="*/ 239 w 479"/>
                  <a:gd name="T11" fmla="*/ 0 h 479"/>
                  <a:gd name="T12" fmla="*/ 443 w 479"/>
                  <a:gd name="T13" fmla="*/ 239 h 479"/>
                  <a:gd name="T14" fmla="*/ 443 w 479"/>
                  <a:gd name="T15" fmla="*/ 239 h 479"/>
                  <a:gd name="T16" fmla="*/ 399 w 479"/>
                  <a:gd name="T17" fmla="*/ 363 h 479"/>
                  <a:gd name="T18" fmla="*/ 390 w 479"/>
                  <a:gd name="T19" fmla="*/ 328 h 479"/>
                  <a:gd name="T20" fmla="*/ 399 w 479"/>
                  <a:gd name="T21" fmla="*/ 257 h 479"/>
                  <a:gd name="T22" fmla="*/ 372 w 479"/>
                  <a:gd name="T23" fmla="*/ 204 h 479"/>
                  <a:gd name="T24" fmla="*/ 319 w 479"/>
                  <a:gd name="T25" fmla="*/ 178 h 479"/>
                  <a:gd name="T26" fmla="*/ 346 w 479"/>
                  <a:gd name="T27" fmla="*/ 88 h 479"/>
                  <a:gd name="T28" fmla="*/ 293 w 479"/>
                  <a:gd name="T29" fmla="*/ 62 h 479"/>
                  <a:gd name="T30" fmla="*/ 301 w 479"/>
                  <a:gd name="T31" fmla="*/ 53 h 479"/>
                  <a:gd name="T32" fmla="*/ 443 w 479"/>
                  <a:gd name="T33" fmla="*/ 239 h 479"/>
                  <a:gd name="T34" fmla="*/ 212 w 479"/>
                  <a:gd name="T35" fmla="*/ 44 h 479"/>
                  <a:gd name="T36" fmla="*/ 212 w 479"/>
                  <a:gd name="T37" fmla="*/ 44 h 479"/>
                  <a:gd name="T38" fmla="*/ 186 w 479"/>
                  <a:gd name="T39" fmla="*/ 62 h 479"/>
                  <a:gd name="T40" fmla="*/ 150 w 479"/>
                  <a:gd name="T41" fmla="*/ 88 h 479"/>
                  <a:gd name="T42" fmla="*/ 115 w 479"/>
                  <a:gd name="T43" fmla="*/ 133 h 479"/>
                  <a:gd name="T44" fmla="*/ 133 w 479"/>
                  <a:gd name="T45" fmla="*/ 159 h 479"/>
                  <a:gd name="T46" fmla="*/ 177 w 479"/>
                  <a:gd name="T47" fmla="*/ 159 h 479"/>
                  <a:gd name="T48" fmla="*/ 248 w 479"/>
                  <a:gd name="T49" fmla="*/ 239 h 479"/>
                  <a:gd name="T50" fmla="*/ 186 w 479"/>
                  <a:gd name="T51" fmla="*/ 292 h 479"/>
                  <a:gd name="T52" fmla="*/ 177 w 479"/>
                  <a:gd name="T53" fmla="*/ 337 h 479"/>
                  <a:gd name="T54" fmla="*/ 177 w 479"/>
                  <a:gd name="T55" fmla="*/ 390 h 479"/>
                  <a:gd name="T56" fmla="*/ 133 w 479"/>
                  <a:gd name="T57" fmla="*/ 345 h 479"/>
                  <a:gd name="T58" fmla="*/ 124 w 479"/>
                  <a:gd name="T59" fmla="*/ 284 h 479"/>
                  <a:gd name="T60" fmla="*/ 88 w 479"/>
                  <a:gd name="T61" fmla="*/ 239 h 479"/>
                  <a:gd name="T62" fmla="*/ 106 w 479"/>
                  <a:gd name="T63" fmla="*/ 186 h 479"/>
                  <a:gd name="T64" fmla="*/ 53 w 479"/>
                  <a:gd name="T65" fmla="*/ 169 h 479"/>
                  <a:gd name="T66" fmla="*/ 212 w 479"/>
                  <a:gd name="T67" fmla="*/ 44 h 479"/>
                  <a:gd name="T68" fmla="*/ 177 w 479"/>
                  <a:gd name="T69" fmla="*/ 434 h 479"/>
                  <a:gd name="T70" fmla="*/ 177 w 479"/>
                  <a:gd name="T71" fmla="*/ 434 h 479"/>
                  <a:gd name="T72" fmla="*/ 204 w 479"/>
                  <a:gd name="T73" fmla="*/ 416 h 479"/>
                  <a:gd name="T74" fmla="*/ 239 w 479"/>
                  <a:gd name="T75" fmla="*/ 407 h 479"/>
                  <a:gd name="T76" fmla="*/ 293 w 479"/>
                  <a:gd name="T77" fmla="*/ 390 h 479"/>
                  <a:gd name="T78" fmla="*/ 354 w 479"/>
                  <a:gd name="T79" fmla="*/ 407 h 479"/>
                  <a:gd name="T80" fmla="*/ 239 w 479"/>
                  <a:gd name="T81" fmla="*/ 443 h 479"/>
                  <a:gd name="T82" fmla="*/ 177 w 479"/>
                  <a:gd name="T83" fmla="*/ 43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34290" tIns="17145" rIns="34290" bIns="17145" anchor="ctr"/>
              <a:lstStyle/>
              <a:p>
                <a:pPr fontAlgn="auto">
                  <a:spcBef>
                    <a:spcPts val="0"/>
                  </a:spcBef>
                  <a:spcAft>
                    <a:spcPts val="0"/>
                  </a:spcAft>
                  <a:defRPr/>
                </a:pPr>
                <a:endParaRPr lang="en-US" dirty="0">
                  <a:latin typeface="+mn-lt"/>
                  <a:ea typeface="+mn-ea"/>
                  <a:cs typeface="+mn-cs"/>
                </a:endParaRPr>
              </a:p>
            </p:txBody>
          </p:sp>
          <p:sp>
            <p:nvSpPr>
              <p:cNvPr id="29" name="Freeform 145">
                <a:extLst>
                  <a:ext uri="{FF2B5EF4-FFF2-40B4-BE49-F238E27FC236}">
                    <a16:creationId xmlns:a16="http://schemas.microsoft.com/office/drawing/2014/main" id="{57C92892-3140-4198-BE3A-C83BE784650F}"/>
                  </a:ext>
                </a:extLst>
              </p:cNvPr>
              <p:cNvSpPr>
                <a:spLocks noChangeArrowheads="1"/>
              </p:cNvSpPr>
              <p:nvPr/>
            </p:nvSpPr>
            <p:spPr bwMode="auto">
              <a:xfrm>
                <a:off x="13910525" y="9057391"/>
                <a:ext cx="759596" cy="759596"/>
              </a:xfrm>
              <a:custGeom>
                <a:avLst/>
                <a:gdLst>
                  <a:gd name="T0" fmla="*/ 70 w 444"/>
                  <a:gd name="T1" fmla="*/ 400 h 445"/>
                  <a:gd name="T2" fmla="*/ 70 w 444"/>
                  <a:gd name="T3" fmla="*/ 400 h 445"/>
                  <a:gd name="T4" fmla="*/ 124 w 444"/>
                  <a:gd name="T5" fmla="*/ 444 h 445"/>
                  <a:gd name="T6" fmla="*/ 168 w 444"/>
                  <a:gd name="T7" fmla="*/ 400 h 445"/>
                  <a:gd name="T8" fmla="*/ 124 w 444"/>
                  <a:gd name="T9" fmla="*/ 346 h 445"/>
                  <a:gd name="T10" fmla="*/ 70 w 444"/>
                  <a:gd name="T11" fmla="*/ 400 h 445"/>
                  <a:gd name="T12" fmla="*/ 319 w 444"/>
                  <a:gd name="T13" fmla="*/ 400 h 445"/>
                  <a:gd name="T14" fmla="*/ 319 w 444"/>
                  <a:gd name="T15" fmla="*/ 400 h 445"/>
                  <a:gd name="T16" fmla="*/ 372 w 444"/>
                  <a:gd name="T17" fmla="*/ 444 h 445"/>
                  <a:gd name="T18" fmla="*/ 417 w 444"/>
                  <a:gd name="T19" fmla="*/ 400 h 445"/>
                  <a:gd name="T20" fmla="*/ 372 w 444"/>
                  <a:gd name="T21" fmla="*/ 346 h 445"/>
                  <a:gd name="T22" fmla="*/ 319 w 444"/>
                  <a:gd name="T23" fmla="*/ 400 h 445"/>
                  <a:gd name="T24" fmla="*/ 159 w 444"/>
                  <a:gd name="T25" fmla="*/ 284 h 445"/>
                  <a:gd name="T26" fmla="*/ 159 w 444"/>
                  <a:gd name="T27" fmla="*/ 284 h 445"/>
                  <a:gd name="T28" fmla="*/ 434 w 444"/>
                  <a:gd name="T29" fmla="*/ 204 h 445"/>
                  <a:gd name="T30" fmla="*/ 443 w 444"/>
                  <a:gd name="T31" fmla="*/ 187 h 445"/>
                  <a:gd name="T32" fmla="*/ 443 w 444"/>
                  <a:gd name="T33" fmla="*/ 54 h 445"/>
                  <a:gd name="T34" fmla="*/ 98 w 444"/>
                  <a:gd name="T35" fmla="*/ 54 h 445"/>
                  <a:gd name="T36" fmla="*/ 98 w 444"/>
                  <a:gd name="T37" fmla="*/ 10 h 445"/>
                  <a:gd name="T38" fmla="*/ 89 w 444"/>
                  <a:gd name="T39" fmla="*/ 0 h 445"/>
                  <a:gd name="T40" fmla="*/ 9 w 444"/>
                  <a:gd name="T41" fmla="*/ 0 h 445"/>
                  <a:gd name="T42" fmla="*/ 0 w 444"/>
                  <a:gd name="T43" fmla="*/ 10 h 445"/>
                  <a:gd name="T44" fmla="*/ 0 w 444"/>
                  <a:gd name="T45" fmla="*/ 54 h 445"/>
                  <a:gd name="T46" fmla="*/ 45 w 444"/>
                  <a:gd name="T47" fmla="*/ 54 h 445"/>
                  <a:gd name="T48" fmla="*/ 98 w 444"/>
                  <a:gd name="T49" fmla="*/ 275 h 445"/>
                  <a:gd name="T50" fmla="*/ 98 w 444"/>
                  <a:gd name="T51" fmla="*/ 302 h 445"/>
                  <a:gd name="T52" fmla="*/ 98 w 444"/>
                  <a:gd name="T53" fmla="*/ 338 h 445"/>
                  <a:gd name="T54" fmla="*/ 106 w 444"/>
                  <a:gd name="T55" fmla="*/ 346 h 445"/>
                  <a:gd name="T56" fmla="*/ 124 w 444"/>
                  <a:gd name="T57" fmla="*/ 346 h 445"/>
                  <a:gd name="T58" fmla="*/ 372 w 444"/>
                  <a:gd name="T59" fmla="*/ 346 h 445"/>
                  <a:gd name="T60" fmla="*/ 434 w 444"/>
                  <a:gd name="T61" fmla="*/ 346 h 445"/>
                  <a:gd name="T62" fmla="*/ 443 w 444"/>
                  <a:gd name="T63" fmla="*/ 338 h 445"/>
                  <a:gd name="T64" fmla="*/ 443 w 444"/>
                  <a:gd name="T65" fmla="*/ 302 h 445"/>
                  <a:gd name="T66" fmla="*/ 168 w 444"/>
                  <a:gd name="T67" fmla="*/ 302 h 445"/>
                  <a:gd name="T68" fmla="*/ 159 w 444"/>
                  <a:gd name="T69" fmla="*/ 28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34290" tIns="17145" rIns="34290" bIns="17145" anchor="ctr"/>
              <a:lstStyle/>
              <a:p>
                <a:pPr fontAlgn="auto">
                  <a:spcBef>
                    <a:spcPts val="0"/>
                  </a:spcBef>
                  <a:spcAft>
                    <a:spcPts val="0"/>
                  </a:spcAft>
                  <a:defRPr/>
                </a:pPr>
                <a:endParaRPr lang="en-US" dirty="0">
                  <a:latin typeface="+mn-lt"/>
                  <a:ea typeface="+mn-ea"/>
                  <a:cs typeface="+mn-cs"/>
                </a:endParaRPr>
              </a:p>
            </p:txBody>
          </p:sp>
          <p:sp>
            <p:nvSpPr>
              <p:cNvPr id="30" name="Freeform 110">
                <a:extLst>
                  <a:ext uri="{FF2B5EF4-FFF2-40B4-BE49-F238E27FC236}">
                    <a16:creationId xmlns:a16="http://schemas.microsoft.com/office/drawing/2014/main" id="{A7C55DC9-91B8-4B1E-9D20-0863D7CEC6D5}"/>
                  </a:ext>
                </a:extLst>
              </p:cNvPr>
              <p:cNvSpPr>
                <a:spLocks noChangeArrowheads="1"/>
              </p:cNvSpPr>
              <p:nvPr/>
            </p:nvSpPr>
            <p:spPr bwMode="auto">
              <a:xfrm>
                <a:off x="16967009" y="5403667"/>
                <a:ext cx="859572" cy="695538"/>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34290" tIns="17145" rIns="34290" bIns="17145" anchor="ctr"/>
              <a:lstStyle/>
              <a:p>
                <a:pPr fontAlgn="auto">
                  <a:spcBef>
                    <a:spcPts val="0"/>
                  </a:spcBef>
                  <a:spcAft>
                    <a:spcPts val="0"/>
                  </a:spcAft>
                  <a:defRPr/>
                </a:pPr>
                <a:endParaRPr lang="en-US" dirty="0">
                  <a:latin typeface="+mn-lt"/>
                  <a:ea typeface="+mn-ea"/>
                  <a:cs typeface="+mn-cs"/>
                </a:endParaRPr>
              </a:p>
            </p:txBody>
          </p:sp>
          <p:sp>
            <p:nvSpPr>
              <p:cNvPr id="31" name="Freeform 169">
                <a:extLst>
                  <a:ext uri="{FF2B5EF4-FFF2-40B4-BE49-F238E27FC236}">
                    <a16:creationId xmlns:a16="http://schemas.microsoft.com/office/drawing/2014/main" id="{8F685537-DA43-41F1-8663-95713402090C}"/>
                  </a:ext>
                </a:extLst>
              </p:cNvPr>
              <p:cNvSpPr>
                <a:spLocks noChangeArrowheads="1"/>
              </p:cNvSpPr>
              <p:nvPr/>
            </p:nvSpPr>
            <p:spPr bwMode="auto">
              <a:xfrm>
                <a:off x="20850520" y="6422413"/>
                <a:ext cx="1009820" cy="804929"/>
              </a:xfrm>
              <a:custGeom>
                <a:avLst/>
                <a:gdLst>
                  <a:gd name="T0" fmla="*/ 478 w 487"/>
                  <a:gd name="T1" fmla="*/ 9 h 390"/>
                  <a:gd name="T2" fmla="*/ 478 w 487"/>
                  <a:gd name="T3" fmla="*/ 9 h 390"/>
                  <a:gd name="T4" fmla="*/ 372 w 487"/>
                  <a:gd name="T5" fmla="*/ 195 h 390"/>
                  <a:gd name="T6" fmla="*/ 345 w 487"/>
                  <a:gd name="T7" fmla="*/ 195 h 390"/>
                  <a:gd name="T8" fmla="*/ 292 w 487"/>
                  <a:gd name="T9" fmla="*/ 150 h 390"/>
                  <a:gd name="T10" fmla="*/ 274 w 487"/>
                  <a:gd name="T11" fmla="*/ 150 h 390"/>
                  <a:gd name="T12" fmla="*/ 194 w 487"/>
                  <a:gd name="T13" fmla="*/ 266 h 390"/>
                  <a:gd name="T14" fmla="*/ 177 w 487"/>
                  <a:gd name="T15" fmla="*/ 266 h 390"/>
                  <a:gd name="T16" fmla="*/ 141 w 487"/>
                  <a:gd name="T17" fmla="*/ 239 h 390"/>
                  <a:gd name="T18" fmla="*/ 123 w 487"/>
                  <a:gd name="T19" fmla="*/ 239 h 390"/>
                  <a:gd name="T20" fmla="*/ 8 w 487"/>
                  <a:gd name="T21" fmla="*/ 381 h 390"/>
                  <a:gd name="T22" fmla="*/ 8 w 487"/>
                  <a:gd name="T23" fmla="*/ 389 h 390"/>
                  <a:gd name="T24" fmla="*/ 486 w 487"/>
                  <a:gd name="T25" fmla="*/ 389 h 390"/>
                  <a:gd name="T26" fmla="*/ 486 w 487"/>
                  <a:gd name="T27" fmla="*/ 9 h 390"/>
                  <a:gd name="T28" fmla="*/ 478 w 487"/>
                  <a:gd name="T29" fmla="*/ 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7" h="390">
                    <a:moveTo>
                      <a:pt x="478" y="9"/>
                    </a:moveTo>
                    <a:lnTo>
                      <a:pt x="478" y="9"/>
                    </a:lnTo>
                    <a:cubicBezTo>
                      <a:pt x="372" y="195"/>
                      <a:pt x="372" y="195"/>
                      <a:pt x="372" y="195"/>
                    </a:cubicBezTo>
                    <a:cubicBezTo>
                      <a:pt x="363" y="204"/>
                      <a:pt x="354" y="204"/>
                      <a:pt x="345" y="195"/>
                    </a:cubicBezTo>
                    <a:cubicBezTo>
                      <a:pt x="292" y="150"/>
                      <a:pt x="292" y="150"/>
                      <a:pt x="292" y="150"/>
                    </a:cubicBezTo>
                    <a:cubicBezTo>
                      <a:pt x="283" y="141"/>
                      <a:pt x="283" y="141"/>
                      <a:pt x="274" y="150"/>
                    </a:cubicBezTo>
                    <a:cubicBezTo>
                      <a:pt x="194" y="266"/>
                      <a:pt x="194" y="266"/>
                      <a:pt x="194" y="266"/>
                    </a:cubicBezTo>
                    <a:cubicBezTo>
                      <a:pt x="194" y="275"/>
                      <a:pt x="186" y="275"/>
                      <a:pt x="177" y="266"/>
                    </a:cubicBezTo>
                    <a:cubicBezTo>
                      <a:pt x="141" y="239"/>
                      <a:pt x="141" y="239"/>
                      <a:pt x="141" y="239"/>
                    </a:cubicBezTo>
                    <a:cubicBezTo>
                      <a:pt x="132" y="230"/>
                      <a:pt x="123" y="230"/>
                      <a:pt x="123" y="239"/>
                    </a:cubicBezTo>
                    <a:cubicBezTo>
                      <a:pt x="8" y="381"/>
                      <a:pt x="8" y="381"/>
                      <a:pt x="8" y="381"/>
                    </a:cubicBezTo>
                    <a:cubicBezTo>
                      <a:pt x="0" y="389"/>
                      <a:pt x="0" y="389"/>
                      <a:pt x="8" y="389"/>
                    </a:cubicBezTo>
                    <a:cubicBezTo>
                      <a:pt x="486" y="389"/>
                      <a:pt x="486" y="389"/>
                      <a:pt x="486" y="389"/>
                    </a:cubicBezTo>
                    <a:cubicBezTo>
                      <a:pt x="486" y="9"/>
                      <a:pt x="486" y="9"/>
                      <a:pt x="486" y="9"/>
                    </a:cubicBezTo>
                    <a:cubicBezTo>
                      <a:pt x="486" y="0"/>
                      <a:pt x="486" y="0"/>
                      <a:pt x="478" y="9"/>
                    </a:cubicBezTo>
                  </a:path>
                </a:pathLst>
              </a:custGeom>
              <a:solidFill>
                <a:schemeClr val="bg1"/>
              </a:solidFill>
              <a:ln>
                <a:noFill/>
              </a:ln>
              <a:effectLst/>
              <a:extLst/>
            </p:spPr>
            <p:txBody>
              <a:bodyPr wrap="none" lIns="34290" tIns="17145" rIns="34290" bIns="17145" anchor="ctr"/>
              <a:lstStyle/>
              <a:p>
                <a:pPr fontAlgn="auto">
                  <a:spcBef>
                    <a:spcPts val="0"/>
                  </a:spcBef>
                  <a:spcAft>
                    <a:spcPts val="0"/>
                  </a:spcAft>
                  <a:defRPr/>
                </a:pPr>
                <a:endParaRPr lang="en-US" dirty="0">
                  <a:latin typeface="+mn-lt"/>
                  <a:ea typeface="+mn-ea"/>
                  <a:cs typeface="+mn-cs"/>
                </a:endParaRPr>
              </a:p>
            </p:txBody>
          </p:sp>
        </p:grpSp>
        <p:sp>
          <p:nvSpPr>
            <p:cNvPr id="10" name="Text Placeholder 32">
              <a:extLst>
                <a:ext uri="{FF2B5EF4-FFF2-40B4-BE49-F238E27FC236}">
                  <a16:creationId xmlns:a16="http://schemas.microsoft.com/office/drawing/2014/main" id="{82DE7238-5D35-4D7D-8E20-04C9A8802299}"/>
                </a:ext>
              </a:extLst>
            </p:cNvPr>
            <p:cNvSpPr txBox="1">
              <a:spLocks/>
            </p:cNvSpPr>
            <p:nvPr/>
          </p:nvSpPr>
          <p:spPr>
            <a:xfrm>
              <a:off x="426878" y="3567706"/>
              <a:ext cx="1820213" cy="115873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400" dirty="0">
                  <a:latin typeface="微软雅黑" panose="020B0503020204020204" pitchFamily="34" charset="-122"/>
                  <a:ea typeface="微软雅黑" panose="020B0503020204020204" pitchFamily="34" charset="-122"/>
                </a:rPr>
                <a:t>Lemon drops oat cake oat cake sugar plum. Jelly beans macaroon I love topping danish cake</a:t>
              </a:r>
            </a:p>
          </p:txBody>
        </p:sp>
        <p:sp>
          <p:nvSpPr>
            <p:cNvPr id="11" name="Text Placeholder 32">
              <a:extLst>
                <a:ext uri="{FF2B5EF4-FFF2-40B4-BE49-F238E27FC236}">
                  <a16:creationId xmlns:a16="http://schemas.microsoft.com/office/drawing/2014/main" id="{925C8973-2D9C-4362-A18A-693A63C1F128}"/>
                </a:ext>
              </a:extLst>
            </p:cNvPr>
            <p:cNvSpPr txBox="1">
              <a:spLocks/>
            </p:cNvSpPr>
            <p:nvPr/>
          </p:nvSpPr>
          <p:spPr>
            <a:xfrm>
              <a:off x="3919129" y="4282326"/>
              <a:ext cx="1820213" cy="115873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400" dirty="0">
                  <a:latin typeface="微软雅黑" panose="020B0503020204020204" pitchFamily="34" charset="-122"/>
                  <a:ea typeface="微软雅黑" panose="020B0503020204020204" pitchFamily="34" charset="-122"/>
                </a:rPr>
                <a:t>Lemon drops oat cake oat cake sugar plum. Jelly beans macaroon I love topping danish cake</a:t>
              </a:r>
            </a:p>
          </p:txBody>
        </p:sp>
        <p:sp>
          <p:nvSpPr>
            <p:cNvPr id="12" name="Text Placeholder 32">
              <a:extLst>
                <a:ext uri="{FF2B5EF4-FFF2-40B4-BE49-F238E27FC236}">
                  <a16:creationId xmlns:a16="http://schemas.microsoft.com/office/drawing/2014/main" id="{EEC64A37-CDBE-499D-952B-5EA83159B1A6}"/>
                </a:ext>
              </a:extLst>
            </p:cNvPr>
            <p:cNvSpPr txBox="1">
              <a:spLocks/>
            </p:cNvSpPr>
            <p:nvPr/>
          </p:nvSpPr>
          <p:spPr>
            <a:xfrm>
              <a:off x="8057878" y="3875960"/>
              <a:ext cx="1820213" cy="115873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400" dirty="0">
                  <a:latin typeface="微软雅黑" panose="020B0503020204020204" pitchFamily="34" charset="-122"/>
                  <a:ea typeface="微软雅黑" panose="020B0503020204020204" pitchFamily="34" charset="-122"/>
                </a:rPr>
                <a:t>Lemon drops oat cake oat cake sugar plum. Jelly beans macaroon I love topping danish cake</a:t>
              </a:r>
            </a:p>
          </p:txBody>
        </p:sp>
        <p:sp>
          <p:nvSpPr>
            <p:cNvPr id="13" name="Text Placeholder 32">
              <a:extLst>
                <a:ext uri="{FF2B5EF4-FFF2-40B4-BE49-F238E27FC236}">
                  <a16:creationId xmlns:a16="http://schemas.microsoft.com/office/drawing/2014/main" id="{03C66C22-D356-4CE3-94D0-E8AFBC557915}"/>
                </a:ext>
              </a:extLst>
            </p:cNvPr>
            <p:cNvSpPr txBox="1">
              <a:spLocks/>
            </p:cNvSpPr>
            <p:nvPr/>
          </p:nvSpPr>
          <p:spPr>
            <a:xfrm>
              <a:off x="5907135" y="2873513"/>
              <a:ext cx="1820213" cy="115873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400" dirty="0">
                  <a:latin typeface="微软雅黑" panose="020B0503020204020204" pitchFamily="34" charset="-122"/>
                  <a:ea typeface="微软雅黑" panose="020B0503020204020204" pitchFamily="34" charset="-122"/>
                </a:rPr>
                <a:t>Lemon drops oat cake oat cake sugar plum. Jelly beans macaroon I love topping danish cake</a:t>
              </a:r>
            </a:p>
          </p:txBody>
        </p:sp>
        <p:sp>
          <p:nvSpPr>
            <p:cNvPr id="14" name="Text Placeholder 32">
              <a:extLst>
                <a:ext uri="{FF2B5EF4-FFF2-40B4-BE49-F238E27FC236}">
                  <a16:creationId xmlns:a16="http://schemas.microsoft.com/office/drawing/2014/main" id="{9732D856-C16A-4C0C-817D-3DEC0C2B15AB}"/>
                </a:ext>
              </a:extLst>
            </p:cNvPr>
            <p:cNvSpPr txBox="1">
              <a:spLocks/>
            </p:cNvSpPr>
            <p:nvPr/>
          </p:nvSpPr>
          <p:spPr>
            <a:xfrm>
              <a:off x="2413661" y="2337776"/>
              <a:ext cx="1820213" cy="115873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400" dirty="0">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spTree>
    <p:extLst>
      <p:ext uri="{BB962C8B-B14F-4D97-AF65-F5344CB8AC3E}">
        <p14:creationId xmlns:p14="http://schemas.microsoft.com/office/powerpoint/2010/main" val="669894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10">
            <a:extLst>
              <a:ext uri="{FF2B5EF4-FFF2-40B4-BE49-F238E27FC236}">
                <a16:creationId xmlns:a16="http://schemas.microsoft.com/office/drawing/2014/main" id="{D2F0AF25-757A-4876-B0B7-613EB0828A3C}"/>
              </a:ext>
            </a:extLst>
          </p:cNvPr>
          <p:cNvSpPr/>
          <p:nvPr/>
        </p:nvSpPr>
        <p:spPr>
          <a:xfrm>
            <a:off x="251881" y="403136"/>
            <a:ext cx="652803" cy="370029"/>
          </a:xfrm>
          <a:prstGeom prst="roundRect">
            <a:avLst/>
          </a:prstGeom>
          <a:solidFill>
            <a:srgbClr val="B8895A"/>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027" rtl="0" eaLnBrk="1" latinLnBrk="0" hangingPunct="1">
              <a:defRPr sz="1400" kern="1200">
                <a:solidFill>
                  <a:schemeClr val="lt1"/>
                </a:solidFill>
                <a:latin typeface="+mn-lt"/>
                <a:ea typeface="+mn-ea"/>
                <a:cs typeface="+mn-cs"/>
              </a:defRPr>
            </a:lvl1pPr>
            <a:lvl2pPr marL="342518" algn="l" defTabSz="685027" rtl="0" eaLnBrk="1" latinLnBrk="0" hangingPunct="1">
              <a:defRPr sz="1400" kern="1200">
                <a:solidFill>
                  <a:schemeClr val="lt1"/>
                </a:solidFill>
                <a:latin typeface="+mn-lt"/>
                <a:ea typeface="+mn-ea"/>
                <a:cs typeface="+mn-cs"/>
              </a:defRPr>
            </a:lvl2pPr>
            <a:lvl3pPr marL="685027" algn="l" defTabSz="685027" rtl="0" eaLnBrk="1" latinLnBrk="0" hangingPunct="1">
              <a:defRPr sz="1400" kern="1200">
                <a:solidFill>
                  <a:schemeClr val="lt1"/>
                </a:solidFill>
                <a:latin typeface="+mn-lt"/>
                <a:ea typeface="+mn-ea"/>
                <a:cs typeface="+mn-cs"/>
              </a:defRPr>
            </a:lvl3pPr>
            <a:lvl4pPr marL="1027538" algn="l" defTabSz="685027" rtl="0" eaLnBrk="1" latinLnBrk="0" hangingPunct="1">
              <a:defRPr sz="1400" kern="1200">
                <a:solidFill>
                  <a:schemeClr val="lt1"/>
                </a:solidFill>
                <a:latin typeface="+mn-lt"/>
                <a:ea typeface="+mn-ea"/>
                <a:cs typeface="+mn-cs"/>
              </a:defRPr>
            </a:lvl4pPr>
            <a:lvl5pPr marL="1370054" algn="l" defTabSz="685027" rtl="0" eaLnBrk="1" latinLnBrk="0" hangingPunct="1">
              <a:defRPr sz="1400" kern="1200">
                <a:solidFill>
                  <a:schemeClr val="lt1"/>
                </a:solidFill>
                <a:latin typeface="+mn-lt"/>
                <a:ea typeface="+mn-ea"/>
                <a:cs typeface="+mn-cs"/>
              </a:defRPr>
            </a:lvl5pPr>
            <a:lvl6pPr marL="1712564" algn="l" defTabSz="685027" rtl="0" eaLnBrk="1" latinLnBrk="0" hangingPunct="1">
              <a:defRPr sz="1400" kern="1200">
                <a:solidFill>
                  <a:schemeClr val="lt1"/>
                </a:solidFill>
                <a:latin typeface="+mn-lt"/>
                <a:ea typeface="+mn-ea"/>
                <a:cs typeface="+mn-cs"/>
              </a:defRPr>
            </a:lvl6pPr>
            <a:lvl7pPr marL="2055079" algn="l" defTabSz="685027" rtl="0" eaLnBrk="1" latinLnBrk="0" hangingPunct="1">
              <a:defRPr sz="1400" kern="1200">
                <a:solidFill>
                  <a:schemeClr val="lt1"/>
                </a:solidFill>
                <a:latin typeface="+mn-lt"/>
                <a:ea typeface="+mn-ea"/>
                <a:cs typeface="+mn-cs"/>
              </a:defRPr>
            </a:lvl7pPr>
            <a:lvl8pPr marL="2397586" algn="l" defTabSz="685027" rtl="0" eaLnBrk="1" latinLnBrk="0" hangingPunct="1">
              <a:defRPr sz="1400" kern="1200">
                <a:solidFill>
                  <a:schemeClr val="lt1"/>
                </a:solidFill>
                <a:latin typeface="+mn-lt"/>
                <a:ea typeface="+mn-ea"/>
                <a:cs typeface="+mn-cs"/>
              </a:defRPr>
            </a:lvl8pPr>
            <a:lvl9pPr marL="2740102" algn="l" defTabSz="685027" rtl="0" eaLnBrk="1" latinLnBrk="0" hangingPunct="1">
              <a:defRPr sz="1400" kern="1200">
                <a:solidFill>
                  <a:schemeClr val="lt1"/>
                </a:solidFill>
                <a:latin typeface="+mn-lt"/>
                <a:ea typeface="+mn-ea"/>
                <a:cs typeface="+mn-cs"/>
              </a:defRPr>
            </a:lvl9pPr>
          </a:lstStyle>
          <a:p>
            <a:pPr algn="ctr" defTabSz="826821"/>
            <a:r>
              <a:rPr lang="en-US" altLang="zh-CN" sz="2000" dirty="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08D047A6-F3C7-4FB6-9AE2-D7A92744ABCC}"/>
              </a:ext>
            </a:extLst>
          </p:cNvPr>
          <p:cNvSpPr txBox="1"/>
          <p:nvPr/>
        </p:nvSpPr>
        <p:spPr>
          <a:xfrm>
            <a:off x="904684" y="326540"/>
            <a:ext cx="3489158" cy="523220"/>
          </a:xfrm>
          <a:prstGeom prst="rect">
            <a:avLst/>
          </a:prstGeom>
          <a:noFill/>
        </p:spPr>
        <p:txBody>
          <a:bodyPr wrap="squar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遗留问题探讨</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BB9FDE65-4E00-4EE8-B880-63159564E9E8}"/>
              </a:ext>
            </a:extLst>
          </p:cNvPr>
          <p:cNvGrpSpPr/>
          <p:nvPr/>
        </p:nvGrpSpPr>
        <p:grpSpPr>
          <a:xfrm>
            <a:off x="4078851" y="1977903"/>
            <a:ext cx="3694113" cy="3705225"/>
            <a:chOff x="3868369" y="1820395"/>
            <a:chExt cx="3694113" cy="3705225"/>
          </a:xfrm>
          <a:solidFill>
            <a:srgbClr val="B8895A"/>
          </a:solidFill>
        </p:grpSpPr>
        <p:sp>
          <p:nvSpPr>
            <p:cNvPr id="24" name="Freeform 101">
              <a:extLst>
                <a:ext uri="{FF2B5EF4-FFF2-40B4-BE49-F238E27FC236}">
                  <a16:creationId xmlns:a16="http://schemas.microsoft.com/office/drawing/2014/main" id="{78F09400-67F9-45A5-BDB5-68FF064F02F2}"/>
                </a:ext>
              </a:extLst>
            </p:cNvPr>
            <p:cNvSpPr>
              <a:spLocks noEditPoints="1"/>
            </p:cNvSpPr>
            <p:nvPr/>
          </p:nvSpPr>
          <p:spPr bwMode="auto">
            <a:xfrm>
              <a:off x="5147114" y="1820395"/>
              <a:ext cx="2415368" cy="2409963"/>
            </a:xfrm>
            <a:custGeom>
              <a:avLst/>
              <a:gdLst>
                <a:gd name="T0" fmla="*/ 27 w 188"/>
                <a:gd name="T1" fmla="*/ 27 h 188"/>
                <a:gd name="T2" fmla="*/ 45 w 188"/>
                <a:gd name="T3" fmla="*/ 143 h 188"/>
                <a:gd name="T4" fmla="*/ 161 w 188"/>
                <a:gd name="T5" fmla="*/ 161 h 188"/>
                <a:gd name="T6" fmla="*/ 144 w 188"/>
                <a:gd name="T7" fmla="*/ 44 h 188"/>
                <a:gd name="T8" fmla="*/ 27 w 188"/>
                <a:gd name="T9" fmla="*/ 27 h 188"/>
                <a:gd name="T10" fmla="*/ 136 w 188"/>
                <a:gd name="T11" fmla="*/ 154 h 188"/>
                <a:gd name="T12" fmla="*/ 45 w 188"/>
                <a:gd name="T13" fmla="*/ 141 h 188"/>
                <a:gd name="T14" fmla="*/ 31 w 188"/>
                <a:gd name="T15" fmla="*/ 50 h 188"/>
                <a:gd name="T16" fmla="*/ 122 w 188"/>
                <a:gd name="T17" fmla="*/ 64 h 188"/>
                <a:gd name="T18" fmla="*/ 136 w 188"/>
                <a:gd name="T19" fmla="*/ 15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188">
                  <a:moveTo>
                    <a:pt x="27" y="27"/>
                  </a:moveTo>
                  <a:cubicBezTo>
                    <a:pt x="0" y="54"/>
                    <a:pt x="8" y="106"/>
                    <a:pt x="45" y="143"/>
                  </a:cubicBezTo>
                  <a:cubicBezTo>
                    <a:pt x="81" y="180"/>
                    <a:pt x="134" y="188"/>
                    <a:pt x="161" y="161"/>
                  </a:cubicBezTo>
                  <a:cubicBezTo>
                    <a:pt x="188" y="133"/>
                    <a:pt x="180" y="81"/>
                    <a:pt x="144" y="44"/>
                  </a:cubicBezTo>
                  <a:cubicBezTo>
                    <a:pt x="107" y="7"/>
                    <a:pt x="54" y="0"/>
                    <a:pt x="27" y="27"/>
                  </a:cubicBezTo>
                  <a:close/>
                  <a:moveTo>
                    <a:pt x="136" y="154"/>
                  </a:moveTo>
                  <a:cubicBezTo>
                    <a:pt x="114" y="176"/>
                    <a:pt x="74" y="169"/>
                    <a:pt x="45" y="141"/>
                  </a:cubicBezTo>
                  <a:cubicBezTo>
                    <a:pt x="16" y="112"/>
                    <a:pt x="10" y="71"/>
                    <a:pt x="31" y="50"/>
                  </a:cubicBezTo>
                  <a:cubicBezTo>
                    <a:pt x="53" y="29"/>
                    <a:pt x="93" y="35"/>
                    <a:pt x="122" y="64"/>
                  </a:cubicBezTo>
                  <a:cubicBezTo>
                    <a:pt x="151" y="92"/>
                    <a:pt x="157" y="133"/>
                    <a:pt x="136" y="15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5" name="Freeform 102">
              <a:extLst>
                <a:ext uri="{FF2B5EF4-FFF2-40B4-BE49-F238E27FC236}">
                  <a16:creationId xmlns:a16="http://schemas.microsoft.com/office/drawing/2014/main" id="{65F5F4B5-9431-442A-BABF-3F5B128C1445}"/>
                </a:ext>
              </a:extLst>
            </p:cNvPr>
            <p:cNvSpPr>
              <a:spLocks noEditPoints="1"/>
            </p:cNvSpPr>
            <p:nvPr/>
          </p:nvSpPr>
          <p:spPr bwMode="auto">
            <a:xfrm>
              <a:off x="4630369" y="3520918"/>
              <a:ext cx="2566666" cy="2004702"/>
            </a:xfrm>
            <a:custGeom>
              <a:avLst/>
              <a:gdLst>
                <a:gd name="T0" fmla="*/ 193 w 200"/>
                <a:gd name="T1" fmla="*/ 61 h 156"/>
                <a:gd name="T2" fmla="*/ 88 w 200"/>
                <a:gd name="T3" fmla="*/ 9 h 156"/>
                <a:gd name="T4" fmla="*/ 7 w 200"/>
                <a:gd name="T5" fmla="*/ 95 h 156"/>
                <a:gd name="T6" fmla="*/ 113 w 200"/>
                <a:gd name="T7" fmla="*/ 147 h 156"/>
                <a:gd name="T8" fmla="*/ 193 w 200"/>
                <a:gd name="T9" fmla="*/ 61 h 156"/>
                <a:gd name="T10" fmla="*/ 27 w 200"/>
                <a:gd name="T11" fmla="*/ 78 h 156"/>
                <a:gd name="T12" fmla="*/ 90 w 200"/>
                <a:gd name="T13" fmla="*/ 11 h 156"/>
                <a:gd name="T14" fmla="*/ 172 w 200"/>
                <a:gd name="T15" fmla="*/ 51 h 156"/>
                <a:gd name="T16" fmla="*/ 109 w 200"/>
                <a:gd name="T17" fmla="*/ 118 h 156"/>
                <a:gd name="T18" fmla="*/ 27 w 200"/>
                <a:gd name="T19" fmla="*/ 7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156">
                  <a:moveTo>
                    <a:pt x="193" y="61"/>
                  </a:moveTo>
                  <a:cubicBezTo>
                    <a:pt x="186" y="23"/>
                    <a:pt x="139" y="0"/>
                    <a:pt x="88" y="9"/>
                  </a:cubicBezTo>
                  <a:cubicBezTo>
                    <a:pt x="36" y="18"/>
                    <a:pt x="0" y="57"/>
                    <a:pt x="7" y="95"/>
                  </a:cubicBezTo>
                  <a:cubicBezTo>
                    <a:pt x="14" y="133"/>
                    <a:pt x="61" y="156"/>
                    <a:pt x="113" y="147"/>
                  </a:cubicBezTo>
                  <a:cubicBezTo>
                    <a:pt x="164" y="138"/>
                    <a:pt x="200" y="99"/>
                    <a:pt x="193" y="61"/>
                  </a:cubicBezTo>
                  <a:close/>
                  <a:moveTo>
                    <a:pt x="27" y="78"/>
                  </a:moveTo>
                  <a:cubicBezTo>
                    <a:pt x="22" y="48"/>
                    <a:pt x="50" y="18"/>
                    <a:pt x="90" y="11"/>
                  </a:cubicBezTo>
                  <a:cubicBezTo>
                    <a:pt x="130" y="4"/>
                    <a:pt x="167" y="22"/>
                    <a:pt x="172" y="51"/>
                  </a:cubicBezTo>
                  <a:cubicBezTo>
                    <a:pt x="177" y="81"/>
                    <a:pt x="149" y="111"/>
                    <a:pt x="109" y="118"/>
                  </a:cubicBezTo>
                  <a:cubicBezTo>
                    <a:pt x="69" y="125"/>
                    <a:pt x="32" y="107"/>
                    <a:pt x="27" y="7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6" name="Freeform 103">
              <a:extLst>
                <a:ext uri="{FF2B5EF4-FFF2-40B4-BE49-F238E27FC236}">
                  <a16:creationId xmlns:a16="http://schemas.microsoft.com/office/drawing/2014/main" id="{08B44330-B623-4F18-B79C-E583F4FB85C3}"/>
                </a:ext>
              </a:extLst>
            </p:cNvPr>
            <p:cNvSpPr>
              <a:spLocks noEditPoints="1"/>
            </p:cNvSpPr>
            <p:nvPr/>
          </p:nvSpPr>
          <p:spPr bwMode="auto">
            <a:xfrm>
              <a:off x="3868369" y="2139203"/>
              <a:ext cx="1961474" cy="2545052"/>
            </a:xfrm>
            <a:custGeom>
              <a:avLst/>
              <a:gdLst>
                <a:gd name="T0" fmla="*/ 63 w 153"/>
                <a:gd name="T1" fmla="*/ 193 h 198"/>
                <a:gd name="T2" fmla="*/ 146 w 153"/>
                <a:gd name="T3" fmla="*/ 109 h 198"/>
                <a:gd name="T4" fmla="*/ 90 w 153"/>
                <a:gd name="T5" fmla="*/ 5 h 198"/>
                <a:gd name="T6" fmla="*/ 7 w 153"/>
                <a:gd name="T7" fmla="*/ 89 h 198"/>
                <a:gd name="T8" fmla="*/ 63 w 153"/>
                <a:gd name="T9" fmla="*/ 193 h 198"/>
                <a:gd name="T10" fmla="*/ 100 w 153"/>
                <a:gd name="T11" fmla="*/ 30 h 198"/>
                <a:gd name="T12" fmla="*/ 143 w 153"/>
                <a:gd name="T13" fmla="*/ 110 h 198"/>
                <a:gd name="T14" fmla="*/ 79 w 153"/>
                <a:gd name="T15" fmla="*/ 176 h 198"/>
                <a:gd name="T16" fmla="*/ 35 w 153"/>
                <a:gd name="T17" fmla="*/ 95 h 198"/>
                <a:gd name="T18" fmla="*/ 100 w 153"/>
                <a:gd name="T19"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98">
                  <a:moveTo>
                    <a:pt x="63" y="193"/>
                  </a:moveTo>
                  <a:cubicBezTo>
                    <a:pt x="101" y="198"/>
                    <a:pt x="138" y="161"/>
                    <a:pt x="146" y="109"/>
                  </a:cubicBezTo>
                  <a:cubicBezTo>
                    <a:pt x="153" y="57"/>
                    <a:pt x="128" y="11"/>
                    <a:pt x="90" y="5"/>
                  </a:cubicBezTo>
                  <a:cubicBezTo>
                    <a:pt x="51" y="0"/>
                    <a:pt x="14" y="37"/>
                    <a:pt x="7" y="89"/>
                  </a:cubicBezTo>
                  <a:cubicBezTo>
                    <a:pt x="0" y="141"/>
                    <a:pt x="25" y="187"/>
                    <a:pt x="63" y="193"/>
                  </a:cubicBezTo>
                  <a:close/>
                  <a:moveTo>
                    <a:pt x="100" y="30"/>
                  </a:moveTo>
                  <a:cubicBezTo>
                    <a:pt x="129" y="34"/>
                    <a:pt x="149" y="70"/>
                    <a:pt x="143" y="110"/>
                  </a:cubicBezTo>
                  <a:cubicBezTo>
                    <a:pt x="137" y="151"/>
                    <a:pt x="109" y="180"/>
                    <a:pt x="79" y="176"/>
                  </a:cubicBezTo>
                  <a:cubicBezTo>
                    <a:pt x="49" y="171"/>
                    <a:pt x="29" y="135"/>
                    <a:pt x="35" y="95"/>
                  </a:cubicBezTo>
                  <a:cubicBezTo>
                    <a:pt x="41" y="55"/>
                    <a:pt x="70" y="25"/>
                    <a:pt x="100" y="3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7" name="Freeform 14">
              <a:extLst>
                <a:ext uri="{FF2B5EF4-FFF2-40B4-BE49-F238E27FC236}">
                  <a16:creationId xmlns:a16="http://schemas.microsoft.com/office/drawing/2014/main" id="{4A1E226F-E3E3-42C4-A675-E9ED6DF7BA15}"/>
                </a:ext>
              </a:extLst>
            </p:cNvPr>
            <p:cNvSpPr>
              <a:spLocks noEditPoints="1"/>
            </p:cNvSpPr>
            <p:nvPr/>
          </p:nvSpPr>
          <p:spPr bwMode="auto">
            <a:xfrm>
              <a:off x="5651853" y="4249539"/>
              <a:ext cx="523697" cy="547459"/>
            </a:xfrm>
            <a:custGeom>
              <a:avLst/>
              <a:gdLst>
                <a:gd name="T0" fmla="*/ 161 w 485"/>
                <a:gd name="T1" fmla="*/ 500 h 507"/>
                <a:gd name="T2" fmla="*/ 7 w 485"/>
                <a:gd name="T3" fmla="*/ 338 h 507"/>
                <a:gd name="T4" fmla="*/ 2 w 485"/>
                <a:gd name="T5" fmla="*/ 308 h 507"/>
                <a:gd name="T6" fmla="*/ 15 w 485"/>
                <a:gd name="T7" fmla="*/ 280 h 507"/>
                <a:gd name="T8" fmla="*/ 254 w 485"/>
                <a:gd name="T9" fmla="*/ 30 h 507"/>
                <a:gd name="T10" fmla="*/ 295 w 485"/>
                <a:gd name="T11" fmla="*/ 9 h 507"/>
                <a:gd name="T12" fmla="*/ 364 w 485"/>
                <a:gd name="T13" fmla="*/ 2 h 507"/>
                <a:gd name="T14" fmla="*/ 420 w 485"/>
                <a:gd name="T15" fmla="*/ 22 h 507"/>
                <a:gd name="T16" fmla="*/ 463 w 485"/>
                <a:gd name="T17" fmla="*/ 68 h 507"/>
                <a:gd name="T18" fmla="*/ 482 w 485"/>
                <a:gd name="T19" fmla="*/ 126 h 507"/>
                <a:gd name="T20" fmla="*/ 475 w 485"/>
                <a:gd name="T21" fmla="*/ 198 h 507"/>
                <a:gd name="T22" fmla="*/ 456 w 485"/>
                <a:gd name="T23" fmla="*/ 241 h 507"/>
                <a:gd name="T24" fmla="*/ 217 w 485"/>
                <a:gd name="T25" fmla="*/ 492 h 507"/>
                <a:gd name="T26" fmla="*/ 190 w 485"/>
                <a:gd name="T27" fmla="*/ 506 h 507"/>
                <a:gd name="T28" fmla="*/ 161 w 485"/>
                <a:gd name="T29" fmla="*/ 500 h 507"/>
                <a:gd name="T30" fmla="*/ 376 w 485"/>
                <a:gd name="T31" fmla="*/ 65 h 507"/>
                <a:gd name="T32" fmla="*/ 330 w 485"/>
                <a:gd name="T33" fmla="*/ 113 h 507"/>
                <a:gd name="T34" fmla="*/ 376 w 485"/>
                <a:gd name="T35" fmla="*/ 161 h 507"/>
                <a:gd name="T36" fmla="*/ 422 w 485"/>
                <a:gd name="T37" fmla="*/ 113 h 507"/>
                <a:gd name="T38" fmla="*/ 376 w 485"/>
                <a:gd name="T39" fmla="*/ 65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5" h="507">
                  <a:moveTo>
                    <a:pt x="161" y="500"/>
                  </a:moveTo>
                  <a:cubicBezTo>
                    <a:pt x="133" y="483"/>
                    <a:pt x="23" y="368"/>
                    <a:pt x="7" y="338"/>
                  </a:cubicBezTo>
                  <a:cubicBezTo>
                    <a:pt x="2" y="329"/>
                    <a:pt x="0" y="318"/>
                    <a:pt x="2" y="308"/>
                  </a:cubicBezTo>
                  <a:cubicBezTo>
                    <a:pt x="3" y="298"/>
                    <a:pt x="7" y="288"/>
                    <a:pt x="15" y="280"/>
                  </a:cubicBezTo>
                  <a:cubicBezTo>
                    <a:pt x="254" y="30"/>
                    <a:pt x="254" y="30"/>
                    <a:pt x="254" y="30"/>
                  </a:cubicBezTo>
                  <a:cubicBezTo>
                    <a:pt x="265" y="18"/>
                    <a:pt x="279" y="11"/>
                    <a:pt x="295" y="9"/>
                  </a:cubicBezTo>
                  <a:cubicBezTo>
                    <a:pt x="364" y="2"/>
                    <a:pt x="364" y="2"/>
                    <a:pt x="364" y="2"/>
                  </a:cubicBezTo>
                  <a:cubicBezTo>
                    <a:pt x="385" y="0"/>
                    <a:pt x="404" y="7"/>
                    <a:pt x="420" y="22"/>
                  </a:cubicBezTo>
                  <a:cubicBezTo>
                    <a:pt x="463" y="68"/>
                    <a:pt x="463" y="68"/>
                    <a:pt x="463" y="68"/>
                  </a:cubicBezTo>
                  <a:cubicBezTo>
                    <a:pt x="478" y="84"/>
                    <a:pt x="485" y="104"/>
                    <a:pt x="482" y="126"/>
                  </a:cubicBezTo>
                  <a:cubicBezTo>
                    <a:pt x="475" y="198"/>
                    <a:pt x="475" y="198"/>
                    <a:pt x="475" y="198"/>
                  </a:cubicBezTo>
                  <a:cubicBezTo>
                    <a:pt x="474" y="215"/>
                    <a:pt x="467" y="229"/>
                    <a:pt x="456" y="241"/>
                  </a:cubicBezTo>
                  <a:cubicBezTo>
                    <a:pt x="217" y="492"/>
                    <a:pt x="217" y="492"/>
                    <a:pt x="217" y="492"/>
                  </a:cubicBezTo>
                  <a:cubicBezTo>
                    <a:pt x="209" y="500"/>
                    <a:pt x="200" y="504"/>
                    <a:pt x="190" y="506"/>
                  </a:cubicBezTo>
                  <a:cubicBezTo>
                    <a:pt x="181" y="507"/>
                    <a:pt x="170" y="505"/>
                    <a:pt x="161" y="500"/>
                  </a:cubicBezTo>
                  <a:close/>
                  <a:moveTo>
                    <a:pt x="376" y="65"/>
                  </a:moveTo>
                  <a:cubicBezTo>
                    <a:pt x="351" y="65"/>
                    <a:pt x="330" y="87"/>
                    <a:pt x="330" y="113"/>
                  </a:cubicBezTo>
                  <a:cubicBezTo>
                    <a:pt x="330" y="140"/>
                    <a:pt x="351" y="161"/>
                    <a:pt x="376" y="161"/>
                  </a:cubicBezTo>
                  <a:cubicBezTo>
                    <a:pt x="402" y="161"/>
                    <a:pt x="422" y="140"/>
                    <a:pt x="422" y="113"/>
                  </a:cubicBezTo>
                  <a:cubicBezTo>
                    <a:pt x="422" y="87"/>
                    <a:pt x="402" y="65"/>
                    <a:pt x="376" y="65"/>
                  </a:cubicBezTo>
                  <a:close/>
                </a:path>
              </a:pathLst>
            </a:custGeom>
            <a:grp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8" name="Freeform 15">
              <a:extLst>
                <a:ext uri="{FF2B5EF4-FFF2-40B4-BE49-F238E27FC236}">
                  <a16:creationId xmlns:a16="http://schemas.microsoft.com/office/drawing/2014/main" id="{B3ABF827-1A67-4DD6-9DEE-540C9C0D91F6}"/>
                </a:ext>
              </a:extLst>
            </p:cNvPr>
            <p:cNvSpPr>
              <a:spLocks noEditPoints="1"/>
            </p:cNvSpPr>
            <p:nvPr/>
          </p:nvSpPr>
          <p:spPr bwMode="auto">
            <a:xfrm>
              <a:off x="4681270" y="3175007"/>
              <a:ext cx="557702" cy="445613"/>
            </a:xfrm>
            <a:custGeom>
              <a:avLst/>
              <a:gdLst>
                <a:gd name="T0" fmla="*/ 22 w 516"/>
                <a:gd name="T1" fmla="*/ 348 h 412"/>
                <a:gd name="T2" fmla="*/ 0 w 516"/>
                <a:gd name="T3" fmla="*/ 296 h 412"/>
                <a:gd name="T4" fmla="*/ 142 w 516"/>
                <a:gd name="T5" fmla="*/ 274 h 412"/>
                <a:gd name="T6" fmla="*/ 349 w 516"/>
                <a:gd name="T7" fmla="*/ 160 h 412"/>
                <a:gd name="T8" fmla="*/ 391 w 516"/>
                <a:gd name="T9" fmla="*/ 221 h 412"/>
                <a:gd name="T10" fmla="*/ 427 w 516"/>
                <a:gd name="T11" fmla="*/ 273 h 412"/>
                <a:gd name="T12" fmla="*/ 398 w 516"/>
                <a:gd name="T13" fmla="*/ 331 h 412"/>
                <a:gd name="T14" fmla="*/ 349 w 516"/>
                <a:gd name="T15" fmla="*/ 338 h 412"/>
                <a:gd name="T16" fmla="*/ 327 w 516"/>
                <a:gd name="T17" fmla="*/ 360 h 412"/>
                <a:gd name="T18" fmla="*/ 295 w 516"/>
                <a:gd name="T19" fmla="*/ 336 h 412"/>
                <a:gd name="T20" fmla="*/ 255 w 516"/>
                <a:gd name="T21" fmla="*/ 307 h 412"/>
                <a:gd name="T22" fmla="*/ 249 w 516"/>
                <a:gd name="T23" fmla="*/ 270 h 412"/>
                <a:gd name="T24" fmla="*/ 287 w 516"/>
                <a:gd name="T25" fmla="*/ 291 h 412"/>
                <a:gd name="T26" fmla="*/ 305 w 516"/>
                <a:gd name="T27" fmla="*/ 306 h 412"/>
                <a:gd name="T28" fmla="*/ 327 w 516"/>
                <a:gd name="T29" fmla="*/ 246 h 412"/>
                <a:gd name="T30" fmla="*/ 272 w 516"/>
                <a:gd name="T31" fmla="*/ 235 h 412"/>
                <a:gd name="T32" fmla="*/ 251 w 516"/>
                <a:gd name="T33" fmla="*/ 187 h 412"/>
                <a:gd name="T34" fmla="*/ 286 w 516"/>
                <a:gd name="T35" fmla="*/ 133 h 412"/>
                <a:gd name="T36" fmla="*/ 327 w 516"/>
                <a:gd name="T37" fmla="*/ 109 h 412"/>
                <a:gd name="T38" fmla="*/ 349 w 516"/>
                <a:gd name="T39" fmla="*/ 129 h 412"/>
                <a:gd name="T40" fmla="*/ 414 w 516"/>
                <a:gd name="T41" fmla="*/ 151 h 412"/>
                <a:gd name="T42" fmla="*/ 387 w 516"/>
                <a:gd name="T43" fmla="*/ 190 h 412"/>
                <a:gd name="T44" fmla="*/ 380 w 516"/>
                <a:gd name="T45" fmla="*/ 165 h 412"/>
                <a:gd name="T46" fmla="*/ 349 w 516"/>
                <a:gd name="T47" fmla="*/ 160 h 412"/>
                <a:gd name="T48" fmla="*/ 321 w 516"/>
                <a:gd name="T49" fmla="*/ 160 h 412"/>
                <a:gd name="T50" fmla="*/ 291 w 516"/>
                <a:gd name="T51" fmla="*/ 169 h 412"/>
                <a:gd name="T52" fmla="*/ 297 w 516"/>
                <a:gd name="T53" fmla="*/ 209 h 412"/>
                <a:gd name="T54" fmla="*/ 327 w 516"/>
                <a:gd name="T55" fmla="*/ 160 h 412"/>
                <a:gd name="T56" fmla="*/ 349 w 516"/>
                <a:gd name="T57" fmla="*/ 308 h 412"/>
                <a:gd name="T58" fmla="*/ 383 w 516"/>
                <a:gd name="T59" fmla="*/ 301 h 412"/>
                <a:gd name="T60" fmla="*/ 386 w 516"/>
                <a:gd name="T61" fmla="*/ 257 h 412"/>
                <a:gd name="T62" fmla="*/ 349 w 516"/>
                <a:gd name="T63" fmla="*/ 246 h 412"/>
                <a:gd name="T64" fmla="*/ 442 w 516"/>
                <a:gd name="T65" fmla="*/ 339 h 412"/>
                <a:gd name="T66" fmla="*/ 442 w 516"/>
                <a:gd name="T67" fmla="*/ 131 h 412"/>
                <a:gd name="T68" fmla="*/ 234 w 516"/>
                <a:gd name="T69" fmla="*/ 131 h 412"/>
                <a:gd name="T70" fmla="*/ 234 w 516"/>
                <a:gd name="T71" fmla="*/ 339 h 412"/>
                <a:gd name="T72" fmla="*/ 464 w 516"/>
                <a:gd name="T73" fmla="*/ 360 h 412"/>
                <a:gd name="T74" fmla="*/ 464 w 516"/>
                <a:gd name="T75" fmla="*/ 109 h 412"/>
                <a:gd name="T76" fmla="*/ 213 w 516"/>
                <a:gd name="T77" fmla="*/ 109 h 412"/>
                <a:gd name="T78" fmla="*/ 213 w 516"/>
                <a:gd name="T79" fmla="*/ 360 h 412"/>
                <a:gd name="T80" fmla="*/ 464 w 516"/>
                <a:gd name="T81" fmla="*/ 360 h 412"/>
                <a:gd name="T82" fmla="*/ 22 w 516"/>
                <a:gd name="T83" fmla="*/ 73 h 412"/>
                <a:gd name="T84" fmla="*/ 0 w 516"/>
                <a:gd name="T85" fmla="*/ 22 h 412"/>
                <a:gd name="T86" fmla="*/ 322 w 516"/>
                <a:gd name="T87" fmla="*/ 0 h 412"/>
                <a:gd name="T88" fmla="*/ 344 w 516"/>
                <a:gd name="T89" fmla="*/ 34 h 412"/>
                <a:gd name="T90" fmla="*/ 219 w 516"/>
                <a:gd name="T91" fmla="*/ 73 h 412"/>
                <a:gd name="T92" fmla="*/ 22 w 516"/>
                <a:gd name="T93" fmla="*/ 165 h 412"/>
                <a:gd name="T94" fmla="*/ 0 w 516"/>
                <a:gd name="T95" fmla="*/ 113 h 412"/>
                <a:gd name="T96" fmla="*/ 198 w 516"/>
                <a:gd name="T97" fmla="*/ 91 h 412"/>
                <a:gd name="T98" fmla="*/ 139 w 516"/>
                <a:gd name="T99" fmla="*/ 256 h 412"/>
                <a:gd name="T100" fmla="*/ 0 w 516"/>
                <a:gd name="T101" fmla="*/ 234 h 412"/>
                <a:gd name="T102" fmla="*/ 22 w 516"/>
                <a:gd name="T103" fmla="*/ 183 h 412"/>
                <a:gd name="T104" fmla="*/ 138 w 516"/>
                <a:gd name="T105" fmla="*/ 23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6" h="412">
                  <a:moveTo>
                    <a:pt x="172" y="348"/>
                  </a:moveTo>
                  <a:cubicBezTo>
                    <a:pt x="22" y="348"/>
                    <a:pt x="22" y="348"/>
                    <a:pt x="22" y="348"/>
                  </a:cubicBezTo>
                  <a:cubicBezTo>
                    <a:pt x="10" y="348"/>
                    <a:pt x="0" y="338"/>
                    <a:pt x="0" y="326"/>
                  </a:cubicBezTo>
                  <a:cubicBezTo>
                    <a:pt x="0" y="296"/>
                    <a:pt x="0" y="296"/>
                    <a:pt x="0" y="296"/>
                  </a:cubicBezTo>
                  <a:cubicBezTo>
                    <a:pt x="0" y="284"/>
                    <a:pt x="10" y="274"/>
                    <a:pt x="22" y="274"/>
                  </a:cubicBezTo>
                  <a:cubicBezTo>
                    <a:pt x="142" y="274"/>
                    <a:pt x="142" y="274"/>
                    <a:pt x="142" y="274"/>
                  </a:cubicBezTo>
                  <a:cubicBezTo>
                    <a:pt x="147" y="301"/>
                    <a:pt x="158" y="326"/>
                    <a:pt x="172" y="348"/>
                  </a:cubicBezTo>
                  <a:close/>
                  <a:moveTo>
                    <a:pt x="349" y="160"/>
                  </a:moveTo>
                  <a:cubicBezTo>
                    <a:pt x="349" y="216"/>
                    <a:pt x="349" y="216"/>
                    <a:pt x="349" y="216"/>
                  </a:cubicBezTo>
                  <a:cubicBezTo>
                    <a:pt x="367" y="217"/>
                    <a:pt x="381" y="219"/>
                    <a:pt x="391" y="221"/>
                  </a:cubicBezTo>
                  <a:cubicBezTo>
                    <a:pt x="402" y="224"/>
                    <a:pt x="411" y="229"/>
                    <a:pt x="417" y="237"/>
                  </a:cubicBezTo>
                  <a:cubicBezTo>
                    <a:pt x="424" y="245"/>
                    <a:pt x="427" y="257"/>
                    <a:pt x="427" y="273"/>
                  </a:cubicBezTo>
                  <a:cubicBezTo>
                    <a:pt x="427" y="289"/>
                    <a:pt x="425" y="302"/>
                    <a:pt x="420" y="311"/>
                  </a:cubicBezTo>
                  <a:cubicBezTo>
                    <a:pt x="415" y="321"/>
                    <a:pt x="408" y="327"/>
                    <a:pt x="398" y="331"/>
                  </a:cubicBezTo>
                  <a:cubicBezTo>
                    <a:pt x="388" y="335"/>
                    <a:pt x="374" y="338"/>
                    <a:pt x="356" y="338"/>
                  </a:cubicBezTo>
                  <a:cubicBezTo>
                    <a:pt x="349" y="338"/>
                    <a:pt x="349" y="338"/>
                    <a:pt x="349" y="338"/>
                  </a:cubicBezTo>
                  <a:cubicBezTo>
                    <a:pt x="349" y="360"/>
                    <a:pt x="349" y="360"/>
                    <a:pt x="349" y="360"/>
                  </a:cubicBezTo>
                  <a:cubicBezTo>
                    <a:pt x="327" y="360"/>
                    <a:pt x="327" y="360"/>
                    <a:pt x="327" y="360"/>
                  </a:cubicBezTo>
                  <a:cubicBezTo>
                    <a:pt x="327" y="338"/>
                    <a:pt x="327" y="338"/>
                    <a:pt x="327" y="338"/>
                  </a:cubicBezTo>
                  <a:cubicBezTo>
                    <a:pt x="315" y="338"/>
                    <a:pt x="304" y="337"/>
                    <a:pt x="295" y="336"/>
                  </a:cubicBezTo>
                  <a:cubicBezTo>
                    <a:pt x="286" y="334"/>
                    <a:pt x="278" y="331"/>
                    <a:pt x="271" y="326"/>
                  </a:cubicBezTo>
                  <a:cubicBezTo>
                    <a:pt x="264" y="322"/>
                    <a:pt x="259" y="316"/>
                    <a:pt x="255" y="307"/>
                  </a:cubicBezTo>
                  <a:cubicBezTo>
                    <a:pt x="251" y="299"/>
                    <a:pt x="249" y="289"/>
                    <a:pt x="249" y="278"/>
                  </a:cubicBezTo>
                  <a:cubicBezTo>
                    <a:pt x="249" y="270"/>
                    <a:pt x="249" y="270"/>
                    <a:pt x="249" y="270"/>
                  </a:cubicBezTo>
                  <a:cubicBezTo>
                    <a:pt x="285" y="270"/>
                    <a:pt x="285" y="270"/>
                    <a:pt x="285" y="270"/>
                  </a:cubicBezTo>
                  <a:cubicBezTo>
                    <a:pt x="285" y="279"/>
                    <a:pt x="285" y="286"/>
                    <a:pt x="287" y="291"/>
                  </a:cubicBezTo>
                  <a:cubicBezTo>
                    <a:pt x="288" y="296"/>
                    <a:pt x="291" y="299"/>
                    <a:pt x="294" y="301"/>
                  </a:cubicBezTo>
                  <a:cubicBezTo>
                    <a:pt x="297" y="304"/>
                    <a:pt x="301" y="305"/>
                    <a:pt x="305" y="306"/>
                  </a:cubicBezTo>
                  <a:cubicBezTo>
                    <a:pt x="309" y="306"/>
                    <a:pt x="316" y="307"/>
                    <a:pt x="327" y="308"/>
                  </a:cubicBezTo>
                  <a:cubicBezTo>
                    <a:pt x="327" y="246"/>
                    <a:pt x="327" y="246"/>
                    <a:pt x="327" y="246"/>
                  </a:cubicBezTo>
                  <a:cubicBezTo>
                    <a:pt x="313" y="245"/>
                    <a:pt x="302" y="244"/>
                    <a:pt x="294" y="243"/>
                  </a:cubicBezTo>
                  <a:cubicBezTo>
                    <a:pt x="286" y="241"/>
                    <a:pt x="278" y="239"/>
                    <a:pt x="272" y="235"/>
                  </a:cubicBezTo>
                  <a:cubicBezTo>
                    <a:pt x="265" y="231"/>
                    <a:pt x="260" y="225"/>
                    <a:pt x="257" y="217"/>
                  </a:cubicBezTo>
                  <a:cubicBezTo>
                    <a:pt x="253" y="210"/>
                    <a:pt x="251" y="199"/>
                    <a:pt x="251" y="187"/>
                  </a:cubicBezTo>
                  <a:cubicBezTo>
                    <a:pt x="251" y="171"/>
                    <a:pt x="255" y="159"/>
                    <a:pt x="261" y="150"/>
                  </a:cubicBezTo>
                  <a:cubicBezTo>
                    <a:pt x="267" y="142"/>
                    <a:pt x="276" y="136"/>
                    <a:pt x="286" y="133"/>
                  </a:cubicBezTo>
                  <a:cubicBezTo>
                    <a:pt x="297" y="130"/>
                    <a:pt x="311" y="129"/>
                    <a:pt x="327" y="129"/>
                  </a:cubicBezTo>
                  <a:cubicBezTo>
                    <a:pt x="327" y="109"/>
                    <a:pt x="327" y="109"/>
                    <a:pt x="327" y="109"/>
                  </a:cubicBezTo>
                  <a:cubicBezTo>
                    <a:pt x="349" y="109"/>
                    <a:pt x="349" y="109"/>
                    <a:pt x="349" y="109"/>
                  </a:cubicBezTo>
                  <a:cubicBezTo>
                    <a:pt x="349" y="129"/>
                    <a:pt x="349" y="129"/>
                    <a:pt x="349" y="129"/>
                  </a:cubicBezTo>
                  <a:cubicBezTo>
                    <a:pt x="367" y="129"/>
                    <a:pt x="381" y="131"/>
                    <a:pt x="391" y="134"/>
                  </a:cubicBezTo>
                  <a:cubicBezTo>
                    <a:pt x="401" y="137"/>
                    <a:pt x="409" y="142"/>
                    <a:pt x="414" y="151"/>
                  </a:cubicBezTo>
                  <a:cubicBezTo>
                    <a:pt x="420" y="160"/>
                    <a:pt x="422" y="172"/>
                    <a:pt x="422" y="190"/>
                  </a:cubicBezTo>
                  <a:cubicBezTo>
                    <a:pt x="387" y="190"/>
                    <a:pt x="387" y="190"/>
                    <a:pt x="387" y="190"/>
                  </a:cubicBezTo>
                  <a:cubicBezTo>
                    <a:pt x="387" y="189"/>
                    <a:pt x="387" y="187"/>
                    <a:pt x="387" y="186"/>
                  </a:cubicBezTo>
                  <a:cubicBezTo>
                    <a:pt x="387" y="175"/>
                    <a:pt x="385" y="169"/>
                    <a:pt x="380" y="165"/>
                  </a:cubicBezTo>
                  <a:cubicBezTo>
                    <a:pt x="376" y="162"/>
                    <a:pt x="369" y="160"/>
                    <a:pt x="358" y="160"/>
                  </a:cubicBezTo>
                  <a:cubicBezTo>
                    <a:pt x="349" y="160"/>
                    <a:pt x="349" y="160"/>
                    <a:pt x="349" y="160"/>
                  </a:cubicBezTo>
                  <a:close/>
                  <a:moveTo>
                    <a:pt x="327" y="160"/>
                  </a:moveTo>
                  <a:cubicBezTo>
                    <a:pt x="321" y="160"/>
                    <a:pt x="321" y="160"/>
                    <a:pt x="321" y="160"/>
                  </a:cubicBezTo>
                  <a:cubicBezTo>
                    <a:pt x="313" y="160"/>
                    <a:pt x="307" y="161"/>
                    <a:pt x="302" y="162"/>
                  </a:cubicBezTo>
                  <a:cubicBezTo>
                    <a:pt x="298" y="163"/>
                    <a:pt x="294" y="165"/>
                    <a:pt x="291" y="169"/>
                  </a:cubicBezTo>
                  <a:cubicBezTo>
                    <a:pt x="289" y="172"/>
                    <a:pt x="287" y="178"/>
                    <a:pt x="287" y="186"/>
                  </a:cubicBezTo>
                  <a:cubicBezTo>
                    <a:pt x="287" y="197"/>
                    <a:pt x="291" y="205"/>
                    <a:pt x="297" y="209"/>
                  </a:cubicBezTo>
                  <a:cubicBezTo>
                    <a:pt x="304" y="213"/>
                    <a:pt x="314" y="216"/>
                    <a:pt x="327" y="216"/>
                  </a:cubicBezTo>
                  <a:cubicBezTo>
                    <a:pt x="327" y="160"/>
                    <a:pt x="327" y="160"/>
                    <a:pt x="327" y="160"/>
                  </a:cubicBezTo>
                  <a:close/>
                  <a:moveTo>
                    <a:pt x="349" y="246"/>
                  </a:moveTo>
                  <a:cubicBezTo>
                    <a:pt x="349" y="308"/>
                    <a:pt x="349" y="308"/>
                    <a:pt x="349" y="308"/>
                  </a:cubicBezTo>
                  <a:cubicBezTo>
                    <a:pt x="356" y="308"/>
                    <a:pt x="356" y="308"/>
                    <a:pt x="356" y="308"/>
                  </a:cubicBezTo>
                  <a:cubicBezTo>
                    <a:pt x="368" y="308"/>
                    <a:pt x="377" y="305"/>
                    <a:pt x="383" y="301"/>
                  </a:cubicBezTo>
                  <a:cubicBezTo>
                    <a:pt x="388" y="297"/>
                    <a:pt x="391" y="289"/>
                    <a:pt x="391" y="277"/>
                  </a:cubicBezTo>
                  <a:cubicBezTo>
                    <a:pt x="391" y="268"/>
                    <a:pt x="390" y="262"/>
                    <a:pt x="386" y="257"/>
                  </a:cubicBezTo>
                  <a:cubicBezTo>
                    <a:pt x="383" y="253"/>
                    <a:pt x="379" y="250"/>
                    <a:pt x="374" y="249"/>
                  </a:cubicBezTo>
                  <a:cubicBezTo>
                    <a:pt x="369" y="248"/>
                    <a:pt x="361" y="247"/>
                    <a:pt x="349" y="246"/>
                  </a:cubicBezTo>
                  <a:close/>
                  <a:moveTo>
                    <a:pt x="338" y="382"/>
                  </a:moveTo>
                  <a:cubicBezTo>
                    <a:pt x="379" y="382"/>
                    <a:pt x="415" y="365"/>
                    <a:pt x="442" y="339"/>
                  </a:cubicBezTo>
                  <a:cubicBezTo>
                    <a:pt x="469" y="312"/>
                    <a:pt x="485" y="275"/>
                    <a:pt x="485" y="235"/>
                  </a:cubicBezTo>
                  <a:cubicBezTo>
                    <a:pt x="485" y="194"/>
                    <a:pt x="469" y="157"/>
                    <a:pt x="442" y="131"/>
                  </a:cubicBezTo>
                  <a:cubicBezTo>
                    <a:pt x="415" y="104"/>
                    <a:pt x="379" y="88"/>
                    <a:pt x="338" y="88"/>
                  </a:cubicBezTo>
                  <a:cubicBezTo>
                    <a:pt x="298" y="88"/>
                    <a:pt x="261" y="104"/>
                    <a:pt x="234" y="131"/>
                  </a:cubicBezTo>
                  <a:cubicBezTo>
                    <a:pt x="208" y="157"/>
                    <a:pt x="191" y="194"/>
                    <a:pt x="191" y="235"/>
                  </a:cubicBezTo>
                  <a:cubicBezTo>
                    <a:pt x="191" y="275"/>
                    <a:pt x="208" y="312"/>
                    <a:pt x="234" y="339"/>
                  </a:cubicBezTo>
                  <a:cubicBezTo>
                    <a:pt x="261" y="365"/>
                    <a:pt x="298" y="382"/>
                    <a:pt x="338" y="382"/>
                  </a:cubicBezTo>
                  <a:close/>
                  <a:moveTo>
                    <a:pt x="464" y="360"/>
                  </a:moveTo>
                  <a:cubicBezTo>
                    <a:pt x="496" y="328"/>
                    <a:pt x="516" y="284"/>
                    <a:pt x="516" y="235"/>
                  </a:cubicBezTo>
                  <a:cubicBezTo>
                    <a:pt x="516" y="186"/>
                    <a:pt x="496" y="141"/>
                    <a:pt x="464" y="109"/>
                  </a:cubicBezTo>
                  <a:cubicBezTo>
                    <a:pt x="432" y="77"/>
                    <a:pt x="387" y="57"/>
                    <a:pt x="338" y="57"/>
                  </a:cubicBezTo>
                  <a:cubicBezTo>
                    <a:pt x="289" y="57"/>
                    <a:pt x="245" y="77"/>
                    <a:pt x="213" y="109"/>
                  </a:cubicBezTo>
                  <a:cubicBezTo>
                    <a:pt x="181" y="141"/>
                    <a:pt x="161" y="186"/>
                    <a:pt x="161" y="235"/>
                  </a:cubicBezTo>
                  <a:cubicBezTo>
                    <a:pt x="161" y="284"/>
                    <a:pt x="181" y="328"/>
                    <a:pt x="213" y="360"/>
                  </a:cubicBezTo>
                  <a:cubicBezTo>
                    <a:pt x="245" y="392"/>
                    <a:pt x="289" y="412"/>
                    <a:pt x="338" y="412"/>
                  </a:cubicBezTo>
                  <a:cubicBezTo>
                    <a:pt x="387" y="412"/>
                    <a:pt x="432" y="392"/>
                    <a:pt x="464" y="360"/>
                  </a:cubicBezTo>
                  <a:close/>
                  <a:moveTo>
                    <a:pt x="219" y="73"/>
                  </a:moveTo>
                  <a:cubicBezTo>
                    <a:pt x="22" y="73"/>
                    <a:pt x="22" y="73"/>
                    <a:pt x="22" y="73"/>
                  </a:cubicBezTo>
                  <a:cubicBezTo>
                    <a:pt x="10" y="73"/>
                    <a:pt x="0" y="63"/>
                    <a:pt x="0" y="51"/>
                  </a:cubicBezTo>
                  <a:cubicBezTo>
                    <a:pt x="0" y="22"/>
                    <a:pt x="0" y="22"/>
                    <a:pt x="0" y="22"/>
                  </a:cubicBezTo>
                  <a:cubicBezTo>
                    <a:pt x="0" y="10"/>
                    <a:pt x="10" y="0"/>
                    <a:pt x="22" y="0"/>
                  </a:cubicBezTo>
                  <a:cubicBezTo>
                    <a:pt x="322" y="0"/>
                    <a:pt x="322" y="0"/>
                    <a:pt x="322" y="0"/>
                  </a:cubicBezTo>
                  <a:cubicBezTo>
                    <a:pt x="334" y="0"/>
                    <a:pt x="344" y="10"/>
                    <a:pt x="344" y="22"/>
                  </a:cubicBezTo>
                  <a:cubicBezTo>
                    <a:pt x="344" y="34"/>
                    <a:pt x="344" y="34"/>
                    <a:pt x="344" y="34"/>
                  </a:cubicBezTo>
                  <a:cubicBezTo>
                    <a:pt x="342" y="34"/>
                    <a:pt x="340" y="34"/>
                    <a:pt x="338" y="34"/>
                  </a:cubicBezTo>
                  <a:cubicBezTo>
                    <a:pt x="294" y="34"/>
                    <a:pt x="253" y="49"/>
                    <a:pt x="219" y="73"/>
                  </a:cubicBezTo>
                  <a:close/>
                  <a:moveTo>
                    <a:pt x="150" y="165"/>
                  </a:moveTo>
                  <a:cubicBezTo>
                    <a:pt x="22" y="165"/>
                    <a:pt x="22" y="165"/>
                    <a:pt x="22" y="165"/>
                  </a:cubicBezTo>
                  <a:cubicBezTo>
                    <a:pt x="10" y="165"/>
                    <a:pt x="0" y="155"/>
                    <a:pt x="0" y="143"/>
                  </a:cubicBezTo>
                  <a:cubicBezTo>
                    <a:pt x="0" y="113"/>
                    <a:pt x="0" y="113"/>
                    <a:pt x="0" y="113"/>
                  </a:cubicBezTo>
                  <a:cubicBezTo>
                    <a:pt x="0" y="101"/>
                    <a:pt x="10" y="91"/>
                    <a:pt x="22" y="91"/>
                  </a:cubicBezTo>
                  <a:cubicBezTo>
                    <a:pt x="198" y="91"/>
                    <a:pt x="198" y="91"/>
                    <a:pt x="198" y="91"/>
                  </a:cubicBezTo>
                  <a:cubicBezTo>
                    <a:pt x="177" y="112"/>
                    <a:pt x="161" y="137"/>
                    <a:pt x="150" y="165"/>
                  </a:cubicBezTo>
                  <a:close/>
                  <a:moveTo>
                    <a:pt x="139" y="256"/>
                  </a:moveTo>
                  <a:cubicBezTo>
                    <a:pt x="22" y="256"/>
                    <a:pt x="22" y="256"/>
                    <a:pt x="22" y="256"/>
                  </a:cubicBezTo>
                  <a:cubicBezTo>
                    <a:pt x="10" y="256"/>
                    <a:pt x="0" y="246"/>
                    <a:pt x="0" y="234"/>
                  </a:cubicBezTo>
                  <a:cubicBezTo>
                    <a:pt x="0" y="205"/>
                    <a:pt x="0" y="205"/>
                    <a:pt x="0" y="205"/>
                  </a:cubicBezTo>
                  <a:cubicBezTo>
                    <a:pt x="0" y="193"/>
                    <a:pt x="10" y="183"/>
                    <a:pt x="22" y="183"/>
                  </a:cubicBezTo>
                  <a:cubicBezTo>
                    <a:pt x="144" y="183"/>
                    <a:pt x="144" y="183"/>
                    <a:pt x="144" y="183"/>
                  </a:cubicBezTo>
                  <a:cubicBezTo>
                    <a:pt x="140" y="199"/>
                    <a:pt x="138" y="217"/>
                    <a:pt x="138" y="235"/>
                  </a:cubicBezTo>
                  <a:cubicBezTo>
                    <a:pt x="138" y="242"/>
                    <a:pt x="138" y="249"/>
                    <a:pt x="139" y="256"/>
                  </a:cubicBezTo>
                  <a:close/>
                </a:path>
              </a:pathLst>
            </a:custGeom>
            <a:grp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9" name="Freeform 16">
              <a:extLst>
                <a:ext uri="{FF2B5EF4-FFF2-40B4-BE49-F238E27FC236}">
                  <a16:creationId xmlns:a16="http://schemas.microsoft.com/office/drawing/2014/main" id="{D5AB37F4-E72D-448F-B9D3-AE0A81614D63}"/>
                </a:ext>
              </a:extLst>
            </p:cNvPr>
            <p:cNvSpPr>
              <a:spLocks noEditPoints="1"/>
            </p:cNvSpPr>
            <p:nvPr/>
          </p:nvSpPr>
          <p:spPr bwMode="auto">
            <a:xfrm>
              <a:off x="6038806" y="2858234"/>
              <a:ext cx="496506" cy="409940"/>
            </a:xfrm>
            <a:custGeom>
              <a:avLst/>
              <a:gdLst>
                <a:gd name="T0" fmla="*/ 485 w 505"/>
                <a:gd name="T1" fmla="*/ 364 h 417"/>
                <a:gd name="T2" fmla="*/ 481 w 505"/>
                <a:gd name="T3" fmla="*/ 282 h 417"/>
                <a:gd name="T4" fmla="*/ 505 w 505"/>
                <a:gd name="T5" fmla="*/ 26 h 417"/>
                <a:gd name="T6" fmla="*/ 181 w 505"/>
                <a:gd name="T7" fmla="*/ 0 h 417"/>
                <a:gd name="T8" fmla="*/ 157 w 505"/>
                <a:gd name="T9" fmla="*/ 32 h 417"/>
                <a:gd name="T10" fmla="*/ 367 w 505"/>
                <a:gd name="T11" fmla="*/ 67 h 417"/>
                <a:gd name="T12" fmla="*/ 447 w 505"/>
                <a:gd name="T13" fmla="*/ 67 h 417"/>
                <a:gd name="T14" fmla="*/ 456 w 505"/>
                <a:gd name="T15" fmla="*/ 78 h 417"/>
                <a:gd name="T16" fmla="*/ 368 w 505"/>
                <a:gd name="T17" fmla="*/ 89 h 417"/>
                <a:gd name="T18" fmla="*/ 447 w 505"/>
                <a:gd name="T19" fmla="*/ 125 h 417"/>
                <a:gd name="T20" fmla="*/ 456 w 505"/>
                <a:gd name="T21" fmla="*/ 135 h 417"/>
                <a:gd name="T22" fmla="*/ 368 w 505"/>
                <a:gd name="T23" fmla="*/ 146 h 417"/>
                <a:gd name="T24" fmla="*/ 447 w 505"/>
                <a:gd name="T25" fmla="*/ 186 h 417"/>
                <a:gd name="T26" fmla="*/ 456 w 505"/>
                <a:gd name="T27" fmla="*/ 196 h 417"/>
                <a:gd name="T28" fmla="*/ 368 w 505"/>
                <a:gd name="T29" fmla="*/ 207 h 417"/>
                <a:gd name="T30" fmla="*/ 348 w 505"/>
                <a:gd name="T31" fmla="*/ 311 h 417"/>
                <a:gd name="T32" fmla="*/ 323 w 505"/>
                <a:gd name="T33" fmla="*/ 337 h 417"/>
                <a:gd name="T34" fmla="*/ 20 w 505"/>
                <a:gd name="T35" fmla="*/ 417 h 417"/>
                <a:gd name="T36" fmla="*/ 24 w 505"/>
                <a:gd name="T37" fmla="*/ 335 h 417"/>
                <a:gd name="T38" fmla="*/ 0 w 505"/>
                <a:gd name="T39" fmla="*/ 79 h 417"/>
                <a:gd name="T40" fmla="*/ 324 w 505"/>
                <a:gd name="T41" fmla="*/ 53 h 417"/>
                <a:gd name="T42" fmla="*/ 348 w 505"/>
                <a:gd name="T43" fmla="*/ 311 h 417"/>
                <a:gd name="T44" fmla="*/ 290 w 505"/>
                <a:gd name="T45" fmla="*/ 119 h 417"/>
                <a:gd name="T46" fmla="*/ 300 w 505"/>
                <a:gd name="T47" fmla="*/ 129 h 417"/>
                <a:gd name="T48" fmla="*/ 58 w 505"/>
                <a:gd name="T49" fmla="*/ 140 h 417"/>
                <a:gd name="T50" fmla="*/ 48 w 505"/>
                <a:gd name="T51" fmla="*/ 129 h 417"/>
                <a:gd name="T52" fmla="*/ 58 w 505"/>
                <a:gd name="T53" fmla="*/ 176 h 417"/>
                <a:gd name="T54" fmla="*/ 300 w 505"/>
                <a:gd name="T55" fmla="*/ 187 h 417"/>
                <a:gd name="T56" fmla="*/ 290 w 505"/>
                <a:gd name="T57" fmla="*/ 198 h 417"/>
                <a:gd name="T58" fmla="*/ 48 w 505"/>
                <a:gd name="T59" fmla="*/ 187 h 417"/>
                <a:gd name="T60" fmla="*/ 58 w 505"/>
                <a:gd name="T61" fmla="*/ 176 h 417"/>
                <a:gd name="T62" fmla="*/ 290 w 505"/>
                <a:gd name="T63" fmla="*/ 237 h 417"/>
                <a:gd name="T64" fmla="*/ 300 w 505"/>
                <a:gd name="T65" fmla="*/ 248 h 417"/>
                <a:gd name="T66" fmla="*/ 58 w 505"/>
                <a:gd name="T67" fmla="*/ 259 h 417"/>
                <a:gd name="T68" fmla="*/ 48 w 505"/>
                <a:gd name="T69" fmla="*/ 248 h 417"/>
                <a:gd name="T70" fmla="*/ 38 w 505"/>
                <a:gd name="T71" fmla="*/ 371 h 417"/>
                <a:gd name="T72" fmla="*/ 35 w 505"/>
                <a:gd name="T73" fmla="*/ 320 h 417"/>
                <a:gd name="T74" fmla="*/ 18 w 505"/>
                <a:gd name="T75" fmla="*/ 91 h 417"/>
                <a:gd name="T76" fmla="*/ 313 w 505"/>
                <a:gd name="T77" fmla="*/ 72 h 417"/>
                <a:gd name="T78" fmla="*/ 330 w 505"/>
                <a:gd name="T79" fmla="*/ 301 h 417"/>
                <a:gd name="T80" fmla="*/ 313 w 505"/>
                <a:gd name="T81" fmla="*/ 32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5" h="417">
                  <a:moveTo>
                    <a:pt x="368" y="285"/>
                  </a:moveTo>
                  <a:cubicBezTo>
                    <a:pt x="426" y="288"/>
                    <a:pt x="448" y="325"/>
                    <a:pt x="485" y="364"/>
                  </a:cubicBezTo>
                  <a:cubicBezTo>
                    <a:pt x="486" y="336"/>
                    <a:pt x="486" y="310"/>
                    <a:pt x="480" y="282"/>
                  </a:cubicBezTo>
                  <a:cubicBezTo>
                    <a:pt x="481" y="282"/>
                    <a:pt x="481" y="282"/>
                    <a:pt x="481" y="282"/>
                  </a:cubicBezTo>
                  <a:cubicBezTo>
                    <a:pt x="494" y="282"/>
                    <a:pt x="505" y="270"/>
                    <a:pt x="505" y="256"/>
                  </a:cubicBezTo>
                  <a:cubicBezTo>
                    <a:pt x="505" y="200"/>
                    <a:pt x="505" y="82"/>
                    <a:pt x="505" y="26"/>
                  </a:cubicBezTo>
                  <a:cubicBezTo>
                    <a:pt x="505" y="12"/>
                    <a:pt x="494" y="0"/>
                    <a:pt x="481" y="0"/>
                  </a:cubicBezTo>
                  <a:cubicBezTo>
                    <a:pt x="381" y="0"/>
                    <a:pt x="281" y="0"/>
                    <a:pt x="181" y="0"/>
                  </a:cubicBezTo>
                  <a:cubicBezTo>
                    <a:pt x="168" y="0"/>
                    <a:pt x="157" y="12"/>
                    <a:pt x="157" y="26"/>
                  </a:cubicBezTo>
                  <a:cubicBezTo>
                    <a:pt x="157" y="32"/>
                    <a:pt x="157" y="32"/>
                    <a:pt x="157" y="32"/>
                  </a:cubicBezTo>
                  <a:cubicBezTo>
                    <a:pt x="328" y="32"/>
                    <a:pt x="328" y="32"/>
                    <a:pt x="328" y="32"/>
                  </a:cubicBezTo>
                  <a:cubicBezTo>
                    <a:pt x="348" y="32"/>
                    <a:pt x="364" y="47"/>
                    <a:pt x="367" y="67"/>
                  </a:cubicBezTo>
                  <a:cubicBezTo>
                    <a:pt x="368" y="67"/>
                    <a:pt x="368" y="67"/>
                    <a:pt x="368" y="67"/>
                  </a:cubicBezTo>
                  <a:cubicBezTo>
                    <a:pt x="447" y="67"/>
                    <a:pt x="447" y="67"/>
                    <a:pt x="447" y="67"/>
                  </a:cubicBezTo>
                  <a:cubicBezTo>
                    <a:pt x="452" y="67"/>
                    <a:pt x="456" y="72"/>
                    <a:pt x="456" y="78"/>
                  </a:cubicBezTo>
                  <a:cubicBezTo>
                    <a:pt x="456" y="78"/>
                    <a:pt x="456" y="78"/>
                    <a:pt x="456" y="78"/>
                  </a:cubicBezTo>
                  <a:cubicBezTo>
                    <a:pt x="456" y="84"/>
                    <a:pt x="452" y="89"/>
                    <a:pt x="447" y="89"/>
                  </a:cubicBezTo>
                  <a:cubicBezTo>
                    <a:pt x="368" y="89"/>
                    <a:pt x="368" y="89"/>
                    <a:pt x="368" y="89"/>
                  </a:cubicBezTo>
                  <a:cubicBezTo>
                    <a:pt x="368" y="125"/>
                    <a:pt x="368" y="125"/>
                    <a:pt x="368" y="125"/>
                  </a:cubicBezTo>
                  <a:cubicBezTo>
                    <a:pt x="447" y="125"/>
                    <a:pt x="447" y="125"/>
                    <a:pt x="447" y="125"/>
                  </a:cubicBezTo>
                  <a:cubicBezTo>
                    <a:pt x="452" y="125"/>
                    <a:pt x="456" y="129"/>
                    <a:pt x="456" y="135"/>
                  </a:cubicBezTo>
                  <a:cubicBezTo>
                    <a:pt x="456" y="135"/>
                    <a:pt x="456" y="135"/>
                    <a:pt x="456" y="135"/>
                  </a:cubicBezTo>
                  <a:cubicBezTo>
                    <a:pt x="456" y="141"/>
                    <a:pt x="452" y="146"/>
                    <a:pt x="447" y="146"/>
                  </a:cubicBezTo>
                  <a:cubicBezTo>
                    <a:pt x="368" y="146"/>
                    <a:pt x="368" y="146"/>
                    <a:pt x="368" y="146"/>
                  </a:cubicBezTo>
                  <a:cubicBezTo>
                    <a:pt x="368" y="186"/>
                    <a:pt x="368" y="186"/>
                    <a:pt x="368" y="186"/>
                  </a:cubicBezTo>
                  <a:cubicBezTo>
                    <a:pt x="447" y="186"/>
                    <a:pt x="447" y="186"/>
                    <a:pt x="447" y="186"/>
                  </a:cubicBezTo>
                  <a:cubicBezTo>
                    <a:pt x="452" y="186"/>
                    <a:pt x="456" y="190"/>
                    <a:pt x="456" y="196"/>
                  </a:cubicBezTo>
                  <a:cubicBezTo>
                    <a:pt x="456" y="196"/>
                    <a:pt x="456" y="196"/>
                    <a:pt x="456" y="196"/>
                  </a:cubicBezTo>
                  <a:cubicBezTo>
                    <a:pt x="456" y="202"/>
                    <a:pt x="452" y="207"/>
                    <a:pt x="447" y="207"/>
                  </a:cubicBezTo>
                  <a:cubicBezTo>
                    <a:pt x="368" y="207"/>
                    <a:pt x="368" y="207"/>
                    <a:pt x="368" y="207"/>
                  </a:cubicBezTo>
                  <a:cubicBezTo>
                    <a:pt x="368" y="285"/>
                    <a:pt x="368" y="285"/>
                    <a:pt x="368" y="285"/>
                  </a:cubicBezTo>
                  <a:close/>
                  <a:moveTo>
                    <a:pt x="348" y="311"/>
                  </a:moveTo>
                  <a:cubicBezTo>
                    <a:pt x="348" y="318"/>
                    <a:pt x="346" y="325"/>
                    <a:pt x="341" y="330"/>
                  </a:cubicBezTo>
                  <a:cubicBezTo>
                    <a:pt x="336" y="335"/>
                    <a:pt x="330" y="337"/>
                    <a:pt x="323" y="337"/>
                  </a:cubicBezTo>
                  <a:cubicBezTo>
                    <a:pt x="229" y="334"/>
                    <a:pt x="109" y="320"/>
                    <a:pt x="49" y="386"/>
                  </a:cubicBezTo>
                  <a:cubicBezTo>
                    <a:pt x="39" y="397"/>
                    <a:pt x="29" y="407"/>
                    <a:pt x="20" y="417"/>
                  </a:cubicBezTo>
                  <a:cubicBezTo>
                    <a:pt x="19" y="389"/>
                    <a:pt x="19" y="363"/>
                    <a:pt x="25" y="335"/>
                  </a:cubicBezTo>
                  <a:cubicBezTo>
                    <a:pt x="24" y="335"/>
                    <a:pt x="24" y="335"/>
                    <a:pt x="24" y="335"/>
                  </a:cubicBezTo>
                  <a:cubicBezTo>
                    <a:pt x="11" y="335"/>
                    <a:pt x="0" y="323"/>
                    <a:pt x="0" y="309"/>
                  </a:cubicBezTo>
                  <a:cubicBezTo>
                    <a:pt x="0" y="79"/>
                    <a:pt x="0" y="79"/>
                    <a:pt x="0" y="79"/>
                  </a:cubicBezTo>
                  <a:cubicBezTo>
                    <a:pt x="0" y="65"/>
                    <a:pt x="11" y="53"/>
                    <a:pt x="24" y="53"/>
                  </a:cubicBezTo>
                  <a:cubicBezTo>
                    <a:pt x="124" y="53"/>
                    <a:pt x="224" y="53"/>
                    <a:pt x="324" y="53"/>
                  </a:cubicBezTo>
                  <a:cubicBezTo>
                    <a:pt x="337" y="53"/>
                    <a:pt x="348" y="65"/>
                    <a:pt x="348" y="79"/>
                  </a:cubicBezTo>
                  <a:cubicBezTo>
                    <a:pt x="348" y="136"/>
                    <a:pt x="348" y="255"/>
                    <a:pt x="348" y="311"/>
                  </a:cubicBezTo>
                  <a:close/>
                  <a:moveTo>
                    <a:pt x="58" y="119"/>
                  </a:moveTo>
                  <a:cubicBezTo>
                    <a:pt x="290" y="119"/>
                    <a:pt x="290" y="119"/>
                    <a:pt x="290" y="119"/>
                  </a:cubicBezTo>
                  <a:cubicBezTo>
                    <a:pt x="295" y="119"/>
                    <a:pt x="300" y="124"/>
                    <a:pt x="300" y="129"/>
                  </a:cubicBezTo>
                  <a:cubicBezTo>
                    <a:pt x="300" y="129"/>
                    <a:pt x="300" y="129"/>
                    <a:pt x="300" y="129"/>
                  </a:cubicBezTo>
                  <a:cubicBezTo>
                    <a:pt x="300" y="135"/>
                    <a:pt x="295" y="140"/>
                    <a:pt x="290" y="140"/>
                  </a:cubicBezTo>
                  <a:cubicBezTo>
                    <a:pt x="58" y="140"/>
                    <a:pt x="58" y="140"/>
                    <a:pt x="58" y="140"/>
                  </a:cubicBezTo>
                  <a:cubicBezTo>
                    <a:pt x="53" y="140"/>
                    <a:pt x="48" y="135"/>
                    <a:pt x="48" y="129"/>
                  </a:cubicBezTo>
                  <a:cubicBezTo>
                    <a:pt x="48" y="129"/>
                    <a:pt x="48" y="129"/>
                    <a:pt x="48" y="129"/>
                  </a:cubicBezTo>
                  <a:cubicBezTo>
                    <a:pt x="48" y="124"/>
                    <a:pt x="53" y="119"/>
                    <a:pt x="58" y="119"/>
                  </a:cubicBezTo>
                  <a:close/>
                  <a:moveTo>
                    <a:pt x="58" y="176"/>
                  </a:moveTo>
                  <a:cubicBezTo>
                    <a:pt x="290" y="176"/>
                    <a:pt x="290" y="176"/>
                    <a:pt x="290" y="176"/>
                  </a:cubicBezTo>
                  <a:cubicBezTo>
                    <a:pt x="295" y="176"/>
                    <a:pt x="300" y="181"/>
                    <a:pt x="300" y="187"/>
                  </a:cubicBezTo>
                  <a:cubicBezTo>
                    <a:pt x="300" y="187"/>
                    <a:pt x="300" y="187"/>
                    <a:pt x="300" y="187"/>
                  </a:cubicBezTo>
                  <a:cubicBezTo>
                    <a:pt x="300" y="193"/>
                    <a:pt x="295" y="198"/>
                    <a:pt x="290" y="198"/>
                  </a:cubicBezTo>
                  <a:cubicBezTo>
                    <a:pt x="58" y="198"/>
                    <a:pt x="58" y="198"/>
                    <a:pt x="58" y="198"/>
                  </a:cubicBezTo>
                  <a:cubicBezTo>
                    <a:pt x="53" y="198"/>
                    <a:pt x="48" y="193"/>
                    <a:pt x="48" y="187"/>
                  </a:cubicBezTo>
                  <a:cubicBezTo>
                    <a:pt x="48" y="187"/>
                    <a:pt x="48" y="187"/>
                    <a:pt x="48" y="187"/>
                  </a:cubicBezTo>
                  <a:cubicBezTo>
                    <a:pt x="48" y="181"/>
                    <a:pt x="53" y="176"/>
                    <a:pt x="58" y="176"/>
                  </a:cubicBezTo>
                  <a:close/>
                  <a:moveTo>
                    <a:pt x="58" y="237"/>
                  </a:moveTo>
                  <a:cubicBezTo>
                    <a:pt x="290" y="237"/>
                    <a:pt x="290" y="237"/>
                    <a:pt x="290" y="237"/>
                  </a:cubicBezTo>
                  <a:cubicBezTo>
                    <a:pt x="295" y="237"/>
                    <a:pt x="300" y="242"/>
                    <a:pt x="300" y="248"/>
                  </a:cubicBezTo>
                  <a:cubicBezTo>
                    <a:pt x="300" y="248"/>
                    <a:pt x="300" y="248"/>
                    <a:pt x="300" y="248"/>
                  </a:cubicBezTo>
                  <a:cubicBezTo>
                    <a:pt x="300" y="254"/>
                    <a:pt x="295" y="259"/>
                    <a:pt x="290" y="259"/>
                  </a:cubicBezTo>
                  <a:cubicBezTo>
                    <a:pt x="58" y="259"/>
                    <a:pt x="58" y="259"/>
                    <a:pt x="58" y="259"/>
                  </a:cubicBezTo>
                  <a:cubicBezTo>
                    <a:pt x="53" y="259"/>
                    <a:pt x="48" y="254"/>
                    <a:pt x="48" y="248"/>
                  </a:cubicBezTo>
                  <a:cubicBezTo>
                    <a:pt x="48" y="248"/>
                    <a:pt x="48" y="248"/>
                    <a:pt x="48" y="248"/>
                  </a:cubicBezTo>
                  <a:cubicBezTo>
                    <a:pt x="48" y="242"/>
                    <a:pt x="53" y="237"/>
                    <a:pt x="58" y="237"/>
                  </a:cubicBezTo>
                  <a:close/>
                  <a:moveTo>
                    <a:pt x="38" y="371"/>
                  </a:moveTo>
                  <a:cubicBezTo>
                    <a:pt x="39" y="352"/>
                    <a:pt x="43" y="338"/>
                    <a:pt x="48" y="320"/>
                  </a:cubicBezTo>
                  <a:cubicBezTo>
                    <a:pt x="35" y="320"/>
                    <a:pt x="35" y="320"/>
                    <a:pt x="35" y="320"/>
                  </a:cubicBezTo>
                  <a:cubicBezTo>
                    <a:pt x="25" y="320"/>
                    <a:pt x="18" y="312"/>
                    <a:pt x="18" y="301"/>
                  </a:cubicBezTo>
                  <a:cubicBezTo>
                    <a:pt x="18" y="91"/>
                    <a:pt x="18" y="91"/>
                    <a:pt x="18" y="91"/>
                  </a:cubicBezTo>
                  <a:cubicBezTo>
                    <a:pt x="18" y="81"/>
                    <a:pt x="25" y="72"/>
                    <a:pt x="35" y="72"/>
                  </a:cubicBezTo>
                  <a:cubicBezTo>
                    <a:pt x="128" y="72"/>
                    <a:pt x="220" y="72"/>
                    <a:pt x="313" y="72"/>
                  </a:cubicBezTo>
                  <a:cubicBezTo>
                    <a:pt x="323" y="72"/>
                    <a:pt x="330" y="81"/>
                    <a:pt x="330" y="91"/>
                  </a:cubicBezTo>
                  <a:cubicBezTo>
                    <a:pt x="330" y="140"/>
                    <a:pt x="330" y="252"/>
                    <a:pt x="330" y="301"/>
                  </a:cubicBezTo>
                  <a:cubicBezTo>
                    <a:pt x="330" y="306"/>
                    <a:pt x="329" y="311"/>
                    <a:pt x="325" y="314"/>
                  </a:cubicBezTo>
                  <a:cubicBezTo>
                    <a:pt x="322" y="318"/>
                    <a:pt x="318" y="320"/>
                    <a:pt x="313" y="320"/>
                  </a:cubicBezTo>
                  <a:cubicBezTo>
                    <a:pt x="227" y="318"/>
                    <a:pt x="83" y="308"/>
                    <a:pt x="38" y="371"/>
                  </a:cubicBezTo>
                  <a:close/>
                </a:path>
              </a:pathLst>
            </a:custGeom>
            <a:grp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8" name="Rectangle 21">
            <a:extLst>
              <a:ext uri="{FF2B5EF4-FFF2-40B4-BE49-F238E27FC236}">
                <a16:creationId xmlns:a16="http://schemas.microsoft.com/office/drawing/2014/main" id="{2EC961E0-BDE6-4E46-8184-833D92F4FF0E}"/>
              </a:ext>
            </a:extLst>
          </p:cNvPr>
          <p:cNvSpPr/>
          <p:nvPr/>
        </p:nvSpPr>
        <p:spPr>
          <a:xfrm>
            <a:off x="1611027" y="2032841"/>
            <a:ext cx="55193" cy="544728"/>
          </a:xfrm>
          <a:prstGeom prst="rect">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24">
            <a:extLst>
              <a:ext uri="{FF2B5EF4-FFF2-40B4-BE49-F238E27FC236}">
                <a16:creationId xmlns:a16="http://schemas.microsoft.com/office/drawing/2014/main" id="{960AE14B-20BF-4669-85FE-ADBE0AC5210F}"/>
              </a:ext>
            </a:extLst>
          </p:cNvPr>
          <p:cNvSpPr/>
          <p:nvPr/>
        </p:nvSpPr>
        <p:spPr>
          <a:xfrm>
            <a:off x="1611027" y="4781829"/>
            <a:ext cx="55193" cy="544728"/>
          </a:xfrm>
          <a:prstGeom prst="rect">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组合 9">
            <a:extLst>
              <a:ext uri="{FF2B5EF4-FFF2-40B4-BE49-F238E27FC236}">
                <a16:creationId xmlns:a16="http://schemas.microsoft.com/office/drawing/2014/main" id="{03ADEAEB-35C6-4A3C-8869-7A835D870420}"/>
              </a:ext>
            </a:extLst>
          </p:cNvPr>
          <p:cNvGrpSpPr/>
          <p:nvPr/>
        </p:nvGrpSpPr>
        <p:grpSpPr>
          <a:xfrm>
            <a:off x="1666220" y="1827462"/>
            <a:ext cx="2462281" cy="1373122"/>
            <a:chOff x="1300306" y="4610930"/>
            <a:chExt cx="2462281" cy="1373122"/>
          </a:xfrm>
        </p:grpSpPr>
        <p:sp>
          <p:nvSpPr>
            <p:cNvPr id="22" name="文本框 21">
              <a:extLst>
                <a:ext uri="{FF2B5EF4-FFF2-40B4-BE49-F238E27FC236}">
                  <a16:creationId xmlns:a16="http://schemas.microsoft.com/office/drawing/2014/main" id="{EB9F3754-AA0D-464A-B1E2-AFD60E9F2938}"/>
                </a:ext>
              </a:extLst>
            </p:cNvPr>
            <p:cNvSpPr txBox="1"/>
            <p:nvPr/>
          </p:nvSpPr>
          <p:spPr>
            <a:xfrm>
              <a:off x="1300306" y="4610930"/>
              <a:ext cx="204029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23" name="Text Placeholder 32">
              <a:extLst>
                <a:ext uri="{FF2B5EF4-FFF2-40B4-BE49-F238E27FC236}">
                  <a16:creationId xmlns:a16="http://schemas.microsoft.com/office/drawing/2014/main" id="{E6847FE4-2FAB-41AB-A516-FB06A0AF521E}"/>
                </a:ext>
              </a:extLst>
            </p:cNvPr>
            <p:cNvSpPr txBox="1">
              <a:spLocks/>
            </p:cNvSpPr>
            <p:nvPr/>
          </p:nvSpPr>
          <p:spPr>
            <a:xfrm>
              <a:off x="1509269" y="5001838"/>
              <a:ext cx="2253318"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nvGrpSpPr>
          <p:cNvPr id="11" name="组合 10">
            <a:extLst>
              <a:ext uri="{FF2B5EF4-FFF2-40B4-BE49-F238E27FC236}">
                <a16:creationId xmlns:a16="http://schemas.microsoft.com/office/drawing/2014/main" id="{4B7DD0BD-4E40-4C6A-8AEC-707CB61136C8}"/>
              </a:ext>
            </a:extLst>
          </p:cNvPr>
          <p:cNvGrpSpPr/>
          <p:nvPr/>
        </p:nvGrpSpPr>
        <p:grpSpPr>
          <a:xfrm>
            <a:off x="1666220" y="4536121"/>
            <a:ext cx="2462281" cy="1373122"/>
            <a:chOff x="1300306" y="4610930"/>
            <a:chExt cx="2462281" cy="1373122"/>
          </a:xfrm>
        </p:grpSpPr>
        <p:sp>
          <p:nvSpPr>
            <p:cNvPr id="20" name="文本框 19">
              <a:extLst>
                <a:ext uri="{FF2B5EF4-FFF2-40B4-BE49-F238E27FC236}">
                  <a16:creationId xmlns:a16="http://schemas.microsoft.com/office/drawing/2014/main" id="{3694C2C4-49E8-4A01-9B0A-837F495B0B82}"/>
                </a:ext>
              </a:extLst>
            </p:cNvPr>
            <p:cNvSpPr txBox="1"/>
            <p:nvPr/>
          </p:nvSpPr>
          <p:spPr>
            <a:xfrm>
              <a:off x="1300306" y="4610930"/>
              <a:ext cx="204029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21" name="Text Placeholder 32">
              <a:extLst>
                <a:ext uri="{FF2B5EF4-FFF2-40B4-BE49-F238E27FC236}">
                  <a16:creationId xmlns:a16="http://schemas.microsoft.com/office/drawing/2014/main" id="{3D5D373E-03B0-4FDC-AEB9-5E829DD51BBF}"/>
                </a:ext>
              </a:extLst>
            </p:cNvPr>
            <p:cNvSpPr txBox="1">
              <a:spLocks/>
            </p:cNvSpPr>
            <p:nvPr/>
          </p:nvSpPr>
          <p:spPr>
            <a:xfrm>
              <a:off x="1509269" y="5001838"/>
              <a:ext cx="2253318"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sp>
        <p:nvSpPr>
          <p:cNvPr id="12" name="Rectangle 24">
            <a:extLst>
              <a:ext uri="{FF2B5EF4-FFF2-40B4-BE49-F238E27FC236}">
                <a16:creationId xmlns:a16="http://schemas.microsoft.com/office/drawing/2014/main" id="{8DA07907-6BDA-4117-9AED-2849863C03FF}"/>
              </a:ext>
            </a:extLst>
          </p:cNvPr>
          <p:cNvSpPr/>
          <p:nvPr/>
        </p:nvSpPr>
        <p:spPr>
          <a:xfrm>
            <a:off x="10525780" y="4797964"/>
            <a:ext cx="55193" cy="544728"/>
          </a:xfrm>
          <a:prstGeom prst="rect">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组合 12">
            <a:extLst>
              <a:ext uri="{FF2B5EF4-FFF2-40B4-BE49-F238E27FC236}">
                <a16:creationId xmlns:a16="http://schemas.microsoft.com/office/drawing/2014/main" id="{4A1D9F59-7E29-4826-99EB-249613931FD3}"/>
              </a:ext>
            </a:extLst>
          </p:cNvPr>
          <p:cNvGrpSpPr/>
          <p:nvPr/>
        </p:nvGrpSpPr>
        <p:grpSpPr>
          <a:xfrm>
            <a:off x="8011706" y="4497208"/>
            <a:ext cx="2383696" cy="1412035"/>
            <a:chOff x="1509269" y="4572017"/>
            <a:chExt cx="2383696" cy="1412035"/>
          </a:xfrm>
        </p:grpSpPr>
        <p:sp>
          <p:nvSpPr>
            <p:cNvPr id="18" name="文本框 17">
              <a:extLst>
                <a:ext uri="{FF2B5EF4-FFF2-40B4-BE49-F238E27FC236}">
                  <a16:creationId xmlns:a16="http://schemas.microsoft.com/office/drawing/2014/main" id="{8CD40858-6572-49DD-BF21-49BBFFF86E88}"/>
                </a:ext>
              </a:extLst>
            </p:cNvPr>
            <p:cNvSpPr txBox="1"/>
            <p:nvPr/>
          </p:nvSpPr>
          <p:spPr>
            <a:xfrm>
              <a:off x="1852672" y="4572017"/>
              <a:ext cx="204029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19" name="Text Placeholder 32">
              <a:extLst>
                <a:ext uri="{FF2B5EF4-FFF2-40B4-BE49-F238E27FC236}">
                  <a16:creationId xmlns:a16="http://schemas.microsoft.com/office/drawing/2014/main" id="{F3CB81AA-F76E-40D0-8856-B8969582AA83}"/>
                </a:ext>
              </a:extLst>
            </p:cNvPr>
            <p:cNvSpPr txBox="1">
              <a:spLocks/>
            </p:cNvSpPr>
            <p:nvPr/>
          </p:nvSpPr>
          <p:spPr>
            <a:xfrm>
              <a:off x="1509269" y="5001838"/>
              <a:ext cx="2253318"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sp>
        <p:nvSpPr>
          <p:cNvPr id="14" name="Rectangle 24">
            <a:extLst>
              <a:ext uri="{FF2B5EF4-FFF2-40B4-BE49-F238E27FC236}">
                <a16:creationId xmlns:a16="http://schemas.microsoft.com/office/drawing/2014/main" id="{16F134A0-64E4-40BF-9C7D-6149DE061A2A}"/>
              </a:ext>
            </a:extLst>
          </p:cNvPr>
          <p:cNvSpPr/>
          <p:nvPr/>
        </p:nvSpPr>
        <p:spPr>
          <a:xfrm>
            <a:off x="10525780" y="2089305"/>
            <a:ext cx="55193" cy="544728"/>
          </a:xfrm>
          <a:prstGeom prst="rect">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组合 14">
            <a:extLst>
              <a:ext uri="{FF2B5EF4-FFF2-40B4-BE49-F238E27FC236}">
                <a16:creationId xmlns:a16="http://schemas.microsoft.com/office/drawing/2014/main" id="{3FFD1A21-CD0C-4F26-809C-5DB6E981B507}"/>
              </a:ext>
            </a:extLst>
          </p:cNvPr>
          <p:cNvGrpSpPr/>
          <p:nvPr/>
        </p:nvGrpSpPr>
        <p:grpSpPr>
          <a:xfrm>
            <a:off x="8011706" y="1788549"/>
            <a:ext cx="2383696" cy="1412035"/>
            <a:chOff x="1509269" y="4572017"/>
            <a:chExt cx="2383696" cy="1412035"/>
          </a:xfrm>
        </p:grpSpPr>
        <p:sp>
          <p:nvSpPr>
            <p:cNvPr id="16" name="文本框 15">
              <a:extLst>
                <a:ext uri="{FF2B5EF4-FFF2-40B4-BE49-F238E27FC236}">
                  <a16:creationId xmlns:a16="http://schemas.microsoft.com/office/drawing/2014/main" id="{0FB761E5-C82A-4DC6-99E4-0DF7F5564A93}"/>
                </a:ext>
              </a:extLst>
            </p:cNvPr>
            <p:cNvSpPr txBox="1"/>
            <p:nvPr/>
          </p:nvSpPr>
          <p:spPr>
            <a:xfrm>
              <a:off x="1852672" y="4572017"/>
              <a:ext cx="204029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17" name="Text Placeholder 32">
              <a:extLst>
                <a:ext uri="{FF2B5EF4-FFF2-40B4-BE49-F238E27FC236}">
                  <a16:creationId xmlns:a16="http://schemas.microsoft.com/office/drawing/2014/main" id="{47B5D88B-D7B9-4049-A045-8106D5B06DD2}"/>
                </a:ext>
              </a:extLst>
            </p:cNvPr>
            <p:cNvSpPr txBox="1">
              <a:spLocks/>
            </p:cNvSpPr>
            <p:nvPr/>
          </p:nvSpPr>
          <p:spPr>
            <a:xfrm>
              <a:off x="1509269" y="5001838"/>
              <a:ext cx="2253318"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spTree>
    <p:extLst>
      <p:ext uri="{BB962C8B-B14F-4D97-AF65-F5344CB8AC3E}">
        <p14:creationId xmlns:p14="http://schemas.microsoft.com/office/powerpoint/2010/main" val="16803425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10">
            <a:extLst>
              <a:ext uri="{FF2B5EF4-FFF2-40B4-BE49-F238E27FC236}">
                <a16:creationId xmlns:a16="http://schemas.microsoft.com/office/drawing/2014/main" id="{D2F0AF25-757A-4876-B0B7-613EB0828A3C}"/>
              </a:ext>
            </a:extLst>
          </p:cNvPr>
          <p:cNvSpPr/>
          <p:nvPr/>
        </p:nvSpPr>
        <p:spPr>
          <a:xfrm>
            <a:off x="251881" y="403136"/>
            <a:ext cx="652803" cy="370029"/>
          </a:xfrm>
          <a:prstGeom prst="roundRect">
            <a:avLst/>
          </a:prstGeom>
          <a:solidFill>
            <a:srgbClr val="B8895A"/>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027" rtl="0" eaLnBrk="1" latinLnBrk="0" hangingPunct="1">
              <a:defRPr sz="1400" kern="1200">
                <a:solidFill>
                  <a:schemeClr val="lt1"/>
                </a:solidFill>
                <a:latin typeface="+mn-lt"/>
                <a:ea typeface="+mn-ea"/>
                <a:cs typeface="+mn-cs"/>
              </a:defRPr>
            </a:lvl1pPr>
            <a:lvl2pPr marL="342518" algn="l" defTabSz="685027" rtl="0" eaLnBrk="1" latinLnBrk="0" hangingPunct="1">
              <a:defRPr sz="1400" kern="1200">
                <a:solidFill>
                  <a:schemeClr val="lt1"/>
                </a:solidFill>
                <a:latin typeface="+mn-lt"/>
                <a:ea typeface="+mn-ea"/>
                <a:cs typeface="+mn-cs"/>
              </a:defRPr>
            </a:lvl2pPr>
            <a:lvl3pPr marL="685027" algn="l" defTabSz="685027" rtl="0" eaLnBrk="1" latinLnBrk="0" hangingPunct="1">
              <a:defRPr sz="1400" kern="1200">
                <a:solidFill>
                  <a:schemeClr val="lt1"/>
                </a:solidFill>
                <a:latin typeface="+mn-lt"/>
                <a:ea typeface="+mn-ea"/>
                <a:cs typeface="+mn-cs"/>
              </a:defRPr>
            </a:lvl3pPr>
            <a:lvl4pPr marL="1027538" algn="l" defTabSz="685027" rtl="0" eaLnBrk="1" latinLnBrk="0" hangingPunct="1">
              <a:defRPr sz="1400" kern="1200">
                <a:solidFill>
                  <a:schemeClr val="lt1"/>
                </a:solidFill>
                <a:latin typeface="+mn-lt"/>
                <a:ea typeface="+mn-ea"/>
                <a:cs typeface="+mn-cs"/>
              </a:defRPr>
            </a:lvl4pPr>
            <a:lvl5pPr marL="1370054" algn="l" defTabSz="685027" rtl="0" eaLnBrk="1" latinLnBrk="0" hangingPunct="1">
              <a:defRPr sz="1400" kern="1200">
                <a:solidFill>
                  <a:schemeClr val="lt1"/>
                </a:solidFill>
                <a:latin typeface="+mn-lt"/>
                <a:ea typeface="+mn-ea"/>
                <a:cs typeface="+mn-cs"/>
              </a:defRPr>
            </a:lvl5pPr>
            <a:lvl6pPr marL="1712564" algn="l" defTabSz="685027" rtl="0" eaLnBrk="1" latinLnBrk="0" hangingPunct="1">
              <a:defRPr sz="1400" kern="1200">
                <a:solidFill>
                  <a:schemeClr val="lt1"/>
                </a:solidFill>
                <a:latin typeface="+mn-lt"/>
                <a:ea typeface="+mn-ea"/>
                <a:cs typeface="+mn-cs"/>
              </a:defRPr>
            </a:lvl6pPr>
            <a:lvl7pPr marL="2055079" algn="l" defTabSz="685027" rtl="0" eaLnBrk="1" latinLnBrk="0" hangingPunct="1">
              <a:defRPr sz="1400" kern="1200">
                <a:solidFill>
                  <a:schemeClr val="lt1"/>
                </a:solidFill>
                <a:latin typeface="+mn-lt"/>
                <a:ea typeface="+mn-ea"/>
                <a:cs typeface="+mn-cs"/>
              </a:defRPr>
            </a:lvl7pPr>
            <a:lvl8pPr marL="2397586" algn="l" defTabSz="685027" rtl="0" eaLnBrk="1" latinLnBrk="0" hangingPunct="1">
              <a:defRPr sz="1400" kern="1200">
                <a:solidFill>
                  <a:schemeClr val="lt1"/>
                </a:solidFill>
                <a:latin typeface="+mn-lt"/>
                <a:ea typeface="+mn-ea"/>
                <a:cs typeface="+mn-cs"/>
              </a:defRPr>
            </a:lvl8pPr>
            <a:lvl9pPr marL="2740102" algn="l" defTabSz="685027" rtl="0" eaLnBrk="1" latinLnBrk="0" hangingPunct="1">
              <a:defRPr sz="1400" kern="1200">
                <a:solidFill>
                  <a:schemeClr val="lt1"/>
                </a:solidFill>
                <a:latin typeface="+mn-lt"/>
                <a:ea typeface="+mn-ea"/>
                <a:cs typeface="+mn-cs"/>
              </a:defRPr>
            </a:lvl9pPr>
          </a:lstStyle>
          <a:p>
            <a:pPr algn="ctr" defTabSz="826821"/>
            <a:r>
              <a:rPr lang="en-US" altLang="zh-CN" sz="2000" dirty="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08D047A6-F3C7-4FB6-9AE2-D7A92744ABCC}"/>
              </a:ext>
            </a:extLst>
          </p:cNvPr>
          <p:cNvSpPr txBox="1"/>
          <p:nvPr/>
        </p:nvSpPr>
        <p:spPr>
          <a:xfrm>
            <a:off x="904684" y="326540"/>
            <a:ext cx="3489158" cy="523220"/>
          </a:xfrm>
          <a:prstGeom prst="rect">
            <a:avLst/>
          </a:prstGeom>
          <a:noFill/>
        </p:spPr>
        <p:txBody>
          <a:bodyPr wrap="squar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遗留问题探讨</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Rectangle 34">
            <a:extLst>
              <a:ext uri="{FF2B5EF4-FFF2-40B4-BE49-F238E27FC236}">
                <a16:creationId xmlns:a16="http://schemas.microsoft.com/office/drawing/2014/main" id="{D21D2273-1B15-46C8-9FD3-1D762B0AF649}"/>
              </a:ext>
            </a:extLst>
          </p:cNvPr>
          <p:cNvSpPr/>
          <p:nvPr/>
        </p:nvSpPr>
        <p:spPr>
          <a:xfrm>
            <a:off x="1467189" y="2841672"/>
            <a:ext cx="2176344" cy="2868375"/>
          </a:xfrm>
          <a:prstGeom prst="rect">
            <a:avLst/>
          </a:prstGeom>
          <a:solidFill>
            <a:schemeClr val="bg1">
              <a:lumMod val="95000"/>
            </a:schemeClr>
          </a:solidFill>
          <a:ln w="38100">
            <a:solidFill>
              <a:srgbClr val="B889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35">
            <a:extLst>
              <a:ext uri="{FF2B5EF4-FFF2-40B4-BE49-F238E27FC236}">
                <a16:creationId xmlns:a16="http://schemas.microsoft.com/office/drawing/2014/main" id="{05F7F714-9942-4432-A385-55B4988EDE47}"/>
              </a:ext>
            </a:extLst>
          </p:cNvPr>
          <p:cNvSpPr/>
          <p:nvPr/>
        </p:nvSpPr>
        <p:spPr>
          <a:xfrm>
            <a:off x="1467191" y="1800661"/>
            <a:ext cx="2176341" cy="956603"/>
          </a:xfrm>
          <a:prstGeom prst="rect">
            <a:avLst/>
          </a:prstGeom>
          <a:solidFill>
            <a:srgbClr val="BE9266"/>
          </a:solidFill>
          <a:ln w="38100">
            <a:solidFill>
              <a:srgbClr val="B889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36">
            <a:extLst>
              <a:ext uri="{FF2B5EF4-FFF2-40B4-BE49-F238E27FC236}">
                <a16:creationId xmlns:a16="http://schemas.microsoft.com/office/drawing/2014/main" id="{EBFD6CB7-A9BC-4465-BB18-E8B5B010694D}"/>
              </a:ext>
            </a:extLst>
          </p:cNvPr>
          <p:cNvSpPr/>
          <p:nvPr/>
        </p:nvSpPr>
        <p:spPr>
          <a:xfrm>
            <a:off x="3817667" y="2835291"/>
            <a:ext cx="2176341" cy="2868375"/>
          </a:xfrm>
          <a:prstGeom prst="rect">
            <a:avLst/>
          </a:prstGeom>
          <a:solidFill>
            <a:schemeClr val="bg1">
              <a:lumMod val="95000"/>
            </a:schemeClr>
          </a:solidFill>
          <a:ln w="38100">
            <a:solidFill>
              <a:srgbClr val="B889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37">
            <a:extLst>
              <a:ext uri="{FF2B5EF4-FFF2-40B4-BE49-F238E27FC236}">
                <a16:creationId xmlns:a16="http://schemas.microsoft.com/office/drawing/2014/main" id="{E8395B27-8D92-4AD3-BFEF-7B0667045371}"/>
              </a:ext>
            </a:extLst>
          </p:cNvPr>
          <p:cNvSpPr/>
          <p:nvPr/>
        </p:nvSpPr>
        <p:spPr>
          <a:xfrm>
            <a:off x="3817667" y="1794280"/>
            <a:ext cx="2176341" cy="956603"/>
          </a:xfrm>
          <a:prstGeom prst="rect">
            <a:avLst/>
          </a:prstGeom>
          <a:solidFill>
            <a:srgbClr val="BE9266"/>
          </a:solidFill>
          <a:ln w="38100">
            <a:solidFill>
              <a:srgbClr val="B889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38">
            <a:extLst>
              <a:ext uri="{FF2B5EF4-FFF2-40B4-BE49-F238E27FC236}">
                <a16:creationId xmlns:a16="http://schemas.microsoft.com/office/drawing/2014/main" id="{622C229E-5F99-4C89-9F1D-1308CD1261EF}"/>
              </a:ext>
            </a:extLst>
          </p:cNvPr>
          <p:cNvSpPr/>
          <p:nvPr/>
        </p:nvSpPr>
        <p:spPr>
          <a:xfrm>
            <a:off x="6168143" y="2841672"/>
            <a:ext cx="2176341" cy="2868375"/>
          </a:xfrm>
          <a:prstGeom prst="rect">
            <a:avLst/>
          </a:prstGeom>
          <a:solidFill>
            <a:schemeClr val="bg1">
              <a:lumMod val="95000"/>
            </a:schemeClr>
          </a:solidFill>
          <a:ln w="38100">
            <a:solidFill>
              <a:srgbClr val="B889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39">
            <a:extLst>
              <a:ext uri="{FF2B5EF4-FFF2-40B4-BE49-F238E27FC236}">
                <a16:creationId xmlns:a16="http://schemas.microsoft.com/office/drawing/2014/main" id="{6BDC1B14-CEA2-4460-BEFA-00ADD2E85928}"/>
              </a:ext>
            </a:extLst>
          </p:cNvPr>
          <p:cNvSpPr/>
          <p:nvPr/>
        </p:nvSpPr>
        <p:spPr>
          <a:xfrm>
            <a:off x="6168143" y="1800661"/>
            <a:ext cx="2176341" cy="956603"/>
          </a:xfrm>
          <a:prstGeom prst="rect">
            <a:avLst/>
          </a:prstGeom>
          <a:solidFill>
            <a:srgbClr val="BE9266"/>
          </a:solidFill>
          <a:ln w="38100">
            <a:solidFill>
              <a:srgbClr val="B889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40">
            <a:extLst>
              <a:ext uri="{FF2B5EF4-FFF2-40B4-BE49-F238E27FC236}">
                <a16:creationId xmlns:a16="http://schemas.microsoft.com/office/drawing/2014/main" id="{042CB357-A7E6-42E4-9E42-B8FE9019C825}"/>
              </a:ext>
            </a:extLst>
          </p:cNvPr>
          <p:cNvSpPr/>
          <p:nvPr/>
        </p:nvSpPr>
        <p:spPr>
          <a:xfrm>
            <a:off x="8518619" y="2835291"/>
            <a:ext cx="2176341" cy="2868375"/>
          </a:xfrm>
          <a:prstGeom prst="rect">
            <a:avLst/>
          </a:prstGeom>
          <a:solidFill>
            <a:schemeClr val="bg1">
              <a:lumMod val="95000"/>
            </a:schemeClr>
          </a:solidFill>
          <a:ln w="38100">
            <a:solidFill>
              <a:srgbClr val="B889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41">
            <a:extLst>
              <a:ext uri="{FF2B5EF4-FFF2-40B4-BE49-F238E27FC236}">
                <a16:creationId xmlns:a16="http://schemas.microsoft.com/office/drawing/2014/main" id="{A056E63B-A645-481D-A12B-84F2D4D0E2AC}"/>
              </a:ext>
            </a:extLst>
          </p:cNvPr>
          <p:cNvSpPr/>
          <p:nvPr/>
        </p:nvSpPr>
        <p:spPr>
          <a:xfrm>
            <a:off x="8518619" y="1794280"/>
            <a:ext cx="2176341" cy="956603"/>
          </a:xfrm>
          <a:prstGeom prst="rect">
            <a:avLst/>
          </a:prstGeom>
          <a:solidFill>
            <a:srgbClr val="BE9266"/>
          </a:solidFill>
          <a:ln w="38100">
            <a:solidFill>
              <a:srgbClr val="B889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Group 9">
            <a:extLst>
              <a:ext uri="{FF2B5EF4-FFF2-40B4-BE49-F238E27FC236}">
                <a16:creationId xmlns:a16="http://schemas.microsoft.com/office/drawing/2014/main" id="{86ADD8A3-3243-412E-B724-E85156E091FC}"/>
              </a:ext>
            </a:extLst>
          </p:cNvPr>
          <p:cNvGrpSpPr>
            <a:grpSpLocks noChangeAspect="1"/>
          </p:cNvGrpSpPr>
          <p:nvPr/>
        </p:nvGrpSpPr>
        <p:grpSpPr>
          <a:xfrm>
            <a:off x="2299265" y="1986804"/>
            <a:ext cx="7421238" cy="548640"/>
            <a:chOff x="2116380" y="2000872"/>
            <a:chExt cx="9426129" cy="696859"/>
          </a:xfrm>
          <a:solidFill>
            <a:schemeClr val="bg1"/>
          </a:solidFill>
        </p:grpSpPr>
        <p:grpSp>
          <p:nvGrpSpPr>
            <p:cNvPr id="15" name="Group 42">
              <a:extLst>
                <a:ext uri="{FF2B5EF4-FFF2-40B4-BE49-F238E27FC236}">
                  <a16:creationId xmlns:a16="http://schemas.microsoft.com/office/drawing/2014/main" id="{B1C0DCDA-349B-4A50-A89A-57A8E2EBA47A}"/>
                </a:ext>
              </a:extLst>
            </p:cNvPr>
            <p:cNvGrpSpPr/>
            <p:nvPr/>
          </p:nvGrpSpPr>
          <p:grpSpPr>
            <a:xfrm>
              <a:off x="2116380" y="2000872"/>
              <a:ext cx="877962" cy="696859"/>
              <a:chOff x="2732088" y="4337050"/>
              <a:chExt cx="354013" cy="280988"/>
            </a:xfrm>
            <a:grpFill/>
          </p:grpSpPr>
          <p:sp>
            <p:nvSpPr>
              <p:cNvPr id="21" name="Rectangle 60">
                <a:extLst>
                  <a:ext uri="{FF2B5EF4-FFF2-40B4-BE49-F238E27FC236}">
                    <a16:creationId xmlns:a16="http://schemas.microsoft.com/office/drawing/2014/main" id="{B5F2E8CB-C82F-4D3F-A32A-B674CECD89A5}"/>
                  </a:ext>
                </a:extLst>
              </p:cNvPr>
              <p:cNvSpPr>
                <a:spLocks noChangeArrowheads="1"/>
              </p:cNvSpPr>
              <p:nvPr/>
            </p:nvSpPr>
            <p:spPr bwMode="auto">
              <a:xfrm>
                <a:off x="2989263" y="4389438"/>
                <a:ext cx="8413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61">
                <a:extLst>
                  <a:ext uri="{FF2B5EF4-FFF2-40B4-BE49-F238E27FC236}">
                    <a16:creationId xmlns:a16="http://schemas.microsoft.com/office/drawing/2014/main" id="{EF879B89-E7AB-4230-908E-1D8C52FC4094}"/>
                  </a:ext>
                </a:extLst>
              </p:cNvPr>
              <p:cNvSpPr>
                <a:spLocks noChangeArrowheads="1"/>
              </p:cNvSpPr>
              <p:nvPr/>
            </p:nvSpPr>
            <p:spPr bwMode="auto">
              <a:xfrm>
                <a:off x="2989263" y="4411663"/>
                <a:ext cx="84138"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62">
                <a:extLst>
                  <a:ext uri="{FF2B5EF4-FFF2-40B4-BE49-F238E27FC236}">
                    <a16:creationId xmlns:a16="http://schemas.microsoft.com/office/drawing/2014/main" id="{E83DDF00-8361-4E5B-A794-DBB16A6F17D8}"/>
                  </a:ext>
                </a:extLst>
              </p:cNvPr>
              <p:cNvSpPr>
                <a:spLocks noChangeArrowheads="1"/>
              </p:cNvSpPr>
              <p:nvPr/>
            </p:nvSpPr>
            <p:spPr bwMode="auto">
              <a:xfrm>
                <a:off x="2989263" y="4351338"/>
                <a:ext cx="8413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3">
                <a:extLst>
                  <a:ext uri="{FF2B5EF4-FFF2-40B4-BE49-F238E27FC236}">
                    <a16:creationId xmlns:a16="http://schemas.microsoft.com/office/drawing/2014/main" id="{D54CE48A-A648-47D6-9719-1D5E05589AD8}"/>
                  </a:ext>
                </a:extLst>
              </p:cNvPr>
              <p:cNvSpPr>
                <a:spLocks noEditPoints="1"/>
              </p:cNvSpPr>
              <p:nvPr/>
            </p:nvSpPr>
            <p:spPr bwMode="auto">
              <a:xfrm>
                <a:off x="2976563" y="4337050"/>
                <a:ext cx="109538" cy="276225"/>
              </a:xfrm>
              <a:custGeom>
                <a:avLst/>
                <a:gdLst>
                  <a:gd name="T0" fmla="*/ 0 w 69"/>
                  <a:gd name="T1" fmla="*/ 0 h 174"/>
                  <a:gd name="T2" fmla="*/ 0 w 69"/>
                  <a:gd name="T3" fmla="*/ 174 h 174"/>
                  <a:gd name="T4" fmla="*/ 69 w 69"/>
                  <a:gd name="T5" fmla="*/ 174 h 174"/>
                  <a:gd name="T6" fmla="*/ 69 w 69"/>
                  <a:gd name="T7" fmla="*/ 0 h 174"/>
                  <a:gd name="T8" fmla="*/ 0 w 69"/>
                  <a:gd name="T9" fmla="*/ 0 h 174"/>
                  <a:gd name="T10" fmla="*/ 64 w 69"/>
                  <a:gd name="T11" fmla="*/ 164 h 174"/>
                  <a:gd name="T12" fmla="*/ 5 w 69"/>
                  <a:gd name="T13" fmla="*/ 164 h 174"/>
                  <a:gd name="T14" fmla="*/ 5 w 69"/>
                  <a:gd name="T15" fmla="*/ 5 h 174"/>
                  <a:gd name="T16" fmla="*/ 64 w 69"/>
                  <a:gd name="T17" fmla="*/ 5 h 174"/>
                  <a:gd name="T18" fmla="*/ 64 w 69"/>
                  <a:gd name="T19" fmla="*/ 16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174">
                    <a:moveTo>
                      <a:pt x="0" y="0"/>
                    </a:moveTo>
                    <a:lnTo>
                      <a:pt x="0" y="174"/>
                    </a:lnTo>
                    <a:lnTo>
                      <a:pt x="69" y="174"/>
                    </a:lnTo>
                    <a:lnTo>
                      <a:pt x="69" y="0"/>
                    </a:lnTo>
                    <a:lnTo>
                      <a:pt x="0" y="0"/>
                    </a:lnTo>
                    <a:close/>
                    <a:moveTo>
                      <a:pt x="64" y="164"/>
                    </a:moveTo>
                    <a:lnTo>
                      <a:pt x="5" y="164"/>
                    </a:lnTo>
                    <a:lnTo>
                      <a:pt x="5" y="5"/>
                    </a:lnTo>
                    <a:lnTo>
                      <a:pt x="64" y="5"/>
                    </a:lnTo>
                    <a:lnTo>
                      <a:pt x="64"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64">
                <a:extLst>
                  <a:ext uri="{FF2B5EF4-FFF2-40B4-BE49-F238E27FC236}">
                    <a16:creationId xmlns:a16="http://schemas.microsoft.com/office/drawing/2014/main" id="{C2898728-0181-4FAA-9000-59B3AD8F5410}"/>
                  </a:ext>
                </a:extLst>
              </p:cNvPr>
              <p:cNvSpPr>
                <a:spLocks noChangeArrowheads="1"/>
              </p:cNvSpPr>
              <p:nvPr/>
            </p:nvSpPr>
            <p:spPr bwMode="auto">
              <a:xfrm>
                <a:off x="2989263" y="4432300"/>
                <a:ext cx="84138"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65">
                <a:extLst>
                  <a:ext uri="{FF2B5EF4-FFF2-40B4-BE49-F238E27FC236}">
                    <a16:creationId xmlns:a16="http://schemas.microsoft.com/office/drawing/2014/main" id="{E534CEBF-C71E-4862-A798-74FFA9B3EE6C}"/>
                  </a:ext>
                </a:extLst>
              </p:cNvPr>
              <p:cNvSpPr>
                <a:spLocks noEditPoints="1"/>
              </p:cNvSpPr>
              <p:nvPr/>
            </p:nvSpPr>
            <p:spPr bwMode="auto">
              <a:xfrm>
                <a:off x="3005138" y="4502150"/>
                <a:ext cx="55563" cy="55563"/>
              </a:xfrm>
              <a:custGeom>
                <a:avLst/>
                <a:gdLst>
                  <a:gd name="T0" fmla="*/ 10 w 21"/>
                  <a:gd name="T1" fmla="*/ 0 h 21"/>
                  <a:gd name="T2" fmla="*/ 0 w 21"/>
                  <a:gd name="T3" fmla="*/ 10 h 21"/>
                  <a:gd name="T4" fmla="*/ 10 w 21"/>
                  <a:gd name="T5" fmla="*/ 21 h 21"/>
                  <a:gd name="T6" fmla="*/ 21 w 21"/>
                  <a:gd name="T7" fmla="*/ 10 h 21"/>
                  <a:gd name="T8" fmla="*/ 10 w 21"/>
                  <a:gd name="T9" fmla="*/ 0 h 21"/>
                  <a:gd name="T10" fmla="*/ 10 w 21"/>
                  <a:gd name="T11" fmla="*/ 17 h 21"/>
                  <a:gd name="T12" fmla="*/ 4 w 21"/>
                  <a:gd name="T13" fmla="*/ 10 h 21"/>
                  <a:gd name="T14" fmla="*/ 10 w 21"/>
                  <a:gd name="T15" fmla="*/ 4 h 21"/>
                  <a:gd name="T16" fmla="*/ 17 w 21"/>
                  <a:gd name="T17" fmla="*/ 10 h 21"/>
                  <a:gd name="T18" fmla="*/ 10 w 21"/>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0"/>
                    </a:moveTo>
                    <a:cubicBezTo>
                      <a:pt x="5" y="0"/>
                      <a:pt x="0" y="4"/>
                      <a:pt x="0" y="10"/>
                    </a:cubicBezTo>
                    <a:cubicBezTo>
                      <a:pt x="0" y="16"/>
                      <a:pt x="5" y="21"/>
                      <a:pt x="10" y="21"/>
                    </a:cubicBezTo>
                    <a:cubicBezTo>
                      <a:pt x="16" y="21"/>
                      <a:pt x="21" y="16"/>
                      <a:pt x="21" y="10"/>
                    </a:cubicBezTo>
                    <a:cubicBezTo>
                      <a:pt x="21" y="4"/>
                      <a:pt x="16" y="0"/>
                      <a:pt x="10" y="0"/>
                    </a:cubicBezTo>
                    <a:close/>
                    <a:moveTo>
                      <a:pt x="10" y="17"/>
                    </a:moveTo>
                    <a:cubicBezTo>
                      <a:pt x="7" y="17"/>
                      <a:pt x="4" y="14"/>
                      <a:pt x="4" y="10"/>
                    </a:cubicBezTo>
                    <a:cubicBezTo>
                      <a:pt x="4" y="7"/>
                      <a:pt x="7" y="4"/>
                      <a:pt x="10" y="4"/>
                    </a:cubicBezTo>
                    <a:cubicBezTo>
                      <a:pt x="14" y="4"/>
                      <a:pt x="17" y="7"/>
                      <a:pt x="17" y="10"/>
                    </a:cubicBezTo>
                    <a:cubicBezTo>
                      <a:pt x="17" y="14"/>
                      <a:pt x="14" y="17"/>
                      <a:pt x="1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66">
                <a:extLst>
                  <a:ext uri="{FF2B5EF4-FFF2-40B4-BE49-F238E27FC236}">
                    <a16:creationId xmlns:a16="http://schemas.microsoft.com/office/drawing/2014/main" id="{5A0C5268-88BE-496E-B812-C01C9B302117}"/>
                  </a:ext>
                </a:extLst>
              </p:cNvPr>
              <p:cNvSpPr>
                <a:spLocks noEditPoints="1"/>
              </p:cNvSpPr>
              <p:nvPr/>
            </p:nvSpPr>
            <p:spPr bwMode="auto">
              <a:xfrm>
                <a:off x="2732088" y="4397375"/>
                <a:ext cx="231775" cy="220663"/>
              </a:xfrm>
              <a:custGeom>
                <a:avLst/>
                <a:gdLst>
                  <a:gd name="T0" fmla="*/ 10 w 146"/>
                  <a:gd name="T1" fmla="*/ 0 h 139"/>
                  <a:gd name="T2" fmla="*/ 0 w 146"/>
                  <a:gd name="T3" fmla="*/ 0 h 139"/>
                  <a:gd name="T4" fmla="*/ 0 w 146"/>
                  <a:gd name="T5" fmla="*/ 10 h 139"/>
                  <a:gd name="T6" fmla="*/ 0 w 146"/>
                  <a:gd name="T7" fmla="*/ 99 h 139"/>
                  <a:gd name="T8" fmla="*/ 0 w 146"/>
                  <a:gd name="T9" fmla="*/ 109 h 139"/>
                  <a:gd name="T10" fmla="*/ 58 w 146"/>
                  <a:gd name="T11" fmla="*/ 109 h 139"/>
                  <a:gd name="T12" fmla="*/ 58 w 146"/>
                  <a:gd name="T13" fmla="*/ 134 h 139"/>
                  <a:gd name="T14" fmla="*/ 45 w 146"/>
                  <a:gd name="T15" fmla="*/ 134 h 139"/>
                  <a:gd name="T16" fmla="*/ 45 w 146"/>
                  <a:gd name="T17" fmla="*/ 139 h 139"/>
                  <a:gd name="T18" fmla="*/ 58 w 146"/>
                  <a:gd name="T19" fmla="*/ 139 h 139"/>
                  <a:gd name="T20" fmla="*/ 88 w 146"/>
                  <a:gd name="T21" fmla="*/ 139 h 139"/>
                  <a:gd name="T22" fmla="*/ 103 w 146"/>
                  <a:gd name="T23" fmla="*/ 139 h 139"/>
                  <a:gd name="T24" fmla="*/ 103 w 146"/>
                  <a:gd name="T25" fmla="*/ 134 h 139"/>
                  <a:gd name="T26" fmla="*/ 88 w 146"/>
                  <a:gd name="T27" fmla="*/ 134 h 139"/>
                  <a:gd name="T28" fmla="*/ 88 w 146"/>
                  <a:gd name="T29" fmla="*/ 109 h 139"/>
                  <a:gd name="T30" fmla="*/ 146 w 146"/>
                  <a:gd name="T31" fmla="*/ 109 h 139"/>
                  <a:gd name="T32" fmla="*/ 146 w 146"/>
                  <a:gd name="T33" fmla="*/ 99 h 139"/>
                  <a:gd name="T34" fmla="*/ 146 w 146"/>
                  <a:gd name="T35" fmla="*/ 10 h 139"/>
                  <a:gd name="T36" fmla="*/ 146 w 146"/>
                  <a:gd name="T37" fmla="*/ 0 h 139"/>
                  <a:gd name="T38" fmla="*/ 137 w 146"/>
                  <a:gd name="T39" fmla="*/ 0 h 139"/>
                  <a:gd name="T40" fmla="*/ 10 w 146"/>
                  <a:gd name="T41" fmla="*/ 0 h 139"/>
                  <a:gd name="T42" fmla="*/ 139 w 146"/>
                  <a:gd name="T43" fmla="*/ 101 h 139"/>
                  <a:gd name="T44" fmla="*/ 10 w 146"/>
                  <a:gd name="T45" fmla="*/ 101 h 139"/>
                  <a:gd name="T46" fmla="*/ 10 w 146"/>
                  <a:gd name="T47" fmla="*/ 10 h 139"/>
                  <a:gd name="T48" fmla="*/ 139 w 146"/>
                  <a:gd name="T49" fmla="*/ 10 h 139"/>
                  <a:gd name="T50" fmla="*/ 139 w 146"/>
                  <a:gd name="T51" fmla="*/ 10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39">
                    <a:moveTo>
                      <a:pt x="10" y="0"/>
                    </a:moveTo>
                    <a:lnTo>
                      <a:pt x="0" y="0"/>
                    </a:lnTo>
                    <a:lnTo>
                      <a:pt x="0" y="10"/>
                    </a:lnTo>
                    <a:lnTo>
                      <a:pt x="0" y="99"/>
                    </a:lnTo>
                    <a:lnTo>
                      <a:pt x="0" y="109"/>
                    </a:lnTo>
                    <a:lnTo>
                      <a:pt x="58" y="109"/>
                    </a:lnTo>
                    <a:lnTo>
                      <a:pt x="58" y="134"/>
                    </a:lnTo>
                    <a:lnTo>
                      <a:pt x="45" y="134"/>
                    </a:lnTo>
                    <a:lnTo>
                      <a:pt x="45" y="139"/>
                    </a:lnTo>
                    <a:lnTo>
                      <a:pt x="58" y="139"/>
                    </a:lnTo>
                    <a:lnTo>
                      <a:pt x="88" y="139"/>
                    </a:lnTo>
                    <a:lnTo>
                      <a:pt x="103" y="139"/>
                    </a:lnTo>
                    <a:lnTo>
                      <a:pt x="103" y="134"/>
                    </a:lnTo>
                    <a:lnTo>
                      <a:pt x="88" y="134"/>
                    </a:lnTo>
                    <a:lnTo>
                      <a:pt x="88" y="109"/>
                    </a:lnTo>
                    <a:lnTo>
                      <a:pt x="146" y="109"/>
                    </a:lnTo>
                    <a:lnTo>
                      <a:pt x="146" y="99"/>
                    </a:lnTo>
                    <a:lnTo>
                      <a:pt x="146" y="10"/>
                    </a:lnTo>
                    <a:lnTo>
                      <a:pt x="146" y="0"/>
                    </a:lnTo>
                    <a:lnTo>
                      <a:pt x="137" y="0"/>
                    </a:lnTo>
                    <a:lnTo>
                      <a:pt x="10" y="0"/>
                    </a:lnTo>
                    <a:close/>
                    <a:moveTo>
                      <a:pt x="139" y="101"/>
                    </a:moveTo>
                    <a:lnTo>
                      <a:pt x="10" y="101"/>
                    </a:lnTo>
                    <a:lnTo>
                      <a:pt x="10" y="10"/>
                    </a:lnTo>
                    <a:lnTo>
                      <a:pt x="139" y="10"/>
                    </a:lnTo>
                    <a:lnTo>
                      <a:pt x="139"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 name="Group 3">
              <a:extLst>
                <a:ext uri="{FF2B5EF4-FFF2-40B4-BE49-F238E27FC236}">
                  <a16:creationId xmlns:a16="http://schemas.microsoft.com/office/drawing/2014/main" id="{87935B19-F427-4FB2-93C2-565C3890A01E}"/>
                </a:ext>
              </a:extLst>
            </p:cNvPr>
            <p:cNvGrpSpPr>
              <a:grpSpLocks noChangeAspect="1"/>
            </p:cNvGrpSpPr>
            <p:nvPr/>
          </p:nvGrpSpPr>
          <p:grpSpPr>
            <a:xfrm>
              <a:off x="5091646" y="2163292"/>
              <a:ext cx="700517" cy="516308"/>
              <a:chOff x="5892200" y="2064651"/>
              <a:chExt cx="236891" cy="174597"/>
            </a:xfrm>
            <a:grpFill/>
          </p:grpSpPr>
          <p:sp>
            <p:nvSpPr>
              <p:cNvPr id="19" name="Freeform 9">
                <a:extLst>
                  <a:ext uri="{FF2B5EF4-FFF2-40B4-BE49-F238E27FC236}">
                    <a16:creationId xmlns:a16="http://schemas.microsoft.com/office/drawing/2014/main" id="{399E62C9-3BF4-4C9E-A619-1C4A2651FBCC}"/>
                  </a:ext>
                </a:extLst>
              </p:cNvPr>
              <p:cNvSpPr>
                <a:spLocks noEditPoints="1"/>
              </p:cNvSpPr>
              <p:nvPr/>
            </p:nvSpPr>
            <p:spPr bwMode="auto">
              <a:xfrm>
                <a:off x="5898340" y="2064651"/>
                <a:ext cx="226363" cy="138625"/>
              </a:xfrm>
              <a:custGeom>
                <a:avLst/>
                <a:gdLst>
                  <a:gd name="T0" fmla="*/ 258 w 258"/>
                  <a:gd name="T1" fmla="*/ 0 h 158"/>
                  <a:gd name="T2" fmla="*/ 0 w 258"/>
                  <a:gd name="T3" fmla="*/ 0 h 158"/>
                  <a:gd name="T4" fmla="*/ 0 w 258"/>
                  <a:gd name="T5" fmla="*/ 158 h 158"/>
                  <a:gd name="T6" fmla="*/ 258 w 258"/>
                  <a:gd name="T7" fmla="*/ 158 h 158"/>
                  <a:gd name="T8" fmla="*/ 258 w 258"/>
                  <a:gd name="T9" fmla="*/ 0 h 158"/>
                  <a:gd name="T10" fmla="*/ 247 w 258"/>
                  <a:gd name="T11" fmla="*/ 145 h 158"/>
                  <a:gd name="T12" fmla="*/ 10 w 258"/>
                  <a:gd name="T13" fmla="*/ 145 h 158"/>
                  <a:gd name="T14" fmla="*/ 10 w 258"/>
                  <a:gd name="T15" fmla="*/ 12 h 158"/>
                  <a:gd name="T16" fmla="*/ 247 w 258"/>
                  <a:gd name="T17" fmla="*/ 12 h 158"/>
                  <a:gd name="T18" fmla="*/ 247 w 258"/>
                  <a:gd name="T19" fmla="*/ 14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158">
                    <a:moveTo>
                      <a:pt x="258" y="0"/>
                    </a:moveTo>
                    <a:lnTo>
                      <a:pt x="0" y="0"/>
                    </a:lnTo>
                    <a:lnTo>
                      <a:pt x="0" y="158"/>
                    </a:lnTo>
                    <a:lnTo>
                      <a:pt x="258" y="158"/>
                    </a:lnTo>
                    <a:lnTo>
                      <a:pt x="258" y="0"/>
                    </a:lnTo>
                    <a:close/>
                    <a:moveTo>
                      <a:pt x="247" y="145"/>
                    </a:moveTo>
                    <a:lnTo>
                      <a:pt x="10" y="145"/>
                    </a:lnTo>
                    <a:lnTo>
                      <a:pt x="10" y="12"/>
                    </a:lnTo>
                    <a:lnTo>
                      <a:pt x="247" y="12"/>
                    </a:lnTo>
                    <a:lnTo>
                      <a:pt x="247"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0">
                <a:extLst>
                  <a:ext uri="{FF2B5EF4-FFF2-40B4-BE49-F238E27FC236}">
                    <a16:creationId xmlns:a16="http://schemas.microsoft.com/office/drawing/2014/main" id="{131E7F2D-E124-4C18-8AD0-01340FBFD264}"/>
                  </a:ext>
                </a:extLst>
              </p:cNvPr>
              <p:cNvSpPr>
                <a:spLocks/>
              </p:cNvSpPr>
              <p:nvPr/>
            </p:nvSpPr>
            <p:spPr bwMode="auto">
              <a:xfrm>
                <a:off x="5892200" y="2209417"/>
                <a:ext cx="236891" cy="29831"/>
              </a:xfrm>
              <a:custGeom>
                <a:avLst/>
                <a:gdLst>
                  <a:gd name="T0" fmla="*/ 270 w 270"/>
                  <a:gd name="T1" fmla="*/ 22 h 34"/>
                  <a:gd name="T2" fmla="*/ 265 w 270"/>
                  <a:gd name="T3" fmla="*/ 0 h 34"/>
                  <a:gd name="T4" fmla="*/ 5 w 270"/>
                  <a:gd name="T5" fmla="*/ 0 h 34"/>
                  <a:gd name="T6" fmla="*/ 0 w 270"/>
                  <a:gd name="T7" fmla="*/ 22 h 34"/>
                  <a:gd name="T8" fmla="*/ 0 w 270"/>
                  <a:gd name="T9" fmla="*/ 22 h 34"/>
                  <a:gd name="T10" fmla="*/ 0 w 270"/>
                  <a:gd name="T11" fmla="*/ 34 h 34"/>
                  <a:gd name="T12" fmla="*/ 270 w 270"/>
                  <a:gd name="T13" fmla="*/ 34 h 34"/>
                  <a:gd name="T14" fmla="*/ 270 w 270"/>
                  <a:gd name="T15" fmla="*/ 22 h 34"/>
                  <a:gd name="T16" fmla="*/ 270 w 270"/>
                  <a:gd name="T17"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0" h="34">
                    <a:moveTo>
                      <a:pt x="270" y="22"/>
                    </a:moveTo>
                    <a:lnTo>
                      <a:pt x="265" y="0"/>
                    </a:lnTo>
                    <a:lnTo>
                      <a:pt x="5" y="0"/>
                    </a:lnTo>
                    <a:lnTo>
                      <a:pt x="0" y="22"/>
                    </a:lnTo>
                    <a:lnTo>
                      <a:pt x="0" y="22"/>
                    </a:lnTo>
                    <a:lnTo>
                      <a:pt x="0" y="34"/>
                    </a:lnTo>
                    <a:lnTo>
                      <a:pt x="270" y="34"/>
                    </a:lnTo>
                    <a:lnTo>
                      <a:pt x="270" y="22"/>
                    </a:lnTo>
                    <a:lnTo>
                      <a:pt x="27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7" name="Freeform 11">
              <a:extLst>
                <a:ext uri="{FF2B5EF4-FFF2-40B4-BE49-F238E27FC236}">
                  <a16:creationId xmlns:a16="http://schemas.microsoft.com/office/drawing/2014/main" id="{F11626EA-9BFE-4D75-9B4D-3B9382AAA8C5}"/>
                </a:ext>
              </a:extLst>
            </p:cNvPr>
            <p:cNvSpPr>
              <a:spLocks noChangeAspect="1" noEditPoints="1"/>
            </p:cNvSpPr>
            <p:nvPr/>
          </p:nvSpPr>
          <p:spPr bwMode="auto">
            <a:xfrm rot="16200000">
              <a:off x="8160405" y="2052326"/>
              <a:ext cx="478946" cy="659727"/>
            </a:xfrm>
            <a:custGeom>
              <a:avLst/>
              <a:gdLst/>
              <a:ahLst/>
              <a:cxnLst>
                <a:cxn ang="0">
                  <a:pos x="162" y="0"/>
                </a:cxn>
                <a:cxn ang="0">
                  <a:pos x="11" y="0"/>
                </a:cxn>
                <a:cxn ang="0">
                  <a:pos x="0" y="10"/>
                </a:cxn>
                <a:cxn ang="0">
                  <a:pos x="0" y="227"/>
                </a:cxn>
                <a:cxn ang="0">
                  <a:pos x="11" y="237"/>
                </a:cxn>
                <a:cxn ang="0">
                  <a:pos x="162" y="237"/>
                </a:cxn>
                <a:cxn ang="0">
                  <a:pos x="172" y="227"/>
                </a:cxn>
                <a:cxn ang="0">
                  <a:pos x="172" y="10"/>
                </a:cxn>
                <a:cxn ang="0">
                  <a:pos x="162" y="0"/>
                </a:cxn>
                <a:cxn ang="0">
                  <a:pos x="158" y="215"/>
                </a:cxn>
                <a:cxn ang="0">
                  <a:pos x="14" y="215"/>
                </a:cxn>
                <a:cxn ang="0">
                  <a:pos x="14" y="16"/>
                </a:cxn>
                <a:cxn ang="0">
                  <a:pos x="158" y="16"/>
                </a:cxn>
                <a:cxn ang="0">
                  <a:pos x="158" y="215"/>
                </a:cxn>
              </a:cxnLst>
              <a:rect l="0" t="0" r="r" b="b"/>
              <a:pathLst>
                <a:path w="172" h="237">
                  <a:moveTo>
                    <a:pt x="162" y="0"/>
                  </a:moveTo>
                  <a:cubicBezTo>
                    <a:pt x="11" y="0"/>
                    <a:pt x="11" y="0"/>
                    <a:pt x="11" y="0"/>
                  </a:cubicBezTo>
                  <a:cubicBezTo>
                    <a:pt x="5" y="0"/>
                    <a:pt x="0" y="4"/>
                    <a:pt x="0" y="10"/>
                  </a:cubicBezTo>
                  <a:cubicBezTo>
                    <a:pt x="0" y="227"/>
                    <a:pt x="0" y="227"/>
                    <a:pt x="0" y="227"/>
                  </a:cubicBezTo>
                  <a:cubicBezTo>
                    <a:pt x="0" y="233"/>
                    <a:pt x="5" y="237"/>
                    <a:pt x="11" y="237"/>
                  </a:cubicBezTo>
                  <a:cubicBezTo>
                    <a:pt x="162" y="237"/>
                    <a:pt x="162" y="237"/>
                    <a:pt x="162" y="237"/>
                  </a:cubicBezTo>
                  <a:cubicBezTo>
                    <a:pt x="167" y="237"/>
                    <a:pt x="172" y="233"/>
                    <a:pt x="172" y="227"/>
                  </a:cubicBezTo>
                  <a:cubicBezTo>
                    <a:pt x="172" y="10"/>
                    <a:pt x="172" y="10"/>
                    <a:pt x="172" y="10"/>
                  </a:cubicBezTo>
                  <a:cubicBezTo>
                    <a:pt x="172" y="4"/>
                    <a:pt x="167" y="0"/>
                    <a:pt x="162" y="0"/>
                  </a:cubicBezTo>
                  <a:close/>
                  <a:moveTo>
                    <a:pt x="158" y="215"/>
                  </a:moveTo>
                  <a:cubicBezTo>
                    <a:pt x="14" y="215"/>
                    <a:pt x="14" y="215"/>
                    <a:pt x="14" y="215"/>
                  </a:cubicBezTo>
                  <a:cubicBezTo>
                    <a:pt x="14" y="16"/>
                    <a:pt x="14" y="16"/>
                    <a:pt x="14" y="16"/>
                  </a:cubicBezTo>
                  <a:cubicBezTo>
                    <a:pt x="158" y="16"/>
                    <a:pt x="158" y="16"/>
                    <a:pt x="158" y="16"/>
                  </a:cubicBezTo>
                  <a:lnTo>
                    <a:pt x="158" y="2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2">
              <a:extLst>
                <a:ext uri="{FF2B5EF4-FFF2-40B4-BE49-F238E27FC236}">
                  <a16:creationId xmlns:a16="http://schemas.microsoft.com/office/drawing/2014/main" id="{38F8A279-EA5C-489E-A24E-7C60D3E6465B}"/>
                </a:ext>
              </a:extLst>
            </p:cNvPr>
            <p:cNvSpPr>
              <a:spLocks noChangeAspect="1" noEditPoints="1"/>
            </p:cNvSpPr>
            <p:nvPr/>
          </p:nvSpPr>
          <p:spPr bwMode="auto">
            <a:xfrm>
              <a:off x="11208956" y="2068761"/>
              <a:ext cx="333553" cy="593753"/>
            </a:xfrm>
            <a:custGeom>
              <a:avLst/>
              <a:gdLst/>
              <a:ahLst/>
              <a:cxnLst>
                <a:cxn ang="0">
                  <a:pos x="85" y="0"/>
                </a:cxn>
                <a:cxn ang="0">
                  <a:pos x="18" y="0"/>
                </a:cxn>
                <a:cxn ang="0">
                  <a:pos x="1" y="17"/>
                </a:cxn>
                <a:cxn ang="0">
                  <a:pos x="1" y="164"/>
                </a:cxn>
                <a:cxn ang="0">
                  <a:pos x="18" y="181"/>
                </a:cxn>
                <a:cxn ang="0">
                  <a:pos x="85" y="181"/>
                </a:cxn>
                <a:cxn ang="0">
                  <a:pos x="102" y="164"/>
                </a:cxn>
                <a:cxn ang="0">
                  <a:pos x="102" y="17"/>
                </a:cxn>
                <a:cxn ang="0">
                  <a:pos x="85" y="0"/>
                </a:cxn>
                <a:cxn ang="0">
                  <a:pos x="57" y="163"/>
                </a:cxn>
                <a:cxn ang="0">
                  <a:pos x="57" y="170"/>
                </a:cxn>
                <a:cxn ang="0">
                  <a:pos x="46" y="170"/>
                </a:cxn>
                <a:cxn ang="0">
                  <a:pos x="46" y="163"/>
                </a:cxn>
                <a:cxn ang="0">
                  <a:pos x="44" y="163"/>
                </a:cxn>
                <a:cxn ang="0">
                  <a:pos x="51" y="156"/>
                </a:cxn>
                <a:cxn ang="0">
                  <a:pos x="59" y="163"/>
                </a:cxn>
                <a:cxn ang="0">
                  <a:pos x="57" y="163"/>
                </a:cxn>
                <a:cxn ang="0">
                  <a:pos x="92" y="147"/>
                </a:cxn>
                <a:cxn ang="0">
                  <a:pos x="10" y="147"/>
                </a:cxn>
                <a:cxn ang="0">
                  <a:pos x="10" y="20"/>
                </a:cxn>
                <a:cxn ang="0">
                  <a:pos x="92" y="21"/>
                </a:cxn>
                <a:cxn ang="0">
                  <a:pos x="92" y="147"/>
                </a:cxn>
              </a:cxnLst>
              <a:rect l="0" t="0" r="r" b="b"/>
              <a:pathLst>
                <a:path w="102" h="181">
                  <a:moveTo>
                    <a:pt x="85" y="0"/>
                  </a:moveTo>
                  <a:cubicBezTo>
                    <a:pt x="18" y="0"/>
                    <a:pt x="18" y="0"/>
                    <a:pt x="18" y="0"/>
                  </a:cubicBezTo>
                  <a:cubicBezTo>
                    <a:pt x="9" y="0"/>
                    <a:pt x="1" y="7"/>
                    <a:pt x="1" y="17"/>
                  </a:cubicBezTo>
                  <a:cubicBezTo>
                    <a:pt x="1" y="164"/>
                    <a:pt x="1" y="164"/>
                    <a:pt x="1" y="164"/>
                  </a:cubicBezTo>
                  <a:cubicBezTo>
                    <a:pt x="0" y="174"/>
                    <a:pt x="8" y="181"/>
                    <a:pt x="18" y="181"/>
                  </a:cubicBezTo>
                  <a:cubicBezTo>
                    <a:pt x="85" y="181"/>
                    <a:pt x="85" y="181"/>
                    <a:pt x="85" y="181"/>
                  </a:cubicBezTo>
                  <a:cubicBezTo>
                    <a:pt x="94" y="181"/>
                    <a:pt x="102" y="174"/>
                    <a:pt x="102" y="164"/>
                  </a:cubicBezTo>
                  <a:cubicBezTo>
                    <a:pt x="102" y="17"/>
                    <a:pt x="102" y="17"/>
                    <a:pt x="102" y="17"/>
                  </a:cubicBezTo>
                  <a:cubicBezTo>
                    <a:pt x="102" y="8"/>
                    <a:pt x="95" y="0"/>
                    <a:pt x="85" y="0"/>
                  </a:cubicBezTo>
                  <a:close/>
                  <a:moveTo>
                    <a:pt x="57" y="163"/>
                  </a:moveTo>
                  <a:cubicBezTo>
                    <a:pt x="57" y="170"/>
                    <a:pt x="57" y="170"/>
                    <a:pt x="57" y="170"/>
                  </a:cubicBezTo>
                  <a:cubicBezTo>
                    <a:pt x="46" y="170"/>
                    <a:pt x="46" y="170"/>
                    <a:pt x="46" y="170"/>
                  </a:cubicBezTo>
                  <a:cubicBezTo>
                    <a:pt x="46" y="163"/>
                    <a:pt x="46" y="163"/>
                    <a:pt x="46" y="163"/>
                  </a:cubicBezTo>
                  <a:cubicBezTo>
                    <a:pt x="44" y="163"/>
                    <a:pt x="44" y="163"/>
                    <a:pt x="44" y="163"/>
                  </a:cubicBezTo>
                  <a:cubicBezTo>
                    <a:pt x="51" y="156"/>
                    <a:pt x="51" y="156"/>
                    <a:pt x="51" y="156"/>
                  </a:cubicBezTo>
                  <a:cubicBezTo>
                    <a:pt x="59" y="163"/>
                    <a:pt x="59" y="163"/>
                    <a:pt x="59" y="163"/>
                  </a:cubicBezTo>
                  <a:lnTo>
                    <a:pt x="57" y="163"/>
                  </a:lnTo>
                  <a:close/>
                  <a:moveTo>
                    <a:pt x="92" y="147"/>
                  </a:moveTo>
                  <a:cubicBezTo>
                    <a:pt x="10" y="147"/>
                    <a:pt x="10" y="147"/>
                    <a:pt x="10" y="147"/>
                  </a:cubicBezTo>
                  <a:cubicBezTo>
                    <a:pt x="10" y="20"/>
                    <a:pt x="10" y="20"/>
                    <a:pt x="10" y="20"/>
                  </a:cubicBezTo>
                  <a:cubicBezTo>
                    <a:pt x="92" y="21"/>
                    <a:pt x="92" y="21"/>
                    <a:pt x="92" y="21"/>
                  </a:cubicBezTo>
                  <a:lnTo>
                    <a:pt x="92" y="14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8" name="Content Placeholder 2">
            <a:extLst>
              <a:ext uri="{FF2B5EF4-FFF2-40B4-BE49-F238E27FC236}">
                <a16:creationId xmlns:a16="http://schemas.microsoft.com/office/drawing/2014/main" id="{CB06757B-ED0F-4AD0-AE6B-61B4364665A5}"/>
              </a:ext>
            </a:extLst>
          </p:cNvPr>
          <p:cNvSpPr txBox="1">
            <a:spLocks/>
          </p:cNvSpPr>
          <p:nvPr/>
        </p:nvSpPr>
        <p:spPr>
          <a:xfrm>
            <a:off x="1467190" y="3365421"/>
            <a:ext cx="2176341" cy="242903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id-ID" sz="900" dirty="0">
              <a:solidFill>
                <a:schemeClr val="bg1">
                  <a:lumMod val="50000"/>
                </a:schemeClr>
              </a:solidFill>
              <a:latin typeface="Roboto" panose="02000000000000000000" pitchFamily="2" charset="0"/>
              <a:ea typeface="Roboto" panose="02000000000000000000" pitchFamily="2" charset="0"/>
            </a:endParaRPr>
          </a:p>
          <a:p>
            <a:pPr marL="0" indent="0" algn="ctr">
              <a:buNone/>
            </a:pPr>
            <a:r>
              <a:rPr lang="en-US" sz="1000" dirty="0" err="1">
                <a:solidFill>
                  <a:schemeClr val="bg1">
                    <a:lumMod val="50000"/>
                  </a:schemeClr>
                </a:solidFill>
                <a:latin typeface="Roboto" panose="02000000000000000000" pitchFamily="2" charset="0"/>
                <a:ea typeface="Roboto" panose="02000000000000000000" pitchFamily="2" charset="0"/>
              </a:rPr>
              <a:t>Lorem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ipsum</a:t>
            </a:r>
            <a:r>
              <a:rPr lang="en-US" sz="1000" dirty="0">
                <a:solidFill>
                  <a:schemeClr val="bg1">
                    <a:lumMod val="50000"/>
                  </a:schemeClr>
                </a:solidFill>
                <a:latin typeface="Roboto" panose="02000000000000000000" pitchFamily="2" charset="0"/>
                <a:ea typeface="Roboto" panose="02000000000000000000" pitchFamily="2" charset="0"/>
              </a:rPr>
              <a:t> dolor sit </a:t>
            </a:r>
            <a:r>
              <a:rPr lang="en-US" sz="1000" dirty="0" err="1">
                <a:solidFill>
                  <a:schemeClr val="bg1">
                    <a:lumMod val="50000"/>
                  </a:schemeClr>
                </a:solidFill>
                <a:latin typeface="Roboto" panose="02000000000000000000" pitchFamily="2" charset="0"/>
                <a:ea typeface="Roboto" panose="02000000000000000000" pitchFamily="2" charset="0"/>
              </a:rPr>
              <a:t>amet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consectetur</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adipiscing</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elit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Fusce</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suscipit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neque</a:t>
            </a:r>
            <a:r>
              <a:rPr lang="en-US" sz="1000" dirty="0">
                <a:solidFill>
                  <a:schemeClr val="bg1">
                    <a:lumMod val="50000"/>
                  </a:schemeClr>
                </a:solidFill>
                <a:latin typeface="Roboto" panose="02000000000000000000" pitchFamily="2" charset="0"/>
                <a:ea typeface="Roboto" panose="02000000000000000000" pitchFamily="2" charset="0"/>
              </a:rPr>
              <a:t> non </a:t>
            </a:r>
            <a:r>
              <a:rPr lang="en-US" sz="1000" dirty="0" err="1">
                <a:solidFill>
                  <a:schemeClr val="bg1">
                    <a:lumMod val="50000"/>
                  </a:schemeClr>
                </a:solidFill>
                <a:latin typeface="Roboto" panose="02000000000000000000" pitchFamily="2" charset="0"/>
                <a:ea typeface="Roboto" panose="02000000000000000000" pitchFamily="2" charset="0"/>
              </a:rPr>
              <a:t>libero</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aliquam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ut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facilisis</a:t>
            </a:r>
            <a:r>
              <a:rPr lang="en-US" sz="1000" dirty="0">
                <a:solidFill>
                  <a:schemeClr val="bg1">
                    <a:lumMod val="50000"/>
                  </a:schemeClr>
                </a:solidFill>
                <a:latin typeface="Roboto" panose="02000000000000000000" pitchFamily="2" charset="0"/>
                <a:ea typeface="Roboto" panose="02000000000000000000" pitchFamily="2" charset="0"/>
              </a:rPr>
              <a:t> lacus </a:t>
            </a:r>
            <a:r>
              <a:rPr lang="en-US" sz="1000" dirty="0" err="1">
                <a:solidFill>
                  <a:schemeClr val="bg1">
                    <a:lumMod val="50000"/>
                  </a:schemeClr>
                </a:solidFill>
                <a:latin typeface="Roboto" panose="02000000000000000000" pitchFamily="2" charset="0"/>
                <a:ea typeface="Roboto" panose="02000000000000000000" pitchFamily="2" charset="0"/>
              </a:rPr>
              <a:t>pretium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Lorem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ipsum</a:t>
            </a:r>
            <a:r>
              <a:rPr lang="en-US" sz="1000" dirty="0">
                <a:solidFill>
                  <a:schemeClr val="bg1">
                    <a:lumMod val="50000"/>
                  </a:schemeClr>
                </a:solidFill>
                <a:latin typeface="Roboto" panose="02000000000000000000" pitchFamily="2" charset="0"/>
                <a:ea typeface="Roboto" panose="02000000000000000000" pitchFamily="2" charset="0"/>
              </a:rPr>
              <a:t> dolor sit </a:t>
            </a:r>
            <a:r>
              <a:rPr lang="en-US" sz="1000" dirty="0" err="1">
                <a:solidFill>
                  <a:schemeClr val="bg1">
                    <a:lumMod val="50000"/>
                  </a:schemeClr>
                </a:solidFill>
                <a:latin typeface="Roboto" panose="02000000000000000000" pitchFamily="2" charset="0"/>
                <a:ea typeface="Roboto" panose="02000000000000000000" pitchFamily="2" charset="0"/>
              </a:rPr>
              <a:t>amet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consectetur</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adipiscing</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elit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Fusce</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suscipit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neque</a:t>
            </a:r>
            <a:r>
              <a:rPr lang="en-US" sz="1000" dirty="0">
                <a:solidFill>
                  <a:schemeClr val="bg1">
                    <a:lumMod val="50000"/>
                  </a:schemeClr>
                </a:solidFill>
                <a:latin typeface="Roboto" panose="02000000000000000000" pitchFamily="2" charset="0"/>
                <a:ea typeface="Roboto" panose="02000000000000000000" pitchFamily="2" charset="0"/>
              </a:rPr>
              <a:t> non </a:t>
            </a:r>
            <a:r>
              <a:rPr lang="en-US" sz="1000" dirty="0" err="1">
                <a:solidFill>
                  <a:schemeClr val="bg1">
                    <a:lumMod val="50000"/>
                  </a:schemeClr>
                </a:solidFill>
                <a:latin typeface="Roboto" panose="02000000000000000000" pitchFamily="2" charset="0"/>
                <a:ea typeface="Roboto" panose="02000000000000000000" pitchFamily="2" charset="0"/>
              </a:rPr>
              <a:t>libero</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aliquam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ut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facilisis</a:t>
            </a:r>
            <a:r>
              <a:rPr lang="en-US" sz="1000" dirty="0">
                <a:solidFill>
                  <a:schemeClr val="bg1">
                    <a:lumMod val="50000"/>
                  </a:schemeClr>
                </a:solidFill>
                <a:latin typeface="Roboto" panose="02000000000000000000" pitchFamily="2" charset="0"/>
                <a:ea typeface="Roboto" panose="02000000000000000000" pitchFamily="2" charset="0"/>
              </a:rPr>
              <a:t> lacus </a:t>
            </a:r>
            <a:r>
              <a:rPr lang="en-US" sz="1000" dirty="0" err="1">
                <a:solidFill>
                  <a:schemeClr val="bg1">
                    <a:lumMod val="50000"/>
                  </a:schemeClr>
                </a:solidFill>
                <a:latin typeface="Roboto" panose="02000000000000000000" pitchFamily="2" charset="0"/>
                <a:ea typeface="Roboto" panose="02000000000000000000" pitchFamily="2" charset="0"/>
              </a:rPr>
              <a:t>pretium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Lorem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ipsum</a:t>
            </a:r>
            <a:r>
              <a:rPr lang="en-US" sz="1000" dirty="0">
                <a:solidFill>
                  <a:schemeClr val="bg1">
                    <a:lumMod val="50000"/>
                  </a:schemeClr>
                </a:solidFill>
                <a:latin typeface="Roboto" panose="02000000000000000000" pitchFamily="2" charset="0"/>
                <a:ea typeface="Roboto" panose="02000000000000000000" pitchFamily="2" charset="0"/>
              </a:rPr>
              <a:t> dolor sit </a:t>
            </a:r>
            <a:r>
              <a:rPr lang="en-US" sz="1000" dirty="0" err="1">
                <a:solidFill>
                  <a:schemeClr val="bg1">
                    <a:lumMod val="50000"/>
                  </a:schemeClr>
                </a:solidFill>
                <a:latin typeface="Roboto" panose="02000000000000000000" pitchFamily="2" charset="0"/>
                <a:ea typeface="Roboto" panose="02000000000000000000" pitchFamily="2" charset="0"/>
              </a:rPr>
              <a:t>amet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consectetur</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adipiscing</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elit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Fusce</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suscipit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neque</a:t>
            </a:r>
            <a:r>
              <a:rPr lang="en-US" sz="1000" dirty="0">
                <a:solidFill>
                  <a:schemeClr val="bg1">
                    <a:lumMod val="50000"/>
                  </a:schemeClr>
                </a:solidFill>
                <a:latin typeface="Roboto" panose="02000000000000000000" pitchFamily="2" charset="0"/>
                <a:ea typeface="Roboto" panose="02000000000000000000" pitchFamily="2" charset="0"/>
              </a:rPr>
              <a:t> non </a:t>
            </a:r>
            <a:r>
              <a:rPr lang="en-US" sz="1000" dirty="0" err="1">
                <a:solidFill>
                  <a:schemeClr val="bg1">
                    <a:lumMod val="50000"/>
                  </a:schemeClr>
                </a:solidFill>
                <a:latin typeface="Roboto" panose="02000000000000000000" pitchFamily="2" charset="0"/>
                <a:ea typeface="Roboto" panose="02000000000000000000" pitchFamily="2" charset="0"/>
              </a:rPr>
              <a:t>libero</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aliquam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ut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facilisis</a:t>
            </a:r>
            <a:r>
              <a:rPr lang="en-US" sz="1000" dirty="0">
                <a:solidFill>
                  <a:schemeClr val="bg1">
                    <a:lumMod val="50000"/>
                  </a:schemeClr>
                </a:solidFill>
                <a:latin typeface="Roboto" panose="02000000000000000000" pitchFamily="2" charset="0"/>
                <a:ea typeface="Roboto" panose="02000000000000000000" pitchFamily="2" charset="0"/>
              </a:rPr>
              <a:t> lacus </a:t>
            </a:r>
            <a:r>
              <a:rPr lang="en-US" sz="1000" dirty="0" err="1">
                <a:solidFill>
                  <a:schemeClr val="bg1">
                    <a:lumMod val="50000"/>
                  </a:schemeClr>
                </a:solidFill>
                <a:latin typeface="Roboto" panose="02000000000000000000" pitchFamily="2" charset="0"/>
                <a:ea typeface="Roboto" panose="02000000000000000000" pitchFamily="2" charset="0"/>
              </a:rPr>
              <a:t>pretium</a:t>
            </a:r>
            <a:r>
              <a:rPr lang="en-US" sz="1000" dirty="0">
                <a:solidFill>
                  <a:schemeClr val="bg1">
                    <a:lumMod val="50000"/>
                  </a:schemeClr>
                </a:solidFill>
                <a:latin typeface="Roboto" panose="02000000000000000000" pitchFamily="2" charset="0"/>
                <a:ea typeface="Roboto" panose="02000000000000000000" pitchFamily="2" charset="0"/>
              </a:rPr>
              <a:t>.</a:t>
            </a:r>
          </a:p>
        </p:txBody>
      </p:sp>
      <p:sp>
        <p:nvSpPr>
          <p:cNvPr id="29" name="文本框 28">
            <a:extLst>
              <a:ext uri="{FF2B5EF4-FFF2-40B4-BE49-F238E27FC236}">
                <a16:creationId xmlns:a16="http://schemas.microsoft.com/office/drawing/2014/main" id="{B471C0A0-6C63-4D46-9D58-9E2B8368980E}"/>
              </a:ext>
            </a:extLst>
          </p:cNvPr>
          <p:cNvSpPr txBox="1"/>
          <p:nvPr/>
        </p:nvSpPr>
        <p:spPr>
          <a:xfrm>
            <a:off x="1573809" y="3134588"/>
            <a:ext cx="1963106"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30" name="Content Placeholder 2">
            <a:extLst>
              <a:ext uri="{FF2B5EF4-FFF2-40B4-BE49-F238E27FC236}">
                <a16:creationId xmlns:a16="http://schemas.microsoft.com/office/drawing/2014/main" id="{801C5582-5756-4BE3-A19D-F7EEB5E5A4BC}"/>
              </a:ext>
            </a:extLst>
          </p:cNvPr>
          <p:cNvSpPr txBox="1">
            <a:spLocks/>
          </p:cNvSpPr>
          <p:nvPr/>
        </p:nvSpPr>
        <p:spPr>
          <a:xfrm>
            <a:off x="3817665" y="3365421"/>
            <a:ext cx="2176341" cy="242903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id-ID" sz="900" dirty="0">
              <a:solidFill>
                <a:schemeClr val="bg1">
                  <a:lumMod val="50000"/>
                </a:schemeClr>
              </a:solidFill>
              <a:latin typeface="Roboto" panose="02000000000000000000" pitchFamily="2" charset="0"/>
              <a:ea typeface="Roboto" panose="02000000000000000000" pitchFamily="2" charset="0"/>
            </a:endParaRPr>
          </a:p>
          <a:p>
            <a:pPr marL="0" indent="0" algn="ctr">
              <a:buNone/>
            </a:pPr>
            <a:r>
              <a:rPr lang="en-US" sz="1000" dirty="0" err="1">
                <a:solidFill>
                  <a:schemeClr val="bg1">
                    <a:lumMod val="50000"/>
                  </a:schemeClr>
                </a:solidFill>
                <a:latin typeface="Roboto" panose="02000000000000000000" pitchFamily="2" charset="0"/>
                <a:ea typeface="Roboto" panose="02000000000000000000" pitchFamily="2" charset="0"/>
              </a:rPr>
              <a:t>Lorem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ipsum</a:t>
            </a:r>
            <a:r>
              <a:rPr lang="en-US" sz="1000" dirty="0">
                <a:solidFill>
                  <a:schemeClr val="bg1">
                    <a:lumMod val="50000"/>
                  </a:schemeClr>
                </a:solidFill>
                <a:latin typeface="Roboto" panose="02000000000000000000" pitchFamily="2" charset="0"/>
                <a:ea typeface="Roboto" panose="02000000000000000000" pitchFamily="2" charset="0"/>
              </a:rPr>
              <a:t> dolor sit </a:t>
            </a:r>
            <a:r>
              <a:rPr lang="en-US" sz="1000" dirty="0" err="1">
                <a:solidFill>
                  <a:schemeClr val="bg1">
                    <a:lumMod val="50000"/>
                  </a:schemeClr>
                </a:solidFill>
                <a:latin typeface="Roboto" panose="02000000000000000000" pitchFamily="2" charset="0"/>
                <a:ea typeface="Roboto" panose="02000000000000000000" pitchFamily="2" charset="0"/>
              </a:rPr>
              <a:t>amet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consectetur</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adipiscing</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elit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Fusce</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suscipit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neque</a:t>
            </a:r>
            <a:r>
              <a:rPr lang="en-US" sz="1000" dirty="0">
                <a:solidFill>
                  <a:schemeClr val="bg1">
                    <a:lumMod val="50000"/>
                  </a:schemeClr>
                </a:solidFill>
                <a:latin typeface="Roboto" panose="02000000000000000000" pitchFamily="2" charset="0"/>
                <a:ea typeface="Roboto" panose="02000000000000000000" pitchFamily="2" charset="0"/>
              </a:rPr>
              <a:t> non </a:t>
            </a:r>
            <a:r>
              <a:rPr lang="en-US" sz="1000" dirty="0" err="1">
                <a:solidFill>
                  <a:schemeClr val="bg1">
                    <a:lumMod val="50000"/>
                  </a:schemeClr>
                </a:solidFill>
                <a:latin typeface="Roboto" panose="02000000000000000000" pitchFamily="2" charset="0"/>
                <a:ea typeface="Roboto" panose="02000000000000000000" pitchFamily="2" charset="0"/>
              </a:rPr>
              <a:t>libero</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aliquam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ut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facilisis</a:t>
            </a:r>
            <a:r>
              <a:rPr lang="en-US" sz="1000" dirty="0">
                <a:solidFill>
                  <a:schemeClr val="bg1">
                    <a:lumMod val="50000"/>
                  </a:schemeClr>
                </a:solidFill>
                <a:latin typeface="Roboto" panose="02000000000000000000" pitchFamily="2" charset="0"/>
                <a:ea typeface="Roboto" panose="02000000000000000000" pitchFamily="2" charset="0"/>
              </a:rPr>
              <a:t> lacus </a:t>
            </a:r>
            <a:r>
              <a:rPr lang="en-US" sz="1000" dirty="0" err="1">
                <a:solidFill>
                  <a:schemeClr val="bg1">
                    <a:lumMod val="50000"/>
                  </a:schemeClr>
                </a:solidFill>
                <a:latin typeface="Roboto" panose="02000000000000000000" pitchFamily="2" charset="0"/>
                <a:ea typeface="Roboto" panose="02000000000000000000" pitchFamily="2" charset="0"/>
              </a:rPr>
              <a:t>pretium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Lorem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ipsum</a:t>
            </a:r>
            <a:r>
              <a:rPr lang="en-US" sz="1000" dirty="0">
                <a:solidFill>
                  <a:schemeClr val="bg1">
                    <a:lumMod val="50000"/>
                  </a:schemeClr>
                </a:solidFill>
                <a:latin typeface="Roboto" panose="02000000000000000000" pitchFamily="2" charset="0"/>
                <a:ea typeface="Roboto" panose="02000000000000000000" pitchFamily="2" charset="0"/>
              </a:rPr>
              <a:t> dolor sit </a:t>
            </a:r>
            <a:r>
              <a:rPr lang="en-US" sz="1000" dirty="0" err="1">
                <a:solidFill>
                  <a:schemeClr val="bg1">
                    <a:lumMod val="50000"/>
                  </a:schemeClr>
                </a:solidFill>
                <a:latin typeface="Roboto" panose="02000000000000000000" pitchFamily="2" charset="0"/>
                <a:ea typeface="Roboto" panose="02000000000000000000" pitchFamily="2" charset="0"/>
              </a:rPr>
              <a:t>amet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consectetur</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adipiscing</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elit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Fusce</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suscipit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neque</a:t>
            </a:r>
            <a:r>
              <a:rPr lang="en-US" sz="1000" dirty="0">
                <a:solidFill>
                  <a:schemeClr val="bg1">
                    <a:lumMod val="50000"/>
                  </a:schemeClr>
                </a:solidFill>
                <a:latin typeface="Roboto" panose="02000000000000000000" pitchFamily="2" charset="0"/>
                <a:ea typeface="Roboto" panose="02000000000000000000" pitchFamily="2" charset="0"/>
              </a:rPr>
              <a:t> non </a:t>
            </a:r>
            <a:r>
              <a:rPr lang="en-US" sz="1000" dirty="0" err="1">
                <a:solidFill>
                  <a:schemeClr val="bg1">
                    <a:lumMod val="50000"/>
                  </a:schemeClr>
                </a:solidFill>
                <a:latin typeface="Roboto" panose="02000000000000000000" pitchFamily="2" charset="0"/>
                <a:ea typeface="Roboto" panose="02000000000000000000" pitchFamily="2" charset="0"/>
              </a:rPr>
              <a:t>libero</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aliquam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ut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facilisis</a:t>
            </a:r>
            <a:r>
              <a:rPr lang="en-US" sz="1000" dirty="0">
                <a:solidFill>
                  <a:schemeClr val="bg1">
                    <a:lumMod val="50000"/>
                  </a:schemeClr>
                </a:solidFill>
                <a:latin typeface="Roboto" panose="02000000000000000000" pitchFamily="2" charset="0"/>
                <a:ea typeface="Roboto" panose="02000000000000000000" pitchFamily="2" charset="0"/>
              </a:rPr>
              <a:t> lacus </a:t>
            </a:r>
            <a:r>
              <a:rPr lang="en-US" sz="1000" dirty="0" err="1">
                <a:solidFill>
                  <a:schemeClr val="bg1">
                    <a:lumMod val="50000"/>
                  </a:schemeClr>
                </a:solidFill>
                <a:latin typeface="Roboto" panose="02000000000000000000" pitchFamily="2" charset="0"/>
                <a:ea typeface="Roboto" panose="02000000000000000000" pitchFamily="2" charset="0"/>
              </a:rPr>
              <a:t>pretium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Lorem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ipsum</a:t>
            </a:r>
            <a:r>
              <a:rPr lang="en-US" sz="1000" dirty="0">
                <a:solidFill>
                  <a:schemeClr val="bg1">
                    <a:lumMod val="50000"/>
                  </a:schemeClr>
                </a:solidFill>
                <a:latin typeface="Roboto" panose="02000000000000000000" pitchFamily="2" charset="0"/>
                <a:ea typeface="Roboto" panose="02000000000000000000" pitchFamily="2" charset="0"/>
              </a:rPr>
              <a:t> dolor sit </a:t>
            </a:r>
            <a:r>
              <a:rPr lang="en-US" sz="1000" dirty="0" err="1">
                <a:solidFill>
                  <a:schemeClr val="bg1">
                    <a:lumMod val="50000"/>
                  </a:schemeClr>
                </a:solidFill>
                <a:latin typeface="Roboto" panose="02000000000000000000" pitchFamily="2" charset="0"/>
                <a:ea typeface="Roboto" panose="02000000000000000000" pitchFamily="2" charset="0"/>
              </a:rPr>
              <a:t>amet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consectetur</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adipiscing</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elit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Fusce</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suscipit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neque</a:t>
            </a:r>
            <a:r>
              <a:rPr lang="en-US" sz="1000" dirty="0">
                <a:solidFill>
                  <a:schemeClr val="bg1">
                    <a:lumMod val="50000"/>
                  </a:schemeClr>
                </a:solidFill>
                <a:latin typeface="Roboto" panose="02000000000000000000" pitchFamily="2" charset="0"/>
                <a:ea typeface="Roboto" panose="02000000000000000000" pitchFamily="2" charset="0"/>
              </a:rPr>
              <a:t> non </a:t>
            </a:r>
            <a:r>
              <a:rPr lang="en-US" sz="1000" dirty="0" err="1">
                <a:solidFill>
                  <a:schemeClr val="bg1">
                    <a:lumMod val="50000"/>
                  </a:schemeClr>
                </a:solidFill>
                <a:latin typeface="Roboto" panose="02000000000000000000" pitchFamily="2" charset="0"/>
                <a:ea typeface="Roboto" panose="02000000000000000000" pitchFamily="2" charset="0"/>
              </a:rPr>
              <a:t>libero</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aliquam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ut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facilisis</a:t>
            </a:r>
            <a:r>
              <a:rPr lang="en-US" sz="1000" dirty="0">
                <a:solidFill>
                  <a:schemeClr val="bg1">
                    <a:lumMod val="50000"/>
                  </a:schemeClr>
                </a:solidFill>
                <a:latin typeface="Roboto" panose="02000000000000000000" pitchFamily="2" charset="0"/>
                <a:ea typeface="Roboto" panose="02000000000000000000" pitchFamily="2" charset="0"/>
              </a:rPr>
              <a:t> lacus </a:t>
            </a:r>
            <a:r>
              <a:rPr lang="en-US" sz="1000" dirty="0" err="1">
                <a:solidFill>
                  <a:schemeClr val="bg1">
                    <a:lumMod val="50000"/>
                  </a:schemeClr>
                </a:solidFill>
                <a:latin typeface="Roboto" panose="02000000000000000000" pitchFamily="2" charset="0"/>
                <a:ea typeface="Roboto" panose="02000000000000000000" pitchFamily="2" charset="0"/>
              </a:rPr>
              <a:t>pretium</a:t>
            </a:r>
            <a:r>
              <a:rPr lang="en-US" sz="1000" dirty="0">
                <a:solidFill>
                  <a:schemeClr val="bg1">
                    <a:lumMod val="50000"/>
                  </a:schemeClr>
                </a:solidFill>
                <a:latin typeface="Roboto" panose="02000000000000000000" pitchFamily="2" charset="0"/>
                <a:ea typeface="Roboto" panose="02000000000000000000" pitchFamily="2" charset="0"/>
              </a:rPr>
              <a:t>.</a:t>
            </a:r>
          </a:p>
        </p:txBody>
      </p:sp>
      <p:sp>
        <p:nvSpPr>
          <p:cNvPr id="31" name="文本框 30">
            <a:extLst>
              <a:ext uri="{FF2B5EF4-FFF2-40B4-BE49-F238E27FC236}">
                <a16:creationId xmlns:a16="http://schemas.microsoft.com/office/drawing/2014/main" id="{9F7CD4AC-95FA-4814-94DD-7C01A3E29397}"/>
              </a:ext>
            </a:extLst>
          </p:cNvPr>
          <p:cNvSpPr txBox="1"/>
          <p:nvPr/>
        </p:nvSpPr>
        <p:spPr>
          <a:xfrm>
            <a:off x="3924284" y="3134588"/>
            <a:ext cx="1963106"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32" name="Content Placeholder 2">
            <a:extLst>
              <a:ext uri="{FF2B5EF4-FFF2-40B4-BE49-F238E27FC236}">
                <a16:creationId xmlns:a16="http://schemas.microsoft.com/office/drawing/2014/main" id="{12564002-1F11-4085-969C-F72CD638DE43}"/>
              </a:ext>
            </a:extLst>
          </p:cNvPr>
          <p:cNvSpPr txBox="1">
            <a:spLocks/>
          </p:cNvSpPr>
          <p:nvPr/>
        </p:nvSpPr>
        <p:spPr>
          <a:xfrm>
            <a:off x="6168138" y="3365421"/>
            <a:ext cx="2176341" cy="242903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id-ID" sz="900" dirty="0">
              <a:solidFill>
                <a:schemeClr val="bg1">
                  <a:lumMod val="50000"/>
                </a:schemeClr>
              </a:solidFill>
              <a:latin typeface="Roboto" panose="02000000000000000000" pitchFamily="2" charset="0"/>
              <a:ea typeface="Roboto" panose="02000000000000000000" pitchFamily="2" charset="0"/>
            </a:endParaRPr>
          </a:p>
          <a:p>
            <a:pPr marL="0" indent="0" algn="ctr">
              <a:buNone/>
            </a:pPr>
            <a:r>
              <a:rPr lang="en-US" sz="1000" dirty="0" err="1">
                <a:solidFill>
                  <a:schemeClr val="bg1">
                    <a:lumMod val="50000"/>
                  </a:schemeClr>
                </a:solidFill>
                <a:latin typeface="Roboto" panose="02000000000000000000" pitchFamily="2" charset="0"/>
                <a:ea typeface="Roboto" panose="02000000000000000000" pitchFamily="2" charset="0"/>
              </a:rPr>
              <a:t>Lorem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ipsum</a:t>
            </a:r>
            <a:r>
              <a:rPr lang="en-US" sz="1000" dirty="0">
                <a:solidFill>
                  <a:schemeClr val="bg1">
                    <a:lumMod val="50000"/>
                  </a:schemeClr>
                </a:solidFill>
                <a:latin typeface="Roboto" panose="02000000000000000000" pitchFamily="2" charset="0"/>
                <a:ea typeface="Roboto" panose="02000000000000000000" pitchFamily="2" charset="0"/>
              </a:rPr>
              <a:t> dolor sit </a:t>
            </a:r>
            <a:r>
              <a:rPr lang="en-US" sz="1000" dirty="0" err="1">
                <a:solidFill>
                  <a:schemeClr val="bg1">
                    <a:lumMod val="50000"/>
                  </a:schemeClr>
                </a:solidFill>
                <a:latin typeface="Roboto" panose="02000000000000000000" pitchFamily="2" charset="0"/>
                <a:ea typeface="Roboto" panose="02000000000000000000" pitchFamily="2" charset="0"/>
              </a:rPr>
              <a:t>amet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consectetur</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adipiscing</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elit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Fusce</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suscipit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neque</a:t>
            </a:r>
            <a:r>
              <a:rPr lang="en-US" sz="1000" dirty="0">
                <a:solidFill>
                  <a:schemeClr val="bg1">
                    <a:lumMod val="50000"/>
                  </a:schemeClr>
                </a:solidFill>
                <a:latin typeface="Roboto" panose="02000000000000000000" pitchFamily="2" charset="0"/>
                <a:ea typeface="Roboto" panose="02000000000000000000" pitchFamily="2" charset="0"/>
              </a:rPr>
              <a:t> non </a:t>
            </a:r>
            <a:r>
              <a:rPr lang="en-US" sz="1000" dirty="0" err="1">
                <a:solidFill>
                  <a:schemeClr val="bg1">
                    <a:lumMod val="50000"/>
                  </a:schemeClr>
                </a:solidFill>
                <a:latin typeface="Roboto" panose="02000000000000000000" pitchFamily="2" charset="0"/>
                <a:ea typeface="Roboto" panose="02000000000000000000" pitchFamily="2" charset="0"/>
              </a:rPr>
              <a:t>libero</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aliquam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ut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facilisis</a:t>
            </a:r>
            <a:r>
              <a:rPr lang="en-US" sz="1000" dirty="0">
                <a:solidFill>
                  <a:schemeClr val="bg1">
                    <a:lumMod val="50000"/>
                  </a:schemeClr>
                </a:solidFill>
                <a:latin typeface="Roboto" panose="02000000000000000000" pitchFamily="2" charset="0"/>
                <a:ea typeface="Roboto" panose="02000000000000000000" pitchFamily="2" charset="0"/>
              </a:rPr>
              <a:t> lacus </a:t>
            </a:r>
            <a:r>
              <a:rPr lang="en-US" sz="1000" dirty="0" err="1">
                <a:solidFill>
                  <a:schemeClr val="bg1">
                    <a:lumMod val="50000"/>
                  </a:schemeClr>
                </a:solidFill>
                <a:latin typeface="Roboto" panose="02000000000000000000" pitchFamily="2" charset="0"/>
                <a:ea typeface="Roboto" panose="02000000000000000000" pitchFamily="2" charset="0"/>
              </a:rPr>
              <a:t>pretium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Lorem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ipsum</a:t>
            </a:r>
            <a:r>
              <a:rPr lang="en-US" sz="1000" dirty="0">
                <a:solidFill>
                  <a:schemeClr val="bg1">
                    <a:lumMod val="50000"/>
                  </a:schemeClr>
                </a:solidFill>
                <a:latin typeface="Roboto" panose="02000000000000000000" pitchFamily="2" charset="0"/>
                <a:ea typeface="Roboto" panose="02000000000000000000" pitchFamily="2" charset="0"/>
              </a:rPr>
              <a:t> dolor sit </a:t>
            </a:r>
            <a:r>
              <a:rPr lang="en-US" sz="1000" dirty="0" err="1">
                <a:solidFill>
                  <a:schemeClr val="bg1">
                    <a:lumMod val="50000"/>
                  </a:schemeClr>
                </a:solidFill>
                <a:latin typeface="Roboto" panose="02000000000000000000" pitchFamily="2" charset="0"/>
                <a:ea typeface="Roboto" panose="02000000000000000000" pitchFamily="2" charset="0"/>
              </a:rPr>
              <a:t>amet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consectetur</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adipiscing</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elit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Fusce</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suscipit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neque</a:t>
            </a:r>
            <a:r>
              <a:rPr lang="en-US" sz="1000" dirty="0">
                <a:solidFill>
                  <a:schemeClr val="bg1">
                    <a:lumMod val="50000"/>
                  </a:schemeClr>
                </a:solidFill>
                <a:latin typeface="Roboto" panose="02000000000000000000" pitchFamily="2" charset="0"/>
                <a:ea typeface="Roboto" panose="02000000000000000000" pitchFamily="2" charset="0"/>
              </a:rPr>
              <a:t> non </a:t>
            </a:r>
            <a:r>
              <a:rPr lang="en-US" sz="1000" dirty="0" err="1">
                <a:solidFill>
                  <a:schemeClr val="bg1">
                    <a:lumMod val="50000"/>
                  </a:schemeClr>
                </a:solidFill>
                <a:latin typeface="Roboto" panose="02000000000000000000" pitchFamily="2" charset="0"/>
                <a:ea typeface="Roboto" panose="02000000000000000000" pitchFamily="2" charset="0"/>
              </a:rPr>
              <a:t>libero</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aliquam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ut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facilisis</a:t>
            </a:r>
            <a:r>
              <a:rPr lang="en-US" sz="1000" dirty="0">
                <a:solidFill>
                  <a:schemeClr val="bg1">
                    <a:lumMod val="50000"/>
                  </a:schemeClr>
                </a:solidFill>
                <a:latin typeface="Roboto" panose="02000000000000000000" pitchFamily="2" charset="0"/>
                <a:ea typeface="Roboto" panose="02000000000000000000" pitchFamily="2" charset="0"/>
              </a:rPr>
              <a:t> lacus </a:t>
            </a:r>
            <a:r>
              <a:rPr lang="en-US" sz="1000" dirty="0" err="1">
                <a:solidFill>
                  <a:schemeClr val="bg1">
                    <a:lumMod val="50000"/>
                  </a:schemeClr>
                </a:solidFill>
                <a:latin typeface="Roboto" panose="02000000000000000000" pitchFamily="2" charset="0"/>
                <a:ea typeface="Roboto" panose="02000000000000000000" pitchFamily="2" charset="0"/>
              </a:rPr>
              <a:t>pretium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Lorem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ipsum</a:t>
            </a:r>
            <a:r>
              <a:rPr lang="en-US" sz="1000" dirty="0">
                <a:solidFill>
                  <a:schemeClr val="bg1">
                    <a:lumMod val="50000"/>
                  </a:schemeClr>
                </a:solidFill>
                <a:latin typeface="Roboto" panose="02000000000000000000" pitchFamily="2" charset="0"/>
                <a:ea typeface="Roboto" panose="02000000000000000000" pitchFamily="2" charset="0"/>
              </a:rPr>
              <a:t> dolor sit </a:t>
            </a:r>
            <a:r>
              <a:rPr lang="en-US" sz="1000" dirty="0" err="1">
                <a:solidFill>
                  <a:schemeClr val="bg1">
                    <a:lumMod val="50000"/>
                  </a:schemeClr>
                </a:solidFill>
                <a:latin typeface="Roboto" panose="02000000000000000000" pitchFamily="2" charset="0"/>
                <a:ea typeface="Roboto" panose="02000000000000000000" pitchFamily="2" charset="0"/>
              </a:rPr>
              <a:t>amet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consectetur</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adipiscing</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elit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Fusce</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suscipit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neque</a:t>
            </a:r>
            <a:r>
              <a:rPr lang="en-US" sz="1000" dirty="0">
                <a:solidFill>
                  <a:schemeClr val="bg1">
                    <a:lumMod val="50000"/>
                  </a:schemeClr>
                </a:solidFill>
                <a:latin typeface="Roboto" panose="02000000000000000000" pitchFamily="2" charset="0"/>
                <a:ea typeface="Roboto" panose="02000000000000000000" pitchFamily="2" charset="0"/>
              </a:rPr>
              <a:t> non </a:t>
            </a:r>
            <a:r>
              <a:rPr lang="en-US" sz="1000" dirty="0" err="1">
                <a:solidFill>
                  <a:schemeClr val="bg1">
                    <a:lumMod val="50000"/>
                  </a:schemeClr>
                </a:solidFill>
                <a:latin typeface="Roboto" panose="02000000000000000000" pitchFamily="2" charset="0"/>
                <a:ea typeface="Roboto" panose="02000000000000000000" pitchFamily="2" charset="0"/>
              </a:rPr>
              <a:t>libero</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aliquam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ut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facilisis</a:t>
            </a:r>
            <a:r>
              <a:rPr lang="en-US" sz="1000" dirty="0">
                <a:solidFill>
                  <a:schemeClr val="bg1">
                    <a:lumMod val="50000"/>
                  </a:schemeClr>
                </a:solidFill>
                <a:latin typeface="Roboto" panose="02000000000000000000" pitchFamily="2" charset="0"/>
                <a:ea typeface="Roboto" panose="02000000000000000000" pitchFamily="2" charset="0"/>
              </a:rPr>
              <a:t> lacus </a:t>
            </a:r>
            <a:r>
              <a:rPr lang="en-US" sz="1000" dirty="0" err="1">
                <a:solidFill>
                  <a:schemeClr val="bg1">
                    <a:lumMod val="50000"/>
                  </a:schemeClr>
                </a:solidFill>
                <a:latin typeface="Roboto" panose="02000000000000000000" pitchFamily="2" charset="0"/>
                <a:ea typeface="Roboto" panose="02000000000000000000" pitchFamily="2" charset="0"/>
              </a:rPr>
              <a:t>pretium</a:t>
            </a:r>
            <a:r>
              <a:rPr lang="en-US" sz="1000" dirty="0">
                <a:solidFill>
                  <a:schemeClr val="bg1">
                    <a:lumMod val="50000"/>
                  </a:schemeClr>
                </a:solidFill>
                <a:latin typeface="Roboto" panose="02000000000000000000" pitchFamily="2" charset="0"/>
                <a:ea typeface="Roboto" panose="02000000000000000000" pitchFamily="2" charset="0"/>
              </a:rPr>
              <a:t>.</a:t>
            </a:r>
          </a:p>
        </p:txBody>
      </p:sp>
      <p:sp>
        <p:nvSpPr>
          <p:cNvPr id="33" name="文本框 32">
            <a:extLst>
              <a:ext uri="{FF2B5EF4-FFF2-40B4-BE49-F238E27FC236}">
                <a16:creationId xmlns:a16="http://schemas.microsoft.com/office/drawing/2014/main" id="{2CEA2D39-B7CB-4C7F-9FC3-B13A6AB0B606}"/>
              </a:ext>
            </a:extLst>
          </p:cNvPr>
          <p:cNvSpPr txBox="1"/>
          <p:nvPr/>
        </p:nvSpPr>
        <p:spPr>
          <a:xfrm>
            <a:off x="6274757" y="3134588"/>
            <a:ext cx="1963106"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34" name="Content Placeholder 2">
            <a:extLst>
              <a:ext uri="{FF2B5EF4-FFF2-40B4-BE49-F238E27FC236}">
                <a16:creationId xmlns:a16="http://schemas.microsoft.com/office/drawing/2014/main" id="{006AE9F2-6C64-4D27-B8AE-A099833026A5}"/>
              </a:ext>
            </a:extLst>
          </p:cNvPr>
          <p:cNvSpPr txBox="1">
            <a:spLocks/>
          </p:cNvSpPr>
          <p:nvPr/>
        </p:nvSpPr>
        <p:spPr>
          <a:xfrm>
            <a:off x="8518619" y="3365421"/>
            <a:ext cx="2176341" cy="242903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id-ID" sz="900" dirty="0">
              <a:solidFill>
                <a:schemeClr val="bg1">
                  <a:lumMod val="50000"/>
                </a:schemeClr>
              </a:solidFill>
              <a:latin typeface="Roboto" panose="02000000000000000000" pitchFamily="2" charset="0"/>
              <a:ea typeface="Roboto" panose="02000000000000000000" pitchFamily="2" charset="0"/>
            </a:endParaRPr>
          </a:p>
          <a:p>
            <a:pPr marL="0" indent="0" algn="ctr">
              <a:buNone/>
            </a:pPr>
            <a:r>
              <a:rPr lang="en-US" sz="1000" dirty="0" err="1">
                <a:solidFill>
                  <a:schemeClr val="bg1">
                    <a:lumMod val="50000"/>
                  </a:schemeClr>
                </a:solidFill>
                <a:latin typeface="Roboto" panose="02000000000000000000" pitchFamily="2" charset="0"/>
                <a:ea typeface="Roboto" panose="02000000000000000000" pitchFamily="2" charset="0"/>
              </a:rPr>
              <a:t>Lorem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ipsum</a:t>
            </a:r>
            <a:r>
              <a:rPr lang="en-US" sz="1000" dirty="0">
                <a:solidFill>
                  <a:schemeClr val="bg1">
                    <a:lumMod val="50000"/>
                  </a:schemeClr>
                </a:solidFill>
                <a:latin typeface="Roboto" panose="02000000000000000000" pitchFamily="2" charset="0"/>
                <a:ea typeface="Roboto" panose="02000000000000000000" pitchFamily="2" charset="0"/>
              </a:rPr>
              <a:t> dolor sit </a:t>
            </a:r>
            <a:r>
              <a:rPr lang="en-US" sz="1000" dirty="0" err="1">
                <a:solidFill>
                  <a:schemeClr val="bg1">
                    <a:lumMod val="50000"/>
                  </a:schemeClr>
                </a:solidFill>
                <a:latin typeface="Roboto" panose="02000000000000000000" pitchFamily="2" charset="0"/>
                <a:ea typeface="Roboto" panose="02000000000000000000" pitchFamily="2" charset="0"/>
              </a:rPr>
              <a:t>amet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consectetur</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adipiscing</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elit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Fusce</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suscipit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neque</a:t>
            </a:r>
            <a:r>
              <a:rPr lang="en-US" sz="1000" dirty="0">
                <a:solidFill>
                  <a:schemeClr val="bg1">
                    <a:lumMod val="50000"/>
                  </a:schemeClr>
                </a:solidFill>
                <a:latin typeface="Roboto" panose="02000000000000000000" pitchFamily="2" charset="0"/>
                <a:ea typeface="Roboto" panose="02000000000000000000" pitchFamily="2" charset="0"/>
              </a:rPr>
              <a:t> non </a:t>
            </a:r>
            <a:r>
              <a:rPr lang="en-US" sz="1000" dirty="0" err="1">
                <a:solidFill>
                  <a:schemeClr val="bg1">
                    <a:lumMod val="50000"/>
                  </a:schemeClr>
                </a:solidFill>
                <a:latin typeface="Roboto" panose="02000000000000000000" pitchFamily="2" charset="0"/>
                <a:ea typeface="Roboto" panose="02000000000000000000" pitchFamily="2" charset="0"/>
              </a:rPr>
              <a:t>libero</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aliquam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ut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facilisis</a:t>
            </a:r>
            <a:r>
              <a:rPr lang="en-US" sz="1000" dirty="0">
                <a:solidFill>
                  <a:schemeClr val="bg1">
                    <a:lumMod val="50000"/>
                  </a:schemeClr>
                </a:solidFill>
                <a:latin typeface="Roboto" panose="02000000000000000000" pitchFamily="2" charset="0"/>
                <a:ea typeface="Roboto" panose="02000000000000000000" pitchFamily="2" charset="0"/>
              </a:rPr>
              <a:t> lacus </a:t>
            </a:r>
            <a:r>
              <a:rPr lang="en-US" sz="1000" dirty="0" err="1">
                <a:solidFill>
                  <a:schemeClr val="bg1">
                    <a:lumMod val="50000"/>
                  </a:schemeClr>
                </a:solidFill>
                <a:latin typeface="Roboto" panose="02000000000000000000" pitchFamily="2" charset="0"/>
                <a:ea typeface="Roboto" panose="02000000000000000000" pitchFamily="2" charset="0"/>
              </a:rPr>
              <a:t>pretium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Lorem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ipsum</a:t>
            </a:r>
            <a:r>
              <a:rPr lang="en-US" sz="1000" dirty="0">
                <a:solidFill>
                  <a:schemeClr val="bg1">
                    <a:lumMod val="50000"/>
                  </a:schemeClr>
                </a:solidFill>
                <a:latin typeface="Roboto" panose="02000000000000000000" pitchFamily="2" charset="0"/>
                <a:ea typeface="Roboto" panose="02000000000000000000" pitchFamily="2" charset="0"/>
              </a:rPr>
              <a:t> dolor sit </a:t>
            </a:r>
            <a:r>
              <a:rPr lang="en-US" sz="1000" dirty="0" err="1">
                <a:solidFill>
                  <a:schemeClr val="bg1">
                    <a:lumMod val="50000"/>
                  </a:schemeClr>
                </a:solidFill>
                <a:latin typeface="Roboto" panose="02000000000000000000" pitchFamily="2" charset="0"/>
                <a:ea typeface="Roboto" panose="02000000000000000000" pitchFamily="2" charset="0"/>
              </a:rPr>
              <a:t>amet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consectetur</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adipiscing</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elit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Fusce</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suscipit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neque</a:t>
            </a:r>
            <a:r>
              <a:rPr lang="en-US" sz="1000" dirty="0">
                <a:solidFill>
                  <a:schemeClr val="bg1">
                    <a:lumMod val="50000"/>
                  </a:schemeClr>
                </a:solidFill>
                <a:latin typeface="Roboto" panose="02000000000000000000" pitchFamily="2" charset="0"/>
                <a:ea typeface="Roboto" panose="02000000000000000000" pitchFamily="2" charset="0"/>
              </a:rPr>
              <a:t> non </a:t>
            </a:r>
            <a:r>
              <a:rPr lang="en-US" sz="1000" dirty="0" err="1">
                <a:solidFill>
                  <a:schemeClr val="bg1">
                    <a:lumMod val="50000"/>
                  </a:schemeClr>
                </a:solidFill>
                <a:latin typeface="Roboto" panose="02000000000000000000" pitchFamily="2" charset="0"/>
                <a:ea typeface="Roboto" panose="02000000000000000000" pitchFamily="2" charset="0"/>
              </a:rPr>
              <a:t>libero</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aliquam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ut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facilisis</a:t>
            </a:r>
            <a:r>
              <a:rPr lang="en-US" sz="1000" dirty="0">
                <a:solidFill>
                  <a:schemeClr val="bg1">
                    <a:lumMod val="50000"/>
                  </a:schemeClr>
                </a:solidFill>
                <a:latin typeface="Roboto" panose="02000000000000000000" pitchFamily="2" charset="0"/>
                <a:ea typeface="Roboto" panose="02000000000000000000" pitchFamily="2" charset="0"/>
              </a:rPr>
              <a:t> lacus </a:t>
            </a:r>
            <a:r>
              <a:rPr lang="en-US" sz="1000" dirty="0" err="1">
                <a:solidFill>
                  <a:schemeClr val="bg1">
                    <a:lumMod val="50000"/>
                  </a:schemeClr>
                </a:solidFill>
                <a:latin typeface="Roboto" panose="02000000000000000000" pitchFamily="2" charset="0"/>
                <a:ea typeface="Roboto" panose="02000000000000000000" pitchFamily="2" charset="0"/>
              </a:rPr>
              <a:t>pretium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Lorem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ipsum</a:t>
            </a:r>
            <a:r>
              <a:rPr lang="en-US" sz="1000" dirty="0">
                <a:solidFill>
                  <a:schemeClr val="bg1">
                    <a:lumMod val="50000"/>
                  </a:schemeClr>
                </a:solidFill>
                <a:latin typeface="Roboto" panose="02000000000000000000" pitchFamily="2" charset="0"/>
                <a:ea typeface="Roboto" panose="02000000000000000000" pitchFamily="2" charset="0"/>
              </a:rPr>
              <a:t> dolor sit </a:t>
            </a:r>
            <a:r>
              <a:rPr lang="en-US" sz="1000" dirty="0" err="1">
                <a:solidFill>
                  <a:schemeClr val="bg1">
                    <a:lumMod val="50000"/>
                  </a:schemeClr>
                </a:solidFill>
                <a:latin typeface="Roboto" panose="02000000000000000000" pitchFamily="2" charset="0"/>
                <a:ea typeface="Roboto" panose="02000000000000000000" pitchFamily="2" charset="0"/>
              </a:rPr>
              <a:t>amet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consectetur</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adipiscing</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elit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Fusce</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suscipit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neque</a:t>
            </a:r>
            <a:r>
              <a:rPr lang="en-US" sz="1000" dirty="0">
                <a:solidFill>
                  <a:schemeClr val="bg1">
                    <a:lumMod val="50000"/>
                  </a:schemeClr>
                </a:solidFill>
                <a:latin typeface="Roboto" panose="02000000000000000000" pitchFamily="2" charset="0"/>
                <a:ea typeface="Roboto" panose="02000000000000000000" pitchFamily="2" charset="0"/>
              </a:rPr>
              <a:t> non </a:t>
            </a:r>
            <a:r>
              <a:rPr lang="en-US" sz="1000" dirty="0" err="1">
                <a:solidFill>
                  <a:schemeClr val="bg1">
                    <a:lumMod val="50000"/>
                  </a:schemeClr>
                </a:solidFill>
                <a:latin typeface="Roboto" panose="02000000000000000000" pitchFamily="2" charset="0"/>
                <a:ea typeface="Roboto" panose="02000000000000000000" pitchFamily="2" charset="0"/>
              </a:rPr>
              <a:t>libero</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aliquam</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ut</a:t>
            </a:r>
            <a:r>
              <a:rPr lang="en-US" sz="1000" dirty="0">
                <a:solidFill>
                  <a:schemeClr val="bg1">
                    <a:lumMod val="50000"/>
                  </a:schemeClr>
                </a:solidFill>
                <a:latin typeface="Roboto" panose="02000000000000000000" pitchFamily="2" charset="0"/>
                <a:ea typeface="Roboto" panose="02000000000000000000" pitchFamily="2" charset="0"/>
              </a:rPr>
              <a:t> </a:t>
            </a:r>
            <a:r>
              <a:rPr lang="en-US" sz="1000" dirty="0" err="1">
                <a:solidFill>
                  <a:schemeClr val="bg1">
                    <a:lumMod val="50000"/>
                  </a:schemeClr>
                </a:solidFill>
                <a:latin typeface="Roboto" panose="02000000000000000000" pitchFamily="2" charset="0"/>
                <a:ea typeface="Roboto" panose="02000000000000000000" pitchFamily="2" charset="0"/>
              </a:rPr>
              <a:t>facilisis</a:t>
            </a:r>
            <a:r>
              <a:rPr lang="en-US" sz="1000" dirty="0">
                <a:solidFill>
                  <a:schemeClr val="bg1">
                    <a:lumMod val="50000"/>
                  </a:schemeClr>
                </a:solidFill>
                <a:latin typeface="Roboto" panose="02000000000000000000" pitchFamily="2" charset="0"/>
                <a:ea typeface="Roboto" panose="02000000000000000000" pitchFamily="2" charset="0"/>
              </a:rPr>
              <a:t> lacus </a:t>
            </a:r>
            <a:r>
              <a:rPr lang="en-US" sz="1000" dirty="0" err="1">
                <a:solidFill>
                  <a:schemeClr val="bg1">
                    <a:lumMod val="50000"/>
                  </a:schemeClr>
                </a:solidFill>
                <a:latin typeface="Roboto" panose="02000000000000000000" pitchFamily="2" charset="0"/>
                <a:ea typeface="Roboto" panose="02000000000000000000" pitchFamily="2" charset="0"/>
              </a:rPr>
              <a:t>pretium</a:t>
            </a:r>
            <a:r>
              <a:rPr lang="en-US" sz="1000" dirty="0">
                <a:solidFill>
                  <a:schemeClr val="bg1">
                    <a:lumMod val="50000"/>
                  </a:schemeClr>
                </a:solidFill>
                <a:latin typeface="Roboto" panose="02000000000000000000" pitchFamily="2" charset="0"/>
                <a:ea typeface="Roboto" panose="02000000000000000000" pitchFamily="2" charset="0"/>
              </a:rPr>
              <a:t>.</a:t>
            </a:r>
          </a:p>
        </p:txBody>
      </p:sp>
      <p:sp>
        <p:nvSpPr>
          <p:cNvPr id="35" name="文本框 34">
            <a:extLst>
              <a:ext uri="{FF2B5EF4-FFF2-40B4-BE49-F238E27FC236}">
                <a16:creationId xmlns:a16="http://schemas.microsoft.com/office/drawing/2014/main" id="{41C29943-CA3E-4893-A219-96A053A49F37}"/>
              </a:ext>
            </a:extLst>
          </p:cNvPr>
          <p:cNvSpPr txBox="1"/>
          <p:nvPr/>
        </p:nvSpPr>
        <p:spPr>
          <a:xfrm>
            <a:off x="8625238" y="3134588"/>
            <a:ext cx="1963106"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Tree>
    <p:extLst>
      <p:ext uri="{BB962C8B-B14F-4D97-AF65-F5344CB8AC3E}">
        <p14:creationId xmlns:p14="http://schemas.microsoft.com/office/powerpoint/2010/main" val="38130539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0A80083-2F53-40DF-8D9D-27FA27C722C9}"/>
              </a:ext>
            </a:extLst>
          </p:cNvPr>
          <p:cNvPicPr>
            <a:picLocks noChangeAspect="1"/>
          </p:cNvPicPr>
          <p:nvPr/>
        </p:nvPicPr>
        <p:blipFill rotWithShape="1">
          <a:blip r:embed="rId2">
            <a:extLst>
              <a:ext uri="{28A0092B-C50C-407E-A947-70E740481C1C}">
                <a14:useLocalDpi xmlns:a14="http://schemas.microsoft.com/office/drawing/2010/main" val="0"/>
              </a:ext>
            </a:extLst>
          </a:blip>
          <a:srcRect l="31993" b="68222"/>
          <a:stretch/>
        </p:blipFill>
        <p:spPr>
          <a:xfrm>
            <a:off x="6568440" y="0"/>
            <a:ext cx="5528149" cy="3875126"/>
          </a:xfrm>
          <a:prstGeom prst="rect">
            <a:avLst/>
          </a:prstGeom>
        </p:spPr>
      </p:pic>
      <p:pic>
        <p:nvPicPr>
          <p:cNvPr id="5" name="图片 4">
            <a:extLst>
              <a:ext uri="{FF2B5EF4-FFF2-40B4-BE49-F238E27FC236}">
                <a16:creationId xmlns:a16="http://schemas.microsoft.com/office/drawing/2014/main" id="{0F7EC643-4914-4F34-B635-2916541B21E5}"/>
              </a:ext>
            </a:extLst>
          </p:cNvPr>
          <p:cNvPicPr>
            <a:picLocks noChangeAspect="1"/>
          </p:cNvPicPr>
          <p:nvPr/>
        </p:nvPicPr>
        <p:blipFill rotWithShape="1">
          <a:blip r:embed="rId3">
            <a:extLst>
              <a:ext uri="{28A0092B-C50C-407E-A947-70E740481C1C}">
                <a14:useLocalDpi xmlns:a14="http://schemas.microsoft.com/office/drawing/2010/main" val="0"/>
              </a:ext>
            </a:extLst>
          </a:blip>
          <a:srcRect l="17997" t="23333"/>
          <a:stretch/>
        </p:blipFill>
        <p:spPr>
          <a:xfrm>
            <a:off x="8084592" y="1097280"/>
            <a:ext cx="4107408" cy="5760720"/>
          </a:xfrm>
          <a:prstGeom prst="rect">
            <a:avLst/>
          </a:prstGeom>
        </p:spPr>
      </p:pic>
      <p:pic>
        <p:nvPicPr>
          <p:cNvPr id="8" name="图片 7">
            <a:extLst>
              <a:ext uri="{FF2B5EF4-FFF2-40B4-BE49-F238E27FC236}">
                <a16:creationId xmlns:a16="http://schemas.microsoft.com/office/drawing/2014/main" id="{538751CD-D45E-48A2-9DF2-642C9E4A3378}"/>
              </a:ext>
            </a:extLst>
          </p:cNvPr>
          <p:cNvPicPr>
            <a:picLocks noChangeAspect="1"/>
          </p:cNvPicPr>
          <p:nvPr/>
        </p:nvPicPr>
        <p:blipFill rotWithShape="1">
          <a:blip r:embed="rId4">
            <a:extLst>
              <a:ext uri="{28A0092B-C50C-407E-A947-70E740481C1C}">
                <a14:useLocalDpi xmlns:a14="http://schemas.microsoft.com/office/drawing/2010/main" val="0"/>
              </a:ext>
            </a:extLst>
          </a:blip>
          <a:srcRect l="28486" t="83111"/>
          <a:stretch/>
        </p:blipFill>
        <p:spPr>
          <a:xfrm>
            <a:off x="8922698" y="5699760"/>
            <a:ext cx="3269302" cy="1158240"/>
          </a:xfrm>
          <a:prstGeom prst="rect">
            <a:avLst/>
          </a:prstGeom>
        </p:spPr>
      </p:pic>
      <p:grpSp>
        <p:nvGrpSpPr>
          <p:cNvPr id="17" name="组合 16">
            <a:extLst>
              <a:ext uri="{FF2B5EF4-FFF2-40B4-BE49-F238E27FC236}">
                <a16:creationId xmlns:a16="http://schemas.microsoft.com/office/drawing/2014/main" id="{E3C3E202-D766-4816-9D88-53363680445B}"/>
              </a:ext>
            </a:extLst>
          </p:cNvPr>
          <p:cNvGrpSpPr/>
          <p:nvPr/>
        </p:nvGrpSpPr>
        <p:grpSpPr>
          <a:xfrm>
            <a:off x="1308403" y="2725494"/>
            <a:ext cx="4653907" cy="1953340"/>
            <a:chOff x="8039077" y="2905035"/>
            <a:chExt cx="4653907" cy="1953340"/>
          </a:xfrm>
        </p:grpSpPr>
        <p:sp>
          <p:nvSpPr>
            <p:cNvPr id="18" name="文本框 17">
              <a:extLst>
                <a:ext uri="{FF2B5EF4-FFF2-40B4-BE49-F238E27FC236}">
                  <a16:creationId xmlns:a16="http://schemas.microsoft.com/office/drawing/2014/main" id="{8048E8B3-7064-427F-B711-AE0FC9C6DC4D}"/>
                </a:ext>
              </a:extLst>
            </p:cNvPr>
            <p:cNvSpPr txBox="1"/>
            <p:nvPr/>
          </p:nvSpPr>
          <p:spPr>
            <a:xfrm>
              <a:off x="8039077" y="2905035"/>
              <a:ext cx="4653907" cy="1446550"/>
            </a:xfrm>
            <a:prstGeom prst="rect">
              <a:avLst/>
            </a:prstGeom>
            <a:noFill/>
          </p:spPr>
          <p:txBody>
            <a:bodyPr wrap="square" rtlCol="0">
              <a:spAutoFit/>
            </a:bodyPr>
            <a:lstStyle/>
            <a:p>
              <a:pPr algn="ctr"/>
              <a:r>
                <a:rPr lang="en-US" altLang="zh-CN" sz="88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Part 04</a:t>
              </a:r>
            </a:p>
          </p:txBody>
        </p:sp>
        <p:sp>
          <p:nvSpPr>
            <p:cNvPr id="19" name="文本框 18">
              <a:extLst>
                <a:ext uri="{FF2B5EF4-FFF2-40B4-BE49-F238E27FC236}">
                  <a16:creationId xmlns:a16="http://schemas.microsoft.com/office/drawing/2014/main" id="{03B1C717-6402-45CE-90E4-8A25EB40AE5E}"/>
                </a:ext>
              </a:extLst>
            </p:cNvPr>
            <p:cNvSpPr txBox="1"/>
            <p:nvPr/>
          </p:nvSpPr>
          <p:spPr>
            <a:xfrm>
              <a:off x="8234671" y="4212044"/>
              <a:ext cx="4262718" cy="646331"/>
            </a:xfrm>
            <a:prstGeom prst="rect">
              <a:avLst/>
            </a:prstGeom>
            <a:noFill/>
          </p:spPr>
          <p:txBody>
            <a:bodyPr wrap="square" rtlCol="0">
              <a:spAutoFit/>
            </a:bodyPr>
            <a:lstStyle/>
            <a:p>
              <a:pPr algn="ctr" defTabSz="685800">
                <a:defRPr/>
              </a:pPr>
              <a:r>
                <a:rPr lang="zh-CN" altLang="en-US" sz="3600" spc="6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论文归档总结</a:t>
              </a:r>
            </a:p>
          </p:txBody>
        </p:sp>
      </p:grpSp>
      <p:grpSp>
        <p:nvGrpSpPr>
          <p:cNvPr id="20" name="组合 19">
            <a:extLst>
              <a:ext uri="{FF2B5EF4-FFF2-40B4-BE49-F238E27FC236}">
                <a16:creationId xmlns:a16="http://schemas.microsoft.com/office/drawing/2014/main" id="{4B68BAA8-7FE7-41F3-98AB-131D7CF8FF37}"/>
              </a:ext>
            </a:extLst>
          </p:cNvPr>
          <p:cNvGrpSpPr/>
          <p:nvPr/>
        </p:nvGrpSpPr>
        <p:grpSpPr>
          <a:xfrm>
            <a:off x="3021066" y="4842932"/>
            <a:ext cx="1120683" cy="162424"/>
            <a:chOff x="5145681" y="4540621"/>
            <a:chExt cx="1120683" cy="162424"/>
          </a:xfrm>
          <a:solidFill>
            <a:srgbClr val="B8895A"/>
          </a:solidFill>
        </p:grpSpPr>
        <p:sp>
          <p:nvSpPr>
            <p:cNvPr id="21" name="矩形 20">
              <a:extLst>
                <a:ext uri="{FF2B5EF4-FFF2-40B4-BE49-F238E27FC236}">
                  <a16:creationId xmlns:a16="http://schemas.microsoft.com/office/drawing/2014/main" id="{91D1F168-B696-42F9-BFCF-2927D05F1AFD}"/>
                </a:ext>
              </a:extLst>
            </p:cNvPr>
            <p:cNvSpPr/>
            <p:nvPr/>
          </p:nvSpPr>
          <p:spPr>
            <a:xfrm>
              <a:off x="5145681"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EDBE5A98-F00D-4179-81DC-3C59F2BD0959}"/>
                </a:ext>
              </a:extLst>
            </p:cNvPr>
            <p:cNvSpPr/>
            <p:nvPr/>
          </p:nvSpPr>
          <p:spPr>
            <a:xfrm>
              <a:off x="5449309"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DF043855-255D-455B-AF55-38B8086CCDAC}"/>
                </a:ext>
              </a:extLst>
            </p:cNvPr>
            <p:cNvSpPr/>
            <p:nvPr/>
          </p:nvSpPr>
          <p:spPr>
            <a:xfrm>
              <a:off x="5772992"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2FF10058-8CC0-4FEC-A89E-8262A46FDEF8}"/>
                </a:ext>
              </a:extLst>
            </p:cNvPr>
            <p:cNvSpPr/>
            <p:nvPr/>
          </p:nvSpPr>
          <p:spPr>
            <a:xfrm>
              <a:off x="6096675"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928683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10">
            <a:extLst>
              <a:ext uri="{FF2B5EF4-FFF2-40B4-BE49-F238E27FC236}">
                <a16:creationId xmlns:a16="http://schemas.microsoft.com/office/drawing/2014/main" id="{99344333-62BD-4427-8B51-7ABBD0557B6A}"/>
              </a:ext>
            </a:extLst>
          </p:cNvPr>
          <p:cNvSpPr/>
          <p:nvPr/>
        </p:nvSpPr>
        <p:spPr>
          <a:xfrm>
            <a:off x="251881" y="403136"/>
            <a:ext cx="652803" cy="370029"/>
          </a:xfrm>
          <a:prstGeom prst="roundRect">
            <a:avLst/>
          </a:prstGeom>
          <a:solidFill>
            <a:srgbClr val="B8895A"/>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027" rtl="0" eaLnBrk="1" latinLnBrk="0" hangingPunct="1">
              <a:defRPr sz="1400" kern="1200">
                <a:solidFill>
                  <a:schemeClr val="lt1"/>
                </a:solidFill>
                <a:latin typeface="+mn-lt"/>
                <a:ea typeface="+mn-ea"/>
                <a:cs typeface="+mn-cs"/>
              </a:defRPr>
            </a:lvl1pPr>
            <a:lvl2pPr marL="342518" algn="l" defTabSz="685027" rtl="0" eaLnBrk="1" latinLnBrk="0" hangingPunct="1">
              <a:defRPr sz="1400" kern="1200">
                <a:solidFill>
                  <a:schemeClr val="lt1"/>
                </a:solidFill>
                <a:latin typeface="+mn-lt"/>
                <a:ea typeface="+mn-ea"/>
                <a:cs typeface="+mn-cs"/>
              </a:defRPr>
            </a:lvl2pPr>
            <a:lvl3pPr marL="685027" algn="l" defTabSz="685027" rtl="0" eaLnBrk="1" latinLnBrk="0" hangingPunct="1">
              <a:defRPr sz="1400" kern="1200">
                <a:solidFill>
                  <a:schemeClr val="lt1"/>
                </a:solidFill>
                <a:latin typeface="+mn-lt"/>
                <a:ea typeface="+mn-ea"/>
                <a:cs typeface="+mn-cs"/>
              </a:defRPr>
            </a:lvl3pPr>
            <a:lvl4pPr marL="1027538" algn="l" defTabSz="685027" rtl="0" eaLnBrk="1" latinLnBrk="0" hangingPunct="1">
              <a:defRPr sz="1400" kern="1200">
                <a:solidFill>
                  <a:schemeClr val="lt1"/>
                </a:solidFill>
                <a:latin typeface="+mn-lt"/>
                <a:ea typeface="+mn-ea"/>
                <a:cs typeface="+mn-cs"/>
              </a:defRPr>
            </a:lvl4pPr>
            <a:lvl5pPr marL="1370054" algn="l" defTabSz="685027" rtl="0" eaLnBrk="1" latinLnBrk="0" hangingPunct="1">
              <a:defRPr sz="1400" kern="1200">
                <a:solidFill>
                  <a:schemeClr val="lt1"/>
                </a:solidFill>
                <a:latin typeface="+mn-lt"/>
                <a:ea typeface="+mn-ea"/>
                <a:cs typeface="+mn-cs"/>
              </a:defRPr>
            </a:lvl5pPr>
            <a:lvl6pPr marL="1712564" algn="l" defTabSz="685027" rtl="0" eaLnBrk="1" latinLnBrk="0" hangingPunct="1">
              <a:defRPr sz="1400" kern="1200">
                <a:solidFill>
                  <a:schemeClr val="lt1"/>
                </a:solidFill>
                <a:latin typeface="+mn-lt"/>
                <a:ea typeface="+mn-ea"/>
                <a:cs typeface="+mn-cs"/>
              </a:defRPr>
            </a:lvl6pPr>
            <a:lvl7pPr marL="2055079" algn="l" defTabSz="685027" rtl="0" eaLnBrk="1" latinLnBrk="0" hangingPunct="1">
              <a:defRPr sz="1400" kern="1200">
                <a:solidFill>
                  <a:schemeClr val="lt1"/>
                </a:solidFill>
                <a:latin typeface="+mn-lt"/>
                <a:ea typeface="+mn-ea"/>
                <a:cs typeface="+mn-cs"/>
              </a:defRPr>
            </a:lvl7pPr>
            <a:lvl8pPr marL="2397586" algn="l" defTabSz="685027" rtl="0" eaLnBrk="1" latinLnBrk="0" hangingPunct="1">
              <a:defRPr sz="1400" kern="1200">
                <a:solidFill>
                  <a:schemeClr val="lt1"/>
                </a:solidFill>
                <a:latin typeface="+mn-lt"/>
                <a:ea typeface="+mn-ea"/>
                <a:cs typeface="+mn-cs"/>
              </a:defRPr>
            </a:lvl8pPr>
            <a:lvl9pPr marL="2740102" algn="l" defTabSz="685027" rtl="0" eaLnBrk="1" latinLnBrk="0" hangingPunct="1">
              <a:defRPr sz="1400" kern="1200">
                <a:solidFill>
                  <a:schemeClr val="lt1"/>
                </a:solidFill>
                <a:latin typeface="+mn-lt"/>
                <a:ea typeface="+mn-ea"/>
                <a:cs typeface="+mn-cs"/>
              </a:defRPr>
            </a:lvl9pPr>
          </a:lstStyle>
          <a:p>
            <a:pPr algn="ctr" defTabSz="826821"/>
            <a:r>
              <a:rPr lang="en-US" altLang="zh-CN" sz="2000" dirty="0">
                <a:solidFill>
                  <a:schemeClr val="bg1"/>
                </a:solidFill>
                <a:latin typeface="微软雅黑" panose="020B0503020204020204" pitchFamily="34" charset="-122"/>
                <a:ea typeface="微软雅黑" panose="020B0503020204020204" pitchFamily="34" charset="-122"/>
              </a:rPr>
              <a:t>04</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BA6E0AD1-9CCE-437A-B8FB-C229E8D3FE9E}"/>
              </a:ext>
            </a:extLst>
          </p:cNvPr>
          <p:cNvSpPr txBox="1"/>
          <p:nvPr/>
        </p:nvSpPr>
        <p:spPr>
          <a:xfrm>
            <a:off x="904684" y="326540"/>
            <a:ext cx="3489158" cy="523220"/>
          </a:xfrm>
          <a:prstGeom prst="rect">
            <a:avLst/>
          </a:prstGeom>
          <a:noFill/>
        </p:spPr>
        <p:txBody>
          <a:bodyPr wrap="squar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论文归档与总结</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id="{56455190-EB70-44F7-A7DC-7E71F93080B7}"/>
              </a:ext>
            </a:extLst>
          </p:cNvPr>
          <p:cNvGrpSpPr/>
          <p:nvPr/>
        </p:nvGrpSpPr>
        <p:grpSpPr>
          <a:xfrm>
            <a:off x="1066800" y="1898681"/>
            <a:ext cx="10240318" cy="4101403"/>
            <a:chOff x="1066800" y="1898681"/>
            <a:chExt cx="10240318" cy="4101403"/>
          </a:xfrm>
        </p:grpSpPr>
        <p:grpSp>
          <p:nvGrpSpPr>
            <p:cNvPr id="9" name="组合 8">
              <a:extLst>
                <a:ext uri="{FF2B5EF4-FFF2-40B4-BE49-F238E27FC236}">
                  <a16:creationId xmlns:a16="http://schemas.microsoft.com/office/drawing/2014/main" id="{7A0D96AB-33B8-46BF-B26F-1F0EE55245C8}"/>
                </a:ext>
              </a:extLst>
            </p:cNvPr>
            <p:cNvGrpSpPr/>
            <p:nvPr/>
          </p:nvGrpSpPr>
          <p:grpSpPr>
            <a:xfrm flipV="1">
              <a:off x="1066800" y="3395712"/>
              <a:ext cx="9999390" cy="1071100"/>
              <a:chOff x="2758539" y="5928605"/>
              <a:chExt cx="18851412" cy="2019299"/>
            </a:xfrm>
            <a:solidFill>
              <a:srgbClr val="222327"/>
            </a:solidFill>
          </p:grpSpPr>
          <p:sp>
            <p:nvSpPr>
              <p:cNvPr id="30" name="Shape 1246">
                <a:extLst>
                  <a:ext uri="{FF2B5EF4-FFF2-40B4-BE49-F238E27FC236}">
                    <a16:creationId xmlns:a16="http://schemas.microsoft.com/office/drawing/2014/main" id="{5D88C1D2-0866-406A-A14F-83CF104F1EF5}"/>
                  </a:ext>
                </a:extLst>
              </p:cNvPr>
              <p:cNvSpPr/>
              <p:nvPr/>
            </p:nvSpPr>
            <p:spPr>
              <a:xfrm>
                <a:off x="2758539" y="5928605"/>
                <a:ext cx="4486694" cy="1650999"/>
              </a:xfrm>
              <a:custGeom>
                <a:avLst/>
                <a:gdLst/>
                <a:ahLst/>
                <a:cxnLst/>
                <a:rect l="0" t="0" r="0" b="0"/>
                <a:pathLst>
                  <a:path w="120000" h="120000" extrusionOk="0">
                    <a:moveTo>
                      <a:pt x="21366" y="0"/>
                    </a:moveTo>
                    <a:lnTo>
                      <a:pt x="14583" y="27688"/>
                    </a:lnTo>
                    <a:lnTo>
                      <a:pt x="1694" y="27688"/>
                    </a:lnTo>
                    <a:cubicBezTo>
                      <a:pt x="755" y="27688"/>
                      <a:pt x="0" y="29755"/>
                      <a:pt x="0" y="32305"/>
                    </a:cubicBezTo>
                    <a:lnTo>
                      <a:pt x="0" y="115383"/>
                    </a:lnTo>
                    <a:cubicBezTo>
                      <a:pt x="0" y="117933"/>
                      <a:pt x="755" y="119994"/>
                      <a:pt x="1694" y="119994"/>
                    </a:cubicBezTo>
                    <a:lnTo>
                      <a:pt x="118300" y="119994"/>
                    </a:lnTo>
                    <a:cubicBezTo>
                      <a:pt x="119238" y="119994"/>
                      <a:pt x="119994" y="117933"/>
                      <a:pt x="119994" y="115383"/>
                    </a:cubicBezTo>
                    <a:lnTo>
                      <a:pt x="119994" y="32305"/>
                    </a:lnTo>
                    <a:cubicBezTo>
                      <a:pt x="120000" y="29755"/>
                      <a:pt x="119238" y="27688"/>
                      <a:pt x="118300" y="27688"/>
                    </a:cubicBezTo>
                    <a:lnTo>
                      <a:pt x="28155" y="27688"/>
                    </a:lnTo>
                    <a:lnTo>
                      <a:pt x="21366" y="0"/>
                    </a:lnTo>
                    <a:close/>
                  </a:path>
                </a:pathLst>
              </a:custGeom>
              <a:solidFill>
                <a:srgbClr val="B8895A"/>
              </a:solidFill>
              <a:ln>
                <a:noFill/>
              </a:ln>
            </p:spPr>
            <p:txBody>
              <a:bodyPr lIns="0" tIns="0" rIns="0" bIns="0" anchor="ctr" anchorCtr="0">
                <a:noAutofit/>
              </a:bodyPr>
              <a:lstStyle/>
              <a:p>
                <a:pPr marL="0" marR="0" lvl="0" indent="0" algn="l" rtl="0">
                  <a:lnSpc>
                    <a:spcPct val="100000"/>
                  </a:lnSpc>
                  <a:spcBef>
                    <a:spcPts val="0"/>
                  </a:spcBef>
                  <a:buNone/>
                </a:pPr>
                <a:endParaRPr sz="3200" b="0" dirty="0">
                  <a:solidFill>
                    <a:srgbClr val="FFFFFF"/>
                  </a:solidFill>
                  <a:latin typeface="Helvetica Neue"/>
                  <a:ea typeface="Helvetica Neue"/>
                  <a:cs typeface="Helvetica Neue"/>
                  <a:sym typeface="Helvetica Neue"/>
                </a:endParaRPr>
              </a:p>
            </p:txBody>
          </p:sp>
          <p:sp>
            <p:nvSpPr>
              <p:cNvPr id="31" name="Shape 1248">
                <a:extLst>
                  <a:ext uri="{FF2B5EF4-FFF2-40B4-BE49-F238E27FC236}">
                    <a16:creationId xmlns:a16="http://schemas.microsoft.com/office/drawing/2014/main" id="{13AB5C20-D6E0-4671-B1E9-B2B34E4BAF93}"/>
                  </a:ext>
                </a:extLst>
              </p:cNvPr>
              <p:cNvSpPr/>
              <p:nvPr/>
            </p:nvSpPr>
            <p:spPr>
              <a:xfrm>
                <a:off x="7562650" y="6296905"/>
                <a:ext cx="4488280" cy="1650999"/>
              </a:xfrm>
              <a:custGeom>
                <a:avLst/>
                <a:gdLst/>
                <a:ahLst/>
                <a:cxnLst/>
                <a:rect l="0" t="0" r="0" b="0"/>
                <a:pathLst>
                  <a:path w="120000" h="120000" extrusionOk="0">
                    <a:moveTo>
                      <a:pt x="1694" y="0"/>
                    </a:moveTo>
                    <a:cubicBezTo>
                      <a:pt x="755" y="0"/>
                      <a:pt x="0" y="2061"/>
                      <a:pt x="0" y="4611"/>
                    </a:cubicBezTo>
                    <a:lnTo>
                      <a:pt x="0" y="87688"/>
                    </a:lnTo>
                    <a:cubicBezTo>
                      <a:pt x="0" y="90238"/>
                      <a:pt x="755" y="92305"/>
                      <a:pt x="1694" y="92305"/>
                    </a:cubicBezTo>
                    <a:lnTo>
                      <a:pt x="14594" y="92305"/>
                    </a:lnTo>
                    <a:lnTo>
                      <a:pt x="21383" y="119994"/>
                    </a:lnTo>
                    <a:lnTo>
                      <a:pt x="28177" y="92305"/>
                    </a:lnTo>
                    <a:lnTo>
                      <a:pt x="118300" y="92305"/>
                    </a:lnTo>
                    <a:cubicBezTo>
                      <a:pt x="119238" y="92305"/>
                      <a:pt x="119994" y="90238"/>
                      <a:pt x="119994" y="87688"/>
                    </a:cubicBezTo>
                    <a:lnTo>
                      <a:pt x="119994" y="4611"/>
                    </a:lnTo>
                    <a:cubicBezTo>
                      <a:pt x="120000" y="2061"/>
                      <a:pt x="119238" y="0"/>
                      <a:pt x="118300" y="0"/>
                    </a:cubicBezTo>
                    <a:lnTo>
                      <a:pt x="1694" y="0"/>
                    </a:lnTo>
                    <a:close/>
                  </a:path>
                </a:pathLst>
              </a:custGeom>
              <a:solidFill>
                <a:srgbClr val="B8895A"/>
              </a:solidFill>
              <a:ln>
                <a:noFill/>
              </a:ln>
            </p:spPr>
            <p:txBody>
              <a:bodyPr lIns="0" tIns="0" rIns="0" bIns="0" anchor="ctr" anchorCtr="0">
                <a:noAutofit/>
              </a:bodyPr>
              <a:lstStyle/>
              <a:p>
                <a:pPr marL="0" marR="0" lvl="0" indent="0" algn="l" rtl="0">
                  <a:lnSpc>
                    <a:spcPct val="100000"/>
                  </a:lnSpc>
                  <a:spcBef>
                    <a:spcPts val="0"/>
                  </a:spcBef>
                  <a:buNone/>
                </a:pPr>
                <a:endParaRPr sz="3200" b="0">
                  <a:solidFill>
                    <a:srgbClr val="FFFFFF"/>
                  </a:solidFill>
                  <a:latin typeface="Helvetica Neue"/>
                  <a:ea typeface="Helvetica Neue"/>
                  <a:cs typeface="Helvetica Neue"/>
                  <a:sym typeface="Helvetica Neue"/>
                </a:endParaRPr>
              </a:p>
            </p:txBody>
          </p:sp>
          <p:sp>
            <p:nvSpPr>
              <p:cNvPr id="32" name="Shape 1250">
                <a:extLst>
                  <a:ext uri="{FF2B5EF4-FFF2-40B4-BE49-F238E27FC236}">
                    <a16:creationId xmlns:a16="http://schemas.microsoft.com/office/drawing/2014/main" id="{6F5730AD-F219-4A12-9322-FE4459BCE1AD}"/>
                  </a:ext>
                </a:extLst>
              </p:cNvPr>
              <p:cNvSpPr/>
              <p:nvPr/>
            </p:nvSpPr>
            <p:spPr>
              <a:xfrm>
                <a:off x="12317561" y="5928605"/>
                <a:ext cx="4486693" cy="1650999"/>
              </a:xfrm>
              <a:custGeom>
                <a:avLst/>
                <a:gdLst/>
                <a:ahLst/>
                <a:cxnLst/>
                <a:rect l="0" t="0" r="0" b="0"/>
                <a:pathLst>
                  <a:path w="120000" h="120000" extrusionOk="0">
                    <a:moveTo>
                      <a:pt x="21366" y="0"/>
                    </a:moveTo>
                    <a:lnTo>
                      <a:pt x="14583" y="27688"/>
                    </a:lnTo>
                    <a:lnTo>
                      <a:pt x="1694" y="27688"/>
                    </a:lnTo>
                    <a:cubicBezTo>
                      <a:pt x="755" y="27688"/>
                      <a:pt x="0" y="29755"/>
                      <a:pt x="0" y="32305"/>
                    </a:cubicBezTo>
                    <a:lnTo>
                      <a:pt x="0" y="115383"/>
                    </a:lnTo>
                    <a:cubicBezTo>
                      <a:pt x="0" y="117933"/>
                      <a:pt x="755" y="119994"/>
                      <a:pt x="1694" y="119994"/>
                    </a:cubicBezTo>
                    <a:lnTo>
                      <a:pt x="118300" y="119994"/>
                    </a:lnTo>
                    <a:cubicBezTo>
                      <a:pt x="119238" y="119994"/>
                      <a:pt x="119994" y="117933"/>
                      <a:pt x="119994" y="115383"/>
                    </a:cubicBezTo>
                    <a:lnTo>
                      <a:pt x="119994" y="32305"/>
                    </a:lnTo>
                    <a:cubicBezTo>
                      <a:pt x="120000" y="29755"/>
                      <a:pt x="119238" y="27688"/>
                      <a:pt x="118300" y="27688"/>
                    </a:cubicBezTo>
                    <a:lnTo>
                      <a:pt x="28155" y="27688"/>
                    </a:lnTo>
                    <a:lnTo>
                      <a:pt x="21366" y="0"/>
                    </a:lnTo>
                    <a:close/>
                  </a:path>
                </a:pathLst>
              </a:custGeom>
              <a:solidFill>
                <a:srgbClr val="B8895A"/>
              </a:solidFill>
              <a:ln>
                <a:noFill/>
              </a:ln>
            </p:spPr>
            <p:txBody>
              <a:bodyPr lIns="0" tIns="0" rIns="0" bIns="0" anchor="ctr" anchorCtr="0">
                <a:noAutofit/>
              </a:bodyPr>
              <a:lstStyle/>
              <a:p>
                <a:pPr marL="0" marR="0" lvl="0" indent="0" algn="l" rtl="0">
                  <a:lnSpc>
                    <a:spcPct val="100000"/>
                  </a:lnSpc>
                  <a:spcBef>
                    <a:spcPts val="0"/>
                  </a:spcBef>
                  <a:buNone/>
                </a:pPr>
                <a:endParaRPr sz="3200" b="0">
                  <a:solidFill>
                    <a:srgbClr val="FFFFFF"/>
                  </a:solidFill>
                  <a:latin typeface="Helvetica Neue"/>
                  <a:ea typeface="Helvetica Neue"/>
                  <a:cs typeface="Helvetica Neue"/>
                  <a:sym typeface="Helvetica Neue"/>
                </a:endParaRPr>
              </a:p>
            </p:txBody>
          </p:sp>
          <p:sp>
            <p:nvSpPr>
              <p:cNvPr id="33" name="Shape 1252">
                <a:extLst>
                  <a:ext uri="{FF2B5EF4-FFF2-40B4-BE49-F238E27FC236}">
                    <a16:creationId xmlns:a16="http://schemas.microsoft.com/office/drawing/2014/main" id="{E68EF56E-DE9F-433B-964B-2313BDB6B44A}"/>
                  </a:ext>
                </a:extLst>
              </p:cNvPr>
              <p:cNvSpPr/>
              <p:nvPr/>
            </p:nvSpPr>
            <p:spPr>
              <a:xfrm>
                <a:off x="17121671" y="6296905"/>
                <a:ext cx="4488280" cy="1650999"/>
              </a:xfrm>
              <a:custGeom>
                <a:avLst/>
                <a:gdLst/>
                <a:ahLst/>
                <a:cxnLst/>
                <a:rect l="0" t="0" r="0" b="0"/>
                <a:pathLst>
                  <a:path w="120000" h="120000" extrusionOk="0">
                    <a:moveTo>
                      <a:pt x="1694" y="0"/>
                    </a:moveTo>
                    <a:cubicBezTo>
                      <a:pt x="755" y="0"/>
                      <a:pt x="0" y="2061"/>
                      <a:pt x="0" y="4611"/>
                    </a:cubicBezTo>
                    <a:lnTo>
                      <a:pt x="0" y="87688"/>
                    </a:lnTo>
                    <a:cubicBezTo>
                      <a:pt x="0" y="90238"/>
                      <a:pt x="755" y="92305"/>
                      <a:pt x="1694" y="92305"/>
                    </a:cubicBezTo>
                    <a:lnTo>
                      <a:pt x="14594" y="92305"/>
                    </a:lnTo>
                    <a:lnTo>
                      <a:pt x="21383" y="119994"/>
                    </a:lnTo>
                    <a:lnTo>
                      <a:pt x="28177" y="92305"/>
                    </a:lnTo>
                    <a:lnTo>
                      <a:pt x="118300" y="92305"/>
                    </a:lnTo>
                    <a:cubicBezTo>
                      <a:pt x="119238" y="92305"/>
                      <a:pt x="119994" y="90238"/>
                      <a:pt x="119994" y="87688"/>
                    </a:cubicBezTo>
                    <a:lnTo>
                      <a:pt x="119994" y="4611"/>
                    </a:lnTo>
                    <a:cubicBezTo>
                      <a:pt x="120000" y="2061"/>
                      <a:pt x="119238" y="0"/>
                      <a:pt x="118300" y="0"/>
                    </a:cubicBezTo>
                    <a:lnTo>
                      <a:pt x="1694" y="0"/>
                    </a:lnTo>
                    <a:close/>
                  </a:path>
                </a:pathLst>
              </a:custGeom>
              <a:solidFill>
                <a:srgbClr val="B8895A"/>
              </a:solidFill>
              <a:ln>
                <a:noFill/>
              </a:ln>
            </p:spPr>
            <p:txBody>
              <a:bodyPr lIns="0" tIns="0" rIns="0" bIns="0" anchor="ctr" anchorCtr="0">
                <a:noAutofit/>
              </a:bodyPr>
              <a:lstStyle/>
              <a:p>
                <a:pPr marL="0" marR="0" lvl="0" indent="0" algn="l" rtl="0">
                  <a:lnSpc>
                    <a:spcPct val="100000"/>
                  </a:lnSpc>
                  <a:spcBef>
                    <a:spcPts val="0"/>
                  </a:spcBef>
                  <a:buNone/>
                </a:pPr>
                <a:endParaRPr sz="3200" b="0">
                  <a:solidFill>
                    <a:srgbClr val="FFFFFF"/>
                  </a:solidFill>
                  <a:latin typeface="Helvetica Neue"/>
                  <a:ea typeface="Helvetica Neue"/>
                  <a:cs typeface="Helvetica Neue"/>
                  <a:sym typeface="Helvetica Neue"/>
                </a:endParaRPr>
              </a:p>
            </p:txBody>
          </p:sp>
        </p:grpSp>
        <p:sp>
          <p:nvSpPr>
            <p:cNvPr id="10" name="Rectangle 64">
              <a:extLst>
                <a:ext uri="{FF2B5EF4-FFF2-40B4-BE49-F238E27FC236}">
                  <a16:creationId xmlns:a16="http://schemas.microsoft.com/office/drawing/2014/main" id="{0A1148A8-A9BC-4EBB-962D-9AFDF148E9E1}"/>
                </a:ext>
              </a:extLst>
            </p:cNvPr>
            <p:cNvSpPr/>
            <p:nvPr/>
          </p:nvSpPr>
          <p:spPr>
            <a:xfrm>
              <a:off x="1806414" y="3763961"/>
              <a:ext cx="1507592" cy="307777"/>
            </a:xfrm>
            <a:prstGeom prst="rect">
              <a:avLst/>
            </a:prstGeom>
          </p:spPr>
          <p:txBody>
            <a:bodyPr wrap="none" lIns="0" tIns="0" rIns="0" bIns="0">
              <a:spAutoFit/>
            </a:bodyPr>
            <a:lstStyle/>
            <a:p>
              <a:r>
                <a:rPr lang="en-US" sz="2000" b="1" dirty="0">
                  <a:solidFill>
                    <a:schemeClr val="bg1"/>
                  </a:solidFill>
                </a:rPr>
                <a:t>Keyword Here</a:t>
              </a:r>
            </a:p>
          </p:txBody>
        </p:sp>
        <p:sp>
          <p:nvSpPr>
            <p:cNvPr id="11" name="Shape 472">
              <a:extLst>
                <a:ext uri="{FF2B5EF4-FFF2-40B4-BE49-F238E27FC236}">
                  <a16:creationId xmlns:a16="http://schemas.microsoft.com/office/drawing/2014/main" id="{3B995D3E-C96F-4F61-A2D4-88FAC230F8A4}"/>
                </a:ext>
              </a:extLst>
            </p:cNvPr>
            <p:cNvSpPr/>
            <p:nvPr/>
          </p:nvSpPr>
          <p:spPr>
            <a:xfrm>
              <a:off x="1263899" y="3725461"/>
              <a:ext cx="477381" cy="308177"/>
            </a:xfrm>
            <a:custGeom>
              <a:avLst/>
              <a:gdLst/>
              <a:ahLst/>
              <a:cxnLst/>
              <a:rect l="0" t="0" r="0" b="0"/>
              <a:pathLst>
                <a:path w="120000" h="120000" extrusionOk="0">
                  <a:moveTo>
                    <a:pt x="91807" y="33375"/>
                  </a:moveTo>
                  <a:lnTo>
                    <a:pt x="91807" y="33375"/>
                  </a:lnTo>
                  <a:cubicBezTo>
                    <a:pt x="89638" y="33375"/>
                    <a:pt x="87710" y="33375"/>
                    <a:pt x="85542" y="33375"/>
                  </a:cubicBezTo>
                  <a:cubicBezTo>
                    <a:pt x="81204" y="13500"/>
                    <a:pt x="70602" y="0"/>
                    <a:pt x="55662" y="0"/>
                  </a:cubicBezTo>
                  <a:cubicBezTo>
                    <a:pt x="38554" y="0"/>
                    <a:pt x="23614" y="23250"/>
                    <a:pt x="23614" y="50250"/>
                  </a:cubicBezTo>
                  <a:cubicBezTo>
                    <a:pt x="23614" y="50250"/>
                    <a:pt x="23614" y="53250"/>
                    <a:pt x="23614" y="56250"/>
                  </a:cubicBezTo>
                  <a:cubicBezTo>
                    <a:pt x="23614" y="56250"/>
                    <a:pt x="23614" y="56250"/>
                    <a:pt x="21445" y="56250"/>
                  </a:cubicBezTo>
                  <a:cubicBezTo>
                    <a:pt x="10843" y="56250"/>
                    <a:pt x="0" y="70125"/>
                    <a:pt x="0" y="90000"/>
                  </a:cubicBezTo>
                  <a:cubicBezTo>
                    <a:pt x="0" y="106500"/>
                    <a:pt x="10843" y="119625"/>
                    <a:pt x="21445" y="119625"/>
                  </a:cubicBezTo>
                  <a:cubicBezTo>
                    <a:pt x="91807" y="119625"/>
                    <a:pt x="91807" y="119625"/>
                    <a:pt x="91807" y="119625"/>
                  </a:cubicBezTo>
                  <a:cubicBezTo>
                    <a:pt x="106746" y="119625"/>
                    <a:pt x="119759" y="103125"/>
                    <a:pt x="119759" y="76500"/>
                  </a:cubicBezTo>
                  <a:cubicBezTo>
                    <a:pt x="119759" y="53250"/>
                    <a:pt x="106746" y="33375"/>
                    <a:pt x="91807" y="33375"/>
                  </a:cubicBezTo>
                  <a:close/>
                  <a:moveTo>
                    <a:pt x="68433" y="73125"/>
                  </a:moveTo>
                  <a:lnTo>
                    <a:pt x="68433" y="73125"/>
                  </a:lnTo>
                  <a:cubicBezTo>
                    <a:pt x="64096" y="79875"/>
                    <a:pt x="53493" y="99750"/>
                    <a:pt x="51325" y="103125"/>
                  </a:cubicBezTo>
                  <a:cubicBezTo>
                    <a:pt x="51325" y="103125"/>
                    <a:pt x="49156" y="106500"/>
                    <a:pt x="46987" y="103125"/>
                  </a:cubicBezTo>
                  <a:cubicBezTo>
                    <a:pt x="46987" y="103125"/>
                    <a:pt x="46987" y="103125"/>
                    <a:pt x="46987" y="99750"/>
                  </a:cubicBezTo>
                  <a:lnTo>
                    <a:pt x="46987" y="96375"/>
                  </a:lnTo>
                  <a:cubicBezTo>
                    <a:pt x="53493" y="76500"/>
                    <a:pt x="53493" y="76500"/>
                    <a:pt x="53493" y="76500"/>
                  </a:cubicBezTo>
                  <a:cubicBezTo>
                    <a:pt x="53493" y="73125"/>
                    <a:pt x="51325" y="73125"/>
                    <a:pt x="49156" y="73125"/>
                  </a:cubicBezTo>
                  <a:lnTo>
                    <a:pt x="49156" y="73125"/>
                  </a:lnTo>
                  <a:cubicBezTo>
                    <a:pt x="46987" y="70125"/>
                    <a:pt x="44819" y="70125"/>
                    <a:pt x="44819" y="66750"/>
                  </a:cubicBezTo>
                  <a:cubicBezTo>
                    <a:pt x="44819" y="63375"/>
                    <a:pt x="44819" y="63375"/>
                    <a:pt x="46987" y="60000"/>
                  </a:cubicBezTo>
                  <a:cubicBezTo>
                    <a:pt x="49156" y="53250"/>
                    <a:pt x="62168" y="33375"/>
                    <a:pt x="62168" y="33375"/>
                  </a:cubicBezTo>
                  <a:cubicBezTo>
                    <a:pt x="64096" y="30000"/>
                    <a:pt x="64096" y="30000"/>
                    <a:pt x="66265" y="30000"/>
                  </a:cubicBezTo>
                  <a:cubicBezTo>
                    <a:pt x="66265" y="33375"/>
                    <a:pt x="68433" y="33375"/>
                    <a:pt x="68433" y="33375"/>
                  </a:cubicBezTo>
                  <a:cubicBezTo>
                    <a:pt x="68433" y="36375"/>
                    <a:pt x="66265" y="36375"/>
                    <a:pt x="66265" y="39750"/>
                  </a:cubicBezTo>
                  <a:cubicBezTo>
                    <a:pt x="60000" y="60000"/>
                    <a:pt x="60000" y="60000"/>
                    <a:pt x="60000" y="60000"/>
                  </a:cubicBezTo>
                  <a:cubicBezTo>
                    <a:pt x="62168" y="60000"/>
                    <a:pt x="64096" y="63375"/>
                    <a:pt x="66265" y="63375"/>
                  </a:cubicBezTo>
                  <a:lnTo>
                    <a:pt x="66265" y="63375"/>
                  </a:lnTo>
                  <a:cubicBezTo>
                    <a:pt x="68433" y="63375"/>
                    <a:pt x="70602" y="66750"/>
                    <a:pt x="70602" y="70125"/>
                  </a:cubicBezTo>
                  <a:lnTo>
                    <a:pt x="68433" y="73125"/>
                  </a:lnTo>
                  <a:close/>
                </a:path>
              </a:pathLst>
            </a:custGeom>
            <a:solidFill>
              <a:schemeClr val="lt1"/>
            </a:solidFill>
            <a:ln>
              <a:noFill/>
            </a:ln>
          </p:spPr>
          <p:txBody>
            <a:bodyPr lIns="91400" tIns="45700" rIns="91400" bIns="45700" anchor="ctr" anchorCtr="0">
              <a:noAutofit/>
            </a:bodyPr>
            <a:lstStyle/>
            <a:p>
              <a:pPr marL="0" marR="0" lvl="0" indent="0" algn="l" rtl="0">
                <a:spcBef>
                  <a:spcPts val="0"/>
                </a:spcBef>
                <a:buNone/>
              </a:pPr>
              <a:endParaRPr sz="3600">
                <a:solidFill>
                  <a:schemeClr val="dk1"/>
                </a:solidFill>
                <a:latin typeface="Lato"/>
                <a:ea typeface="Lato"/>
                <a:cs typeface="Lato"/>
                <a:sym typeface="Lato"/>
              </a:endParaRPr>
            </a:p>
          </p:txBody>
        </p:sp>
        <p:sp>
          <p:nvSpPr>
            <p:cNvPr id="12" name="Freeform 122">
              <a:extLst>
                <a:ext uri="{FF2B5EF4-FFF2-40B4-BE49-F238E27FC236}">
                  <a16:creationId xmlns:a16="http://schemas.microsoft.com/office/drawing/2014/main" id="{3C3CFF3A-9BC6-40FB-A0F0-8378A825EA7E}"/>
                </a:ext>
              </a:extLst>
            </p:cNvPr>
            <p:cNvSpPr>
              <a:spLocks noEditPoints="1"/>
            </p:cNvSpPr>
            <p:nvPr/>
          </p:nvSpPr>
          <p:spPr bwMode="auto">
            <a:xfrm>
              <a:off x="3858434" y="3763961"/>
              <a:ext cx="439353" cy="344809"/>
            </a:xfrm>
            <a:custGeom>
              <a:avLst/>
              <a:gdLst/>
              <a:ahLst/>
              <a:cxnLst>
                <a:cxn ang="0">
                  <a:pos x="57" y="37"/>
                </a:cxn>
                <a:cxn ang="0">
                  <a:pos x="38" y="56"/>
                </a:cxn>
                <a:cxn ang="0">
                  <a:pos x="34" y="57"/>
                </a:cxn>
                <a:cxn ang="0">
                  <a:pos x="31" y="56"/>
                </a:cxn>
                <a:cxn ang="0">
                  <a:pos x="4" y="28"/>
                </a:cxn>
                <a:cxn ang="0">
                  <a:pos x="0" y="20"/>
                </a:cxn>
                <a:cxn ang="0">
                  <a:pos x="0" y="4"/>
                </a:cxn>
                <a:cxn ang="0">
                  <a:pos x="5" y="0"/>
                </a:cxn>
                <a:cxn ang="0">
                  <a:pos x="21" y="0"/>
                </a:cxn>
                <a:cxn ang="0">
                  <a:pos x="29" y="3"/>
                </a:cxn>
                <a:cxn ang="0">
                  <a:pos x="57" y="30"/>
                </a:cxn>
                <a:cxn ang="0">
                  <a:pos x="58" y="34"/>
                </a:cxn>
                <a:cxn ang="0">
                  <a:pos x="57" y="37"/>
                </a:cxn>
                <a:cxn ang="0">
                  <a:pos x="13" y="7"/>
                </a:cxn>
                <a:cxn ang="0">
                  <a:pos x="8" y="12"/>
                </a:cxn>
                <a:cxn ang="0">
                  <a:pos x="13" y="17"/>
                </a:cxn>
                <a:cxn ang="0">
                  <a:pos x="17" y="12"/>
                </a:cxn>
                <a:cxn ang="0">
                  <a:pos x="13" y="7"/>
                </a:cxn>
                <a:cxn ang="0">
                  <a:pos x="71" y="37"/>
                </a:cxn>
                <a:cxn ang="0">
                  <a:pos x="52" y="56"/>
                </a:cxn>
                <a:cxn ang="0">
                  <a:pos x="49" y="57"/>
                </a:cxn>
                <a:cxn ang="0">
                  <a:pos x="45" y="55"/>
                </a:cxn>
                <a:cxn ang="0">
                  <a:pos x="63" y="37"/>
                </a:cxn>
                <a:cxn ang="0">
                  <a:pos x="64" y="34"/>
                </a:cxn>
                <a:cxn ang="0">
                  <a:pos x="63" y="30"/>
                </a:cxn>
                <a:cxn ang="0">
                  <a:pos x="35" y="3"/>
                </a:cxn>
                <a:cxn ang="0">
                  <a:pos x="27" y="0"/>
                </a:cxn>
                <a:cxn ang="0">
                  <a:pos x="36" y="0"/>
                </a:cxn>
                <a:cxn ang="0">
                  <a:pos x="44" y="3"/>
                </a:cxn>
                <a:cxn ang="0">
                  <a:pos x="71" y="30"/>
                </a:cxn>
                <a:cxn ang="0">
                  <a:pos x="73" y="34"/>
                </a:cxn>
                <a:cxn ang="0">
                  <a:pos x="71" y="37"/>
                </a:cxn>
              </a:cxnLst>
              <a:rect l="0" t="0" r="r" b="b"/>
              <a:pathLst>
                <a:path w="73" h="57">
                  <a:moveTo>
                    <a:pt x="57" y="37"/>
                  </a:moveTo>
                  <a:cubicBezTo>
                    <a:pt x="38" y="56"/>
                    <a:pt x="38" y="56"/>
                    <a:pt x="38" y="56"/>
                  </a:cubicBezTo>
                  <a:cubicBezTo>
                    <a:pt x="37" y="57"/>
                    <a:pt x="36" y="57"/>
                    <a:pt x="34" y="57"/>
                  </a:cubicBezTo>
                  <a:cubicBezTo>
                    <a:pt x="33" y="57"/>
                    <a:pt x="32" y="57"/>
                    <a:pt x="31" y="56"/>
                  </a:cubicBezTo>
                  <a:cubicBezTo>
                    <a:pt x="4" y="28"/>
                    <a:pt x="4" y="28"/>
                    <a:pt x="4" y="28"/>
                  </a:cubicBezTo>
                  <a:cubicBezTo>
                    <a:pt x="2" y="27"/>
                    <a:pt x="0" y="23"/>
                    <a:pt x="0" y="20"/>
                  </a:cubicBezTo>
                  <a:cubicBezTo>
                    <a:pt x="0" y="4"/>
                    <a:pt x="0" y="4"/>
                    <a:pt x="0" y="4"/>
                  </a:cubicBezTo>
                  <a:cubicBezTo>
                    <a:pt x="0" y="2"/>
                    <a:pt x="3" y="0"/>
                    <a:pt x="5" y="0"/>
                  </a:cubicBezTo>
                  <a:cubicBezTo>
                    <a:pt x="21" y="0"/>
                    <a:pt x="21" y="0"/>
                    <a:pt x="21" y="0"/>
                  </a:cubicBezTo>
                  <a:cubicBezTo>
                    <a:pt x="24" y="0"/>
                    <a:pt x="27" y="1"/>
                    <a:pt x="29" y="3"/>
                  </a:cubicBezTo>
                  <a:cubicBezTo>
                    <a:pt x="57" y="30"/>
                    <a:pt x="57" y="30"/>
                    <a:pt x="57" y="30"/>
                  </a:cubicBezTo>
                  <a:cubicBezTo>
                    <a:pt x="57" y="31"/>
                    <a:pt x="58" y="32"/>
                    <a:pt x="58" y="34"/>
                  </a:cubicBezTo>
                  <a:cubicBezTo>
                    <a:pt x="58" y="35"/>
                    <a:pt x="57" y="36"/>
                    <a:pt x="57" y="37"/>
                  </a:cubicBezTo>
                  <a:close/>
                  <a:moveTo>
                    <a:pt x="13" y="7"/>
                  </a:moveTo>
                  <a:cubicBezTo>
                    <a:pt x="10" y="7"/>
                    <a:pt x="8" y="9"/>
                    <a:pt x="8" y="12"/>
                  </a:cubicBezTo>
                  <a:cubicBezTo>
                    <a:pt x="8" y="14"/>
                    <a:pt x="10" y="17"/>
                    <a:pt x="13" y="17"/>
                  </a:cubicBezTo>
                  <a:cubicBezTo>
                    <a:pt x="15" y="17"/>
                    <a:pt x="17" y="14"/>
                    <a:pt x="17" y="12"/>
                  </a:cubicBezTo>
                  <a:cubicBezTo>
                    <a:pt x="17" y="9"/>
                    <a:pt x="15" y="7"/>
                    <a:pt x="13" y="7"/>
                  </a:cubicBezTo>
                  <a:close/>
                  <a:moveTo>
                    <a:pt x="71" y="37"/>
                  </a:moveTo>
                  <a:cubicBezTo>
                    <a:pt x="52" y="56"/>
                    <a:pt x="52" y="56"/>
                    <a:pt x="52" y="56"/>
                  </a:cubicBezTo>
                  <a:cubicBezTo>
                    <a:pt x="52" y="57"/>
                    <a:pt x="50" y="57"/>
                    <a:pt x="49" y="57"/>
                  </a:cubicBezTo>
                  <a:cubicBezTo>
                    <a:pt x="47" y="57"/>
                    <a:pt x="46" y="56"/>
                    <a:pt x="45" y="55"/>
                  </a:cubicBezTo>
                  <a:cubicBezTo>
                    <a:pt x="63" y="37"/>
                    <a:pt x="63" y="37"/>
                    <a:pt x="63" y="37"/>
                  </a:cubicBezTo>
                  <a:cubicBezTo>
                    <a:pt x="63" y="36"/>
                    <a:pt x="64" y="35"/>
                    <a:pt x="64" y="34"/>
                  </a:cubicBezTo>
                  <a:cubicBezTo>
                    <a:pt x="64" y="32"/>
                    <a:pt x="63" y="31"/>
                    <a:pt x="63" y="30"/>
                  </a:cubicBezTo>
                  <a:cubicBezTo>
                    <a:pt x="35" y="3"/>
                    <a:pt x="35" y="3"/>
                    <a:pt x="35" y="3"/>
                  </a:cubicBezTo>
                  <a:cubicBezTo>
                    <a:pt x="34" y="1"/>
                    <a:pt x="30" y="0"/>
                    <a:pt x="27" y="0"/>
                  </a:cubicBezTo>
                  <a:cubicBezTo>
                    <a:pt x="36" y="0"/>
                    <a:pt x="36" y="0"/>
                    <a:pt x="36" y="0"/>
                  </a:cubicBezTo>
                  <a:cubicBezTo>
                    <a:pt x="38" y="0"/>
                    <a:pt x="42" y="1"/>
                    <a:pt x="44" y="3"/>
                  </a:cubicBezTo>
                  <a:cubicBezTo>
                    <a:pt x="71" y="30"/>
                    <a:pt x="71" y="30"/>
                    <a:pt x="71" y="30"/>
                  </a:cubicBezTo>
                  <a:cubicBezTo>
                    <a:pt x="72" y="31"/>
                    <a:pt x="73" y="32"/>
                    <a:pt x="73" y="34"/>
                  </a:cubicBezTo>
                  <a:cubicBezTo>
                    <a:pt x="73" y="35"/>
                    <a:pt x="72" y="36"/>
                    <a:pt x="71" y="37"/>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Rectangle 64">
              <a:extLst>
                <a:ext uri="{FF2B5EF4-FFF2-40B4-BE49-F238E27FC236}">
                  <a16:creationId xmlns:a16="http://schemas.microsoft.com/office/drawing/2014/main" id="{37D7E111-D6B1-4598-B0FC-56A1DC893AEA}"/>
                </a:ext>
              </a:extLst>
            </p:cNvPr>
            <p:cNvSpPr/>
            <p:nvPr/>
          </p:nvSpPr>
          <p:spPr>
            <a:xfrm>
              <a:off x="4364006" y="3763961"/>
              <a:ext cx="1507592" cy="307777"/>
            </a:xfrm>
            <a:prstGeom prst="rect">
              <a:avLst/>
            </a:prstGeom>
          </p:spPr>
          <p:txBody>
            <a:bodyPr wrap="none" lIns="0" tIns="0" rIns="0" bIns="0">
              <a:spAutoFit/>
            </a:bodyPr>
            <a:lstStyle/>
            <a:p>
              <a:r>
                <a:rPr lang="en-US" sz="2000" b="1" dirty="0">
                  <a:solidFill>
                    <a:schemeClr val="bg1"/>
                  </a:solidFill>
                </a:rPr>
                <a:t>Keyword Here</a:t>
              </a:r>
            </a:p>
          </p:txBody>
        </p:sp>
        <p:sp>
          <p:nvSpPr>
            <p:cNvPr id="14" name="Shape 470">
              <a:extLst>
                <a:ext uri="{FF2B5EF4-FFF2-40B4-BE49-F238E27FC236}">
                  <a16:creationId xmlns:a16="http://schemas.microsoft.com/office/drawing/2014/main" id="{EF42ABA4-4840-4794-9AEC-CB39D287AB8F}"/>
                </a:ext>
              </a:extLst>
            </p:cNvPr>
            <p:cNvSpPr/>
            <p:nvPr/>
          </p:nvSpPr>
          <p:spPr>
            <a:xfrm>
              <a:off x="6307929" y="3763961"/>
              <a:ext cx="391476" cy="352421"/>
            </a:xfrm>
            <a:custGeom>
              <a:avLst/>
              <a:gdLst/>
              <a:ahLst/>
              <a:cxnLst/>
              <a:rect l="0" t="0" r="0" b="0"/>
              <a:pathLst>
                <a:path w="120000" h="120000" extrusionOk="0">
                  <a:moveTo>
                    <a:pt x="19277" y="40719"/>
                  </a:moveTo>
                  <a:lnTo>
                    <a:pt x="19277" y="40719"/>
                  </a:lnTo>
                  <a:cubicBezTo>
                    <a:pt x="23373" y="36134"/>
                    <a:pt x="27951" y="38561"/>
                    <a:pt x="34216" y="45573"/>
                  </a:cubicBezTo>
                  <a:cubicBezTo>
                    <a:pt x="36385" y="48000"/>
                    <a:pt x="36385" y="45573"/>
                    <a:pt x="36385" y="45573"/>
                  </a:cubicBezTo>
                  <a:cubicBezTo>
                    <a:pt x="38554" y="45573"/>
                    <a:pt x="44819" y="36134"/>
                    <a:pt x="46987" y="36134"/>
                  </a:cubicBezTo>
                  <a:cubicBezTo>
                    <a:pt x="46987" y="36134"/>
                    <a:pt x="46987" y="36134"/>
                    <a:pt x="46987" y="33707"/>
                  </a:cubicBezTo>
                  <a:cubicBezTo>
                    <a:pt x="44819" y="33707"/>
                    <a:pt x="42891" y="31280"/>
                    <a:pt x="42891" y="28853"/>
                  </a:cubicBezTo>
                  <a:cubicBezTo>
                    <a:pt x="32048" y="12134"/>
                    <a:pt x="72530" y="2696"/>
                    <a:pt x="66265" y="2696"/>
                  </a:cubicBezTo>
                  <a:cubicBezTo>
                    <a:pt x="61927" y="0"/>
                    <a:pt x="49156" y="0"/>
                    <a:pt x="46987" y="0"/>
                  </a:cubicBezTo>
                  <a:cubicBezTo>
                    <a:pt x="40722" y="2696"/>
                    <a:pt x="30120" y="9707"/>
                    <a:pt x="25783" y="14561"/>
                  </a:cubicBezTo>
                  <a:cubicBezTo>
                    <a:pt x="19277" y="19415"/>
                    <a:pt x="17349" y="21842"/>
                    <a:pt x="17349" y="21842"/>
                  </a:cubicBezTo>
                  <a:cubicBezTo>
                    <a:pt x="14939" y="24000"/>
                    <a:pt x="17349" y="28853"/>
                    <a:pt x="12771" y="31280"/>
                  </a:cubicBezTo>
                  <a:cubicBezTo>
                    <a:pt x="8674" y="33707"/>
                    <a:pt x="6506" y="31280"/>
                    <a:pt x="4337" y="33707"/>
                  </a:cubicBezTo>
                  <a:cubicBezTo>
                    <a:pt x="4337" y="36134"/>
                    <a:pt x="2168" y="36134"/>
                    <a:pt x="0" y="38561"/>
                  </a:cubicBezTo>
                  <a:lnTo>
                    <a:pt x="0" y="40719"/>
                  </a:lnTo>
                  <a:lnTo>
                    <a:pt x="8674" y="50426"/>
                  </a:lnTo>
                  <a:cubicBezTo>
                    <a:pt x="8674" y="52853"/>
                    <a:pt x="10602" y="52853"/>
                    <a:pt x="12771" y="52853"/>
                  </a:cubicBezTo>
                  <a:cubicBezTo>
                    <a:pt x="12771" y="50426"/>
                    <a:pt x="14939" y="48000"/>
                    <a:pt x="17349" y="48000"/>
                  </a:cubicBezTo>
                  <a:cubicBezTo>
                    <a:pt x="17349" y="48000"/>
                    <a:pt x="17349" y="40719"/>
                    <a:pt x="19277" y="40719"/>
                  </a:cubicBezTo>
                  <a:close/>
                  <a:moveTo>
                    <a:pt x="53493" y="43146"/>
                  </a:moveTo>
                  <a:lnTo>
                    <a:pt x="53493" y="43146"/>
                  </a:lnTo>
                  <a:cubicBezTo>
                    <a:pt x="51325" y="43146"/>
                    <a:pt x="51325" y="43146"/>
                    <a:pt x="51325" y="43146"/>
                  </a:cubicBezTo>
                  <a:cubicBezTo>
                    <a:pt x="42891" y="50426"/>
                    <a:pt x="42891" y="50426"/>
                    <a:pt x="42891" y="50426"/>
                  </a:cubicBezTo>
                  <a:cubicBezTo>
                    <a:pt x="40722" y="52853"/>
                    <a:pt x="40722" y="52853"/>
                    <a:pt x="40722" y="55011"/>
                  </a:cubicBezTo>
                  <a:cubicBezTo>
                    <a:pt x="91807" y="117303"/>
                    <a:pt x="91807" y="117303"/>
                    <a:pt x="91807" y="117303"/>
                  </a:cubicBezTo>
                  <a:cubicBezTo>
                    <a:pt x="91807" y="119730"/>
                    <a:pt x="94216" y="119730"/>
                    <a:pt x="96144" y="117303"/>
                  </a:cubicBezTo>
                  <a:cubicBezTo>
                    <a:pt x="102650" y="112449"/>
                    <a:pt x="102650" y="112449"/>
                    <a:pt x="102650" y="112449"/>
                  </a:cubicBezTo>
                  <a:cubicBezTo>
                    <a:pt x="102650" y="110022"/>
                    <a:pt x="102650" y="107865"/>
                    <a:pt x="102650" y="107865"/>
                  </a:cubicBezTo>
                  <a:lnTo>
                    <a:pt x="53493" y="43146"/>
                  </a:lnTo>
                  <a:close/>
                  <a:moveTo>
                    <a:pt x="119759" y="16988"/>
                  </a:moveTo>
                  <a:lnTo>
                    <a:pt x="119759" y="16988"/>
                  </a:lnTo>
                  <a:cubicBezTo>
                    <a:pt x="117590" y="12134"/>
                    <a:pt x="117590" y="14561"/>
                    <a:pt x="115421" y="14561"/>
                  </a:cubicBezTo>
                  <a:cubicBezTo>
                    <a:pt x="115421" y="16988"/>
                    <a:pt x="111084" y="21842"/>
                    <a:pt x="111084" y="24000"/>
                  </a:cubicBezTo>
                  <a:cubicBezTo>
                    <a:pt x="108915" y="28853"/>
                    <a:pt x="104819" y="33707"/>
                    <a:pt x="98313" y="28853"/>
                  </a:cubicBezTo>
                  <a:cubicBezTo>
                    <a:pt x="91807" y="21842"/>
                    <a:pt x="94216" y="19415"/>
                    <a:pt x="96144" y="16988"/>
                  </a:cubicBezTo>
                  <a:cubicBezTo>
                    <a:pt x="96144" y="14561"/>
                    <a:pt x="100481" y="7550"/>
                    <a:pt x="100481" y="5123"/>
                  </a:cubicBezTo>
                  <a:cubicBezTo>
                    <a:pt x="102650" y="5123"/>
                    <a:pt x="100481" y="2696"/>
                    <a:pt x="98313" y="2696"/>
                  </a:cubicBezTo>
                  <a:cubicBezTo>
                    <a:pt x="96144" y="5123"/>
                    <a:pt x="83373" y="9707"/>
                    <a:pt x="81204" y="19415"/>
                  </a:cubicBezTo>
                  <a:cubicBezTo>
                    <a:pt x="79036" y="26426"/>
                    <a:pt x="83373" y="33707"/>
                    <a:pt x="76867" y="40719"/>
                  </a:cubicBezTo>
                  <a:cubicBezTo>
                    <a:pt x="68433" y="50426"/>
                    <a:pt x="68433" y="50426"/>
                    <a:pt x="68433" y="50426"/>
                  </a:cubicBezTo>
                  <a:cubicBezTo>
                    <a:pt x="76867" y="62292"/>
                    <a:pt x="76867" y="62292"/>
                    <a:pt x="76867" y="62292"/>
                  </a:cubicBezTo>
                  <a:cubicBezTo>
                    <a:pt x="87710" y="50426"/>
                    <a:pt x="87710" y="50426"/>
                    <a:pt x="87710" y="50426"/>
                  </a:cubicBezTo>
                  <a:cubicBezTo>
                    <a:pt x="89638" y="48000"/>
                    <a:pt x="94216" y="45573"/>
                    <a:pt x="98313" y="48000"/>
                  </a:cubicBezTo>
                  <a:cubicBezTo>
                    <a:pt x="108915" y="50426"/>
                    <a:pt x="113253" y="45573"/>
                    <a:pt x="117590" y="38561"/>
                  </a:cubicBezTo>
                  <a:cubicBezTo>
                    <a:pt x="119759" y="31280"/>
                    <a:pt x="119759" y="19415"/>
                    <a:pt x="119759" y="16988"/>
                  </a:cubicBezTo>
                  <a:close/>
                  <a:moveTo>
                    <a:pt x="17349" y="107865"/>
                  </a:moveTo>
                  <a:lnTo>
                    <a:pt x="17349" y="107865"/>
                  </a:lnTo>
                  <a:cubicBezTo>
                    <a:pt x="14939" y="110022"/>
                    <a:pt x="14939" y="112449"/>
                    <a:pt x="17349" y="112449"/>
                  </a:cubicBezTo>
                  <a:cubicBezTo>
                    <a:pt x="21445" y="119730"/>
                    <a:pt x="21445" y="119730"/>
                    <a:pt x="21445" y="119730"/>
                  </a:cubicBezTo>
                  <a:cubicBezTo>
                    <a:pt x="23373" y="119730"/>
                    <a:pt x="25783" y="119730"/>
                    <a:pt x="25783" y="117303"/>
                  </a:cubicBezTo>
                  <a:cubicBezTo>
                    <a:pt x="55662" y="86292"/>
                    <a:pt x="55662" y="86292"/>
                    <a:pt x="55662" y="86292"/>
                  </a:cubicBezTo>
                  <a:cubicBezTo>
                    <a:pt x="46987" y="74157"/>
                    <a:pt x="46987" y="74157"/>
                    <a:pt x="46987" y="74157"/>
                  </a:cubicBezTo>
                  <a:lnTo>
                    <a:pt x="17349" y="107865"/>
                  </a:lnTo>
                  <a:close/>
                </a:path>
              </a:pathLst>
            </a:custGeom>
            <a:solidFill>
              <a:schemeClr val="lt1"/>
            </a:solidFill>
            <a:ln>
              <a:noFill/>
            </a:ln>
          </p:spPr>
          <p:txBody>
            <a:bodyPr lIns="91400" tIns="45700" rIns="91400" bIns="45700" anchor="ctr" anchorCtr="0">
              <a:noAutofit/>
            </a:bodyPr>
            <a:lstStyle/>
            <a:p>
              <a:pPr marL="0" marR="0" lvl="0" indent="0" algn="l" rtl="0">
                <a:spcBef>
                  <a:spcPts val="0"/>
                </a:spcBef>
                <a:buNone/>
              </a:pPr>
              <a:endParaRPr sz="3600">
                <a:solidFill>
                  <a:schemeClr val="dk1"/>
                </a:solidFill>
                <a:latin typeface="Lato"/>
                <a:ea typeface="Lato"/>
                <a:cs typeface="Lato"/>
                <a:sym typeface="Lato"/>
              </a:endParaRPr>
            </a:p>
          </p:txBody>
        </p:sp>
        <p:sp>
          <p:nvSpPr>
            <p:cNvPr id="15" name="Rectangle 64">
              <a:extLst>
                <a:ext uri="{FF2B5EF4-FFF2-40B4-BE49-F238E27FC236}">
                  <a16:creationId xmlns:a16="http://schemas.microsoft.com/office/drawing/2014/main" id="{D970CC9F-79C8-4AC6-96EB-7E2599FD9262}"/>
                </a:ext>
              </a:extLst>
            </p:cNvPr>
            <p:cNvSpPr/>
            <p:nvPr/>
          </p:nvSpPr>
          <p:spPr>
            <a:xfrm>
              <a:off x="6827573" y="3763961"/>
              <a:ext cx="1507592" cy="307777"/>
            </a:xfrm>
            <a:prstGeom prst="rect">
              <a:avLst/>
            </a:prstGeom>
          </p:spPr>
          <p:txBody>
            <a:bodyPr wrap="none" lIns="0" tIns="0" rIns="0" bIns="0">
              <a:spAutoFit/>
            </a:bodyPr>
            <a:lstStyle/>
            <a:p>
              <a:r>
                <a:rPr lang="en-US" sz="2000" b="1" dirty="0">
                  <a:solidFill>
                    <a:schemeClr val="bg1"/>
                  </a:solidFill>
                </a:rPr>
                <a:t>Keyword Here</a:t>
              </a:r>
            </a:p>
          </p:txBody>
        </p:sp>
        <p:sp>
          <p:nvSpPr>
            <p:cNvPr id="16" name="Shape 471">
              <a:extLst>
                <a:ext uri="{FF2B5EF4-FFF2-40B4-BE49-F238E27FC236}">
                  <a16:creationId xmlns:a16="http://schemas.microsoft.com/office/drawing/2014/main" id="{74453C5A-A6E8-4302-9C0A-707251566586}"/>
                </a:ext>
              </a:extLst>
            </p:cNvPr>
            <p:cNvSpPr/>
            <p:nvPr/>
          </p:nvSpPr>
          <p:spPr>
            <a:xfrm>
              <a:off x="8834529" y="3773335"/>
              <a:ext cx="394274" cy="399969"/>
            </a:xfrm>
            <a:custGeom>
              <a:avLst/>
              <a:gdLst/>
              <a:ahLst/>
              <a:cxnLst/>
              <a:rect l="0" t="0" r="0" b="0"/>
              <a:pathLst>
                <a:path w="120000" h="120000" extrusionOk="0">
                  <a:moveTo>
                    <a:pt x="115653" y="44110"/>
                  </a:moveTo>
                  <a:lnTo>
                    <a:pt x="115653" y="44110"/>
                  </a:lnTo>
                  <a:cubicBezTo>
                    <a:pt x="70503" y="33675"/>
                    <a:pt x="70503" y="33675"/>
                    <a:pt x="70503" y="33675"/>
                  </a:cubicBezTo>
                  <a:cubicBezTo>
                    <a:pt x="64225" y="4031"/>
                    <a:pt x="64225" y="4031"/>
                    <a:pt x="64225" y="4031"/>
                  </a:cubicBezTo>
                  <a:cubicBezTo>
                    <a:pt x="62052" y="1897"/>
                    <a:pt x="59879" y="0"/>
                    <a:pt x="57706" y="0"/>
                  </a:cubicBezTo>
                  <a:cubicBezTo>
                    <a:pt x="4104" y="14466"/>
                    <a:pt x="4104" y="14466"/>
                    <a:pt x="4104" y="14466"/>
                  </a:cubicBezTo>
                  <a:cubicBezTo>
                    <a:pt x="0" y="16837"/>
                    <a:pt x="0" y="18972"/>
                    <a:pt x="0" y="21106"/>
                  </a:cubicBezTo>
                  <a:cubicBezTo>
                    <a:pt x="19074" y="92490"/>
                    <a:pt x="19074" y="92490"/>
                    <a:pt x="19074" y="92490"/>
                  </a:cubicBezTo>
                  <a:cubicBezTo>
                    <a:pt x="19074" y="94624"/>
                    <a:pt x="23420" y="94624"/>
                    <a:pt x="25835" y="94624"/>
                  </a:cubicBezTo>
                  <a:cubicBezTo>
                    <a:pt x="47082" y="88221"/>
                    <a:pt x="47082" y="88221"/>
                    <a:pt x="47082" y="88221"/>
                  </a:cubicBezTo>
                  <a:cubicBezTo>
                    <a:pt x="42736" y="100790"/>
                    <a:pt x="42736" y="100790"/>
                    <a:pt x="42736" y="100790"/>
                  </a:cubicBezTo>
                  <a:cubicBezTo>
                    <a:pt x="42736" y="102924"/>
                    <a:pt x="44909" y="105059"/>
                    <a:pt x="47082" y="105059"/>
                  </a:cubicBezTo>
                  <a:cubicBezTo>
                    <a:pt x="96096" y="117628"/>
                    <a:pt x="96096" y="117628"/>
                    <a:pt x="96096" y="117628"/>
                  </a:cubicBezTo>
                  <a:cubicBezTo>
                    <a:pt x="98269" y="119762"/>
                    <a:pt x="100442" y="117628"/>
                    <a:pt x="102857" y="115494"/>
                  </a:cubicBezTo>
                  <a:cubicBezTo>
                    <a:pt x="119758" y="50276"/>
                    <a:pt x="119758" y="50276"/>
                    <a:pt x="119758" y="50276"/>
                  </a:cubicBezTo>
                  <a:cubicBezTo>
                    <a:pt x="119758" y="48379"/>
                    <a:pt x="117826" y="44110"/>
                    <a:pt x="115653" y="44110"/>
                  </a:cubicBezTo>
                  <a:close/>
                  <a:moveTo>
                    <a:pt x="8450" y="23003"/>
                  </a:moveTo>
                  <a:lnTo>
                    <a:pt x="8450" y="23003"/>
                  </a:lnTo>
                  <a:cubicBezTo>
                    <a:pt x="55533" y="10434"/>
                    <a:pt x="55533" y="10434"/>
                    <a:pt x="55533" y="10434"/>
                  </a:cubicBezTo>
                  <a:cubicBezTo>
                    <a:pt x="74849" y="73517"/>
                    <a:pt x="74849" y="73517"/>
                    <a:pt x="74849" y="73517"/>
                  </a:cubicBezTo>
                  <a:cubicBezTo>
                    <a:pt x="28008" y="86324"/>
                    <a:pt x="28008" y="86324"/>
                    <a:pt x="28008" y="86324"/>
                  </a:cubicBezTo>
                  <a:lnTo>
                    <a:pt x="8450" y="23003"/>
                  </a:lnTo>
                  <a:close/>
                  <a:moveTo>
                    <a:pt x="93923" y="109328"/>
                  </a:moveTo>
                  <a:lnTo>
                    <a:pt x="93923" y="109328"/>
                  </a:lnTo>
                  <a:cubicBezTo>
                    <a:pt x="53601" y="98893"/>
                    <a:pt x="53601" y="98893"/>
                    <a:pt x="53601" y="98893"/>
                  </a:cubicBezTo>
                  <a:cubicBezTo>
                    <a:pt x="55533" y="86324"/>
                    <a:pt x="55533" y="86324"/>
                    <a:pt x="55533" y="86324"/>
                  </a:cubicBezTo>
                  <a:cubicBezTo>
                    <a:pt x="79195" y="79683"/>
                    <a:pt x="79195" y="79683"/>
                    <a:pt x="79195" y="79683"/>
                  </a:cubicBezTo>
                  <a:cubicBezTo>
                    <a:pt x="81126" y="79683"/>
                    <a:pt x="83299" y="77549"/>
                    <a:pt x="83299" y="75652"/>
                  </a:cubicBezTo>
                  <a:cubicBezTo>
                    <a:pt x="74849" y="41976"/>
                    <a:pt x="74849" y="41976"/>
                    <a:pt x="74849" y="41976"/>
                  </a:cubicBezTo>
                  <a:cubicBezTo>
                    <a:pt x="108893" y="50276"/>
                    <a:pt x="108893" y="50276"/>
                    <a:pt x="108893" y="50276"/>
                  </a:cubicBezTo>
                  <a:lnTo>
                    <a:pt x="93923" y="109328"/>
                  </a:lnTo>
                  <a:close/>
                </a:path>
              </a:pathLst>
            </a:custGeom>
            <a:solidFill>
              <a:schemeClr val="lt1"/>
            </a:solidFill>
            <a:ln>
              <a:noFill/>
            </a:ln>
          </p:spPr>
          <p:txBody>
            <a:bodyPr lIns="91400" tIns="45700" rIns="91400" bIns="45700" anchor="ctr" anchorCtr="0">
              <a:noAutofit/>
            </a:bodyPr>
            <a:lstStyle/>
            <a:p>
              <a:pPr marL="0" marR="0" lvl="0" indent="0" algn="l" rtl="0">
                <a:spcBef>
                  <a:spcPts val="0"/>
                </a:spcBef>
                <a:buNone/>
              </a:pPr>
              <a:endParaRPr sz="3600">
                <a:solidFill>
                  <a:schemeClr val="dk1"/>
                </a:solidFill>
                <a:latin typeface="Lato"/>
                <a:ea typeface="Lato"/>
                <a:cs typeface="Lato"/>
                <a:sym typeface="Lato"/>
              </a:endParaRPr>
            </a:p>
          </p:txBody>
        </p:sp>
        <p:sp>
          <p:nvSpPr>
            <p:cNvPr id="17" name="Rectangle 64">
              <a:extLst>
                <a:ext uri="{FF2B5EF4-FFF2-40B4-BE49-F238E27FC236}">
                  <a16:creationId xmlns:a16="http://schemas.microsoft.com/office/drawing/2014/main" id="{8BAA74B4-577D-47E5-BE45-E36953369CD4}"/>
                </a:ext>
              </a:extLst>
            </p:cNvPr>
            <p:cNvSpPr/>
            <p:nvPr/>
          </p:nvSpPr>
          <p:spPr>
            <a:xfrm>
              <a:off x="9322936" y="3763961"/>
              <a:ext cx="1507592" cy="307777"/>
            </a:xfrm>
            <a:prstGeom prst="rect">
              <a:avLst/>
            </a:prstGeom>
          </p:spPr>
          <p:txBody>
            <a:bodyPr wrap="none" lIns="0" tIns="0" rIns="0" bIns="0">
              <a:spAutoFit/>
            </a:bodyPr>
            <a:lstStyle/>
            <a:p>
              <a:r>
                <a:rPr lang="en-US" sz="2000" b="1" dirty="0">
                  <a:solidFill>
                    <a:schemeClr val="bg1"/>
                  </a:solidFill>
                </a:rPr>
                <a:t>Keyword Here</a:t>
              </a:r>
            </a:p>
          </p:txBody>
        </p:sp>
        <p:grpSp>
          <p:nvGrpSpPr>
            <p:cNvPr id="18" name="组合 17">
              <a:extLst>
                <a:ext uri="{FF2B5EF4-FFF2-40B4-BE49-F238E27FC236}">
                  <a16:creationId xmlns:a16="http://schemas.microsoft.com/office/drawing/2014/main" id="{722DA14D-FE6C-4B30-9A89-E85EC9B7BEFE}"/>
                </a:ext>
              </a:extLst>
            </p:cNvPr>
            <p:cNvGrpSpPr/>
            <p:nvPr/>
          </p:nvGrpSpPr>
          <p:grpSpPr>
            <a:xfrm>
              <a:off x="1089216" y="4601203"/>
              <a:ext cx="2472589" cy="1398881"/>
              <a:chOff x="8193460" y="2143026"/>
              <a:chExt cx="2472589" cy="1398881"/>
            </a:xfrm>
          </p:grpSpPr>
          <p:sp>
            <p:nvSpPr>
              <p:cNvPr id="28" name="文本框 27">
                <a:extLst>
                  <a:ext uri="{FF2B5EF4-FFF2-40B4-BE49-F238E27FC236}">
                    <a16:creationId xmlns:a16="http://schemas.microsoft.com/office/drawing/2014/main" id="{648F2B0A-2C9D-4D97-B61E-6F204DC7794C}"/>
                  </a:ext>
                </a:extLst>
              </p:cNvPr>
              <p:cNvSpPr txBox="1"/>
              <p:nvPr/>
            </p:nvSpPr>
            <p:spPr>
              <a:xfrm>
                <a:off x="8193460" y="2143026"/>
                <a:ext cx="204029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29" name="Text Placeholder 32">
                <a:extLst>
                  <a:ext uri="{FF2B5EF4-FFF2-40B4-BE49-F238E27FC236}">
                    <a16:creationId xmlns:a16="http://schemas.microsoft.com/office/drawing/2014/main" id="{6B11B073-CD92-41DC-A783-30DF032489C9}"/>
                  </a:ext>
                </a:extLst>
              </p:cNvPr>
              <p:cNvSpPr txBox="1">
                <a:spLocks/>
              </p:cNvSpPr>
              <p:nvPr/>
            </p:nvSpPr>
            <p:spPr>
              <a:xfrm>
                <a:off x="8412731" y="2559693"/>
                <a:ext cx="2253318"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nvGrpSpPr>
            <p:cNvPr id="19" name="组合 18">
              <a:extLst>
                <a:ext uri="{FF2B5EF4-FFF2-40B4-BE49-F238E27FC236}">
                  <a16:creationId xmlns:a16="http://schemas.microsoft.com/office/drawing/2014/main" id="{22ED53F5-90C0-4776-9C91-3F028CC4D55C}"/>
                </a:ext>
              </a:extLst>
            </p:cNvPr>
            <p:cNvGrpSpPr/>
            <p:nvPr/>
          </p:nvGrpSpPr>
          <p:grpSpPr>
            <a:xfrm>
              <a:off x="6242794" y="4601203"/>
              <a:ext cx="2472589" cy="1398881"/>
              <a:chOff x="8193460" y="2143026"/>
              <a:chExt cx="2472589" cy="1398881"/>
            </a:xfrm>
          </p:grpSpPr>
          <p:sp>
            <p:nvSpPr>
              <p:cNvPr id="26" name="文本框 25">
                <a:extLst>
                  <a:ext uri="{FF2B5EF4-FFF2-40B4-BE49-F238E27FC236}">
                    <a16:creationId xmlns:a16="http://schemas.microsoft.com/office/drawing/2014/main" id="{506CE6B6-F72C-41CF-824F-3DE33086CD25}"/>
                  </a:ext>
                </a:extLst>
              </p:cNvPr>
              <p:cNvSpPr txBox="1"/>
              <p:nvPr/>
            </p:nvSpPr>
            <p:spPr>
              <a:xfrm>
                <a:off x="8193460" y="2143026"/>
                <a:ext cx="204029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27" name="Text Placeholder 32">
                <a:extLst>
                  <a:ext uri="{FF2B5EF4-FFF2-40B4-BE49-F238E27FC236}">
                    <a16:creationId xmlns:a16="http://schemas.microsoft.com/office/drawing/2014/main" id="{74416B11-7EBC-4E74-8BC7-1A017A9AB9FF}"/>
                  </a:ext>
                </a:extLst>
              </p:cNvPr>
              <p:cNvSpPr txBox="1">
                <a:spLocks/>
              </p:cNvSpPr>
              <p:nvPr/>
            </p:nvSpPr>
            <p:spPr>
              <a:xfrm>
                <a:off x="8412731" y="2559693"/>
                <a:ext cx="2253318"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nvGrpSpPr>
            <p:cNvPr id="20" name="组合 19">
              <a:extLst>
                <a:ext uri="{FF2B5EF4-FFF2-40B4-BE49-F238E27FC236}">
                  <a16:creationId xmlns:a16="http://schemas.microsoft.com/office/drawing/2014/main" id="{FD73224D-E13E-4275-8B23-0080B318466D}"/>
                </a:ext>
              </a:extLst>
            </p:cNvPr>
            <p:cNvGrpSpPr/>
            <p:nvPr/>
          </p:nvGrpSpPr>
          <p:grpSpPr>
            <a:xfrm>
              <a:off x="3680951" y="1898681"/>
              <a:ext cx="2472589" cy="1398881"/>
              <a:chOff x="8193460" y="2143026"/>
              <a:chExt cx="2472589" cy="1398881"/>
            </a:xfrm>
          </p:grpSpPr>
          <p:sp>
            <p:nvSpPr>
              <p:cNvPr id="24" name="文本框 23">
                <a:extLst>
                  <a:ext uri="{FF2B5EF4-FFF2-40B4-BE49-F238E27FC236}">
                    <a16:creationId xmlns:a16="http://schemas.microsoft.com/office/drawing/2014/main" id="{7600573C-98C7-4882-BD09-C340706E29CE}"/>
                  </a:ext>
                </a:extLst>
              </p:cNvPr>
              <p:cNvSpPr txBox="1"/>
              <p:nvPr/>
            </p:nvSpPr>
            <p:spPr>
              <a:xfrm>
                <a:off x="8193460" y="2143026"/>
                <a:ext cx="204029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25" name="Text Placeholder 32">
                <a:extLst>
                  <a:ext uri="{FF2B5EF4-FFF2-40B4-BE49-F238E27FC236}">
                    <a16:creationId xmlns:a16="http://schemas.microsoft.com/office/drawing/2014/main" id="{3D22632B-D7D5-47CD-91FF-A17C5B0D11E8}"/>
                  </a:ext>
                </a:extLst>
              </p:cNvPr>
              <p:cNvSpPr txBox="1">
                <a:spLocks/>
              </p:cNvSpPr>
              <p:nvPr/>
            </p:nvSpPr>
            <p:spPr>
              <a:xfrm>
                <a:off x="8412731" y="2559693"/>
                <a:ext cx="2253318"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nvGrpSpPr>
            <p:cNvPr id="21" name="组合 20">
              <a:extLst>
                <a:ext uri="{FF2B5EF4-FFF2-40B4-BE49-F238E27FC236}">
                  <a16:creationId xmlns:a16="http://schemas.microsoft.com/office/drawing/2014/main" id="{EBE0ABE0-DFE0-4763-9B6A-675BECB112C6}"/>
                </a:ext>
              </a:extLst>
            </p:cNvPr>
            <p:cNvGrpSpPr/>
            <p:nvPr/>
          </p:nvGrpSpPr>
          <p:grpSpPr>
            <a:xfrm>
              <a:off x="8834529" y="1898681"/>
              <a:ext cx="2472589" cy="1398881"/>
              <a:chOff x="8193460" y="2143026"/>
              <a:chExt cx="2472589" cy="1398881"/>
            </a:xfrm>
          </p:grpSpPr>
          <p:sp>
            <p:nvSpPr>
              <p:cNvPr id="22" name="文本框 21">
                <a:extLst>
                  <a:ext uri="{FF2B5EF4-FFF2-40B4-BE49-F238E27FC236}">
                    <a16:creationId xmlns:a16="http://schemas.microsoft.com/office/drawing/2014/main" id="{3301CBFD-602A-431E-A1F6-324C4768EFED}"/>
                  </a:ext>
                </a:extLst>
              </p:cNvPr>
              <p:cNvSpPr txBox="1"/>
              <p:nvPr/>
            </p:nvSpPr>
            <p:spPr>
              <a:xfrm>
                <a:off x="8193460" y="2143026"/>
                <a:ext cx="204029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23" name="Text Placeholder 32">
                <a:extLst>
                  <a:ext uri="{FF2B5EF4-FFF2-40B4-BE49-F238E27FC236}">
                    <a16:creationId xmlns:a16="http://schemas.microsoft.com/office/drawing/2014/main" id="{5E6118F7-2F4B-4DB8-A8EE-63383E874141}"/>
                  </a:ext>
                </a:extLst>
              </p:cNvPr>
              <p:cNvSpPr txBox="1">
                <a:spLocks/>
              </p:cNvSpPr>
              <p:nvPr/>
            </p:nvSpPr>
            <p:spPr>
              <a:xfrm>
                <a:off x="8412731" y="2559693"/>
                <a:ext cx="2253318"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spTree>
    <p:extLst>
      <p:ext uri="{BB962C8B-B14F-4D97-AF65-F5344CB8AC3E}">
        <p14:creationId xmlns:p14="http://schemas.microsoft.com/office/powerpoint/2010/main" val="8490452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10">
            <a:extLst>
              <a:ext uri="{FF2B5EF4-FFF2-40B4-BE49-F238E27FC236}">
                <a16:creationId xmlns:a16="http://schemas.microsoft.com/office/drawing/2014/main" id="{99344333-62BD-4427-8B51-7ABBD0557B6A}"/>
              </a:ext>
            </a:extLst>
          </p:cNvPr>
          <p:cNvSpPr/>
          <p:nvPr/>
        </p:nvSpPr>
        <p:spPr>
          <a:xfrm>
            <a:off x="251881" y="403136"/>
            <a:ext cx="652803" cy="370029"/>
          </a:xfrm>
          <a:prstGeom prst="roundRect">
            <a:avLst/>
          </a:prstGeom>
          <a:solidFill>
            <a:srgbClr val="B8895A"/>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027" rtl="0" eaLnBrk="1" latinLnBrk="0" hangingPunct="1">
              <a:defRPr sz="1400" kern="1200">
                <a:solidFill>
                  <a:schemeClr val="lt1"/>
                </a:solidFill>
                <a:latin typeface="+mn-lt"/>
                <a:ea typeface="+mn-ea"/>
                <a:cs typeface="+mn-cs"/>
              </a:defRPr>
            </a:lvl1pPr>
            <a:lvl2pPr marL="342518" algn="l" defTabSz="685027" rtl="0" eaLnBrk="1" latinLnBrk="0" hangingPunct="1">
              <a:defRPr sz="1400" kern="1200">
                <a:solidFill>
                  <a:schemeClr val="lt1"/>
                </a:solidFill>
                <a:latin typeface="+mn-lt"/>
                <a:ea typeface="+mn-ea"/>
                <a:cs typeface="+mn-cs"/>
              </a:defRPr>
            </a:lvl2pPr>
            <a:lvl3pPr marL="685027" algn="l" defTabSz="685027" rtl="0" eaLnBrk="1" latinLnBrk="0" hangingPunct="1">
              <a:defRPr sz="1400" kern="1200">
                <a:solidFill>
                  <a:schemeClr val="lt1"/>
                </a:solidFill>
                <a:latin typeface="+mn-lt"/>
                <a:ea typeface="+mn-ea"/>
                <a:cs typeface="+mn-cs"/>
              </a:defRPr>
            </a:lvl3pPr>
            <a:lvl4pPr marL="1027538" algn="l" defTabSz="685027" rtl="0" eaLnBrk="1" latinLnBrk="0" hangingPunct="1">
              <a:defRPr sz="1400" kern="1200">
                <a:solidFill>
                  <a:schemeClr val="lt1"/>
                </a:solidFill>
                <a:latin typeface="+mn-lt"/>
                <a:ea typeface="+mn-ea"/>
                <a:cs typeface="+mn-cs"/>
              </a:defRPr>
            </a:lvl4pPr>
            <a:lvl5pPr marL="1370054" algn="l" defTabSz="685027" rtl="0" eaLnBrk="1" latinLnBrk="0" hangingPunct="1">
              <a:defRPr sz="1400" kern="1200">
                <a:solidFill>
                  <a:schemeClr val="lt1"/>
                </a:solidFill>
                <a:latin typeface="+mn-lt"/>
                <a:ea typeface="+mn-ea"/>
                <a:cs typeface="+mn-cs"/>
              </a:defRPr>
            </a:lvl5pPr>
            <a:lvl6pPr marL="1712564" algn="l" defTabSz="685027" rtl="0" eaLnBrk="1" latinLnBrk="0" hangingPunct="1">
              <a:defRPr sz="1400" kern="1200">
                <a:solidFill>
                  <a:schemeClr val="lt1"/>
                </a:solidFill>
                <a:latin typeface="+mn-lt"/>
                <a:ea typeface="+mn-ea"/>
                <a:cs typeface="+mn-cs"/>
              </a:defRPr>
            </a:lvl6pPr>
            <a:lvl7pPr marL="2055079" algn="l" defTabSz="685027" rtl="0" eaLnBrk="1" latinLnBrk="0" hangingPunct="1">
              <a:defRPr sz="1400" kern="1200">
                <a:solidFill>
                  <a:schemeClr val="lt1"/>
                </a:solidFill>
                <a:latin typeface="+mn-lt"/>
                <a:ea typeface="+mn-ea"/>
                <a:cs typeface="+mn-cs"/>
              </a:defRPr>
            </a:lvl7pPr>
            <a:lvl8pPr marL="2397586" algn="l" defTabSz="685027" rtl="0" eaLnBrk="1" latinLnBrk="0" hangingPunct="1">
              <a:defRPr sz="1400" kern="1200">
                <a:solidFill>
                  <a:schemeClr val="lt1"/>
                </a:solidFill>
                <a:latin typeface="+mn-lt"/>
                <a:ea typeface="+mn-ea"/>
                <a:cs typeface="+mn-cs"/>
              </a:defRPr>
            </a:lvl8pPr>
            <a:lvl9pPr marL="2740102" algn="l" defTabSz="685027" rtl="0" eaLnBrk="1" latinLnBrk="0" hangingPunct="1">
              <a:defRPr sz="1400" kern="1200">
                <a:solidFill>
                  <a:schemeClr val="lt1"/>
                </a:solidFill>
                <a:latin typeface="+mn-lt"/>
                <a:ea typeface="+mn-ea"/>
                <a:cs typeface="+mn-cs"/>
              </a:defRPr>
            </a:lvl9pPr>
          </a:lstStyle>
          <a:p>
            <a:pPr algn="ctr" defTabSz="826821"/>
            <a:r>
              <a:rPr lang="en-US" altLang="zh-CN" sz="2000" dirty="0">
                <a:solidFill>
                  <a:schemeClr val="bg1"/>
                </a:solidFill>
                <a:latin typeface="微软雅黑" panose="020B0503020204020204" pitchFamily="34" charset="-122"/>
                <a:ea typeface="微软雅黑" panose="020B0503020204020204" pitchFamily="34" charset="-122"/>
              </a:rPr>
              <a:t>04</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BA6E0AD1-9CCE-437A-B8FB-C229E8D3FE9E}"/>
              </a:ext>
            </a:extLst>
          </p:cNvPr>
          <p:cNvSpPr txBox="1"/>
          <p:nvPr/>
        </p:nvSpPr>
        <p:spPr>
          <a:xfrm>
            <a:off x="904684" y="326540"/>
            <a:ext cx="3489158" cy="523220"/>
          </a:xfrm>
          <a:prstGeom prst="rect">
            <a:avLst/>
          </a:prstGeom>
          <a:noFill/>
        </p:spPr>
        <p:txBody>
          <a:bodyPr wrap="squar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论文归档与总结</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4" name="Content Placeholder 5">
            <a:extLst>
              <a:ext uri="{FF2B5EF4-FFF2-40B4-BE49-F238E27FC236}">
                <a16:creationId xmlns:a16="http://schemas.microsoft.com/office/drawing/2014/main" id="{3E1B6557-6408-4D0E-817A-DF98B15A4E2B}"/>
              </a:ext>
            </a:extLst>
          </p:cNvPr>
          <p:cNvGraphicFramePr>
            <a:graphicFrameLocks/>
          </p:cNvGraphicFramePr>
          <p:nvPr>
            <p:extLst>
              <p:ext uri="{D42A27DB-BD31-4B8C-83A1-F6EECF244321}">
                <p14:modId xmlns:p14="http://schemas.microsoft.com/office/powerpoint/2010/main" val="879649188"/>
              </p:ext>
            </p:extLst>
          </p:nvPr>
        </p:nvGraphicFramePr>
        <p:xfrm>
          <a:off x="838200" y="1666240"/>
          <a:ext cx="10515600" cy="4412827"/>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a:extLst>
              <a:ext uri="{FF2B5EF4-FFF2-40B4-BE49-F238E27FC236}">
                <a16:creationId xmlns:a16="http://schemas.microsoft.com/office/drawing/2014/main" id="{8AAD3F67-E834-4839-AA11-F4D0500B9CCC}"/>
              </a:ext>
            </a:extLst>
          </p:cNvPr>
          <p:cNvSpPr/>
          <p:nvPr/>
        </p:nvSpPr>
        <p:spPr>
          <a:xfrm>
            <a:off x="976088" y="1770413"/>
            <a:ext cx="1231106" cy="246221"/>
          </a:xfrm>
          <a:prstGeom prst="rect">
            <a:avLst/>
          </a:prstGeom>
          <a:ln>
            <a:noFill/>
          </a:ln>
        </p:spPr>
        <p:txBody>
          <a:bodyPr wrap="none" lIns="0" tIns="0" rIns="0" bIns="0">
            <a:spAutoFit/>
          </a:bodyPr>
          <a:lstStyle/>
          <a:p>
            <a:r>
              <a:rPr lang="zh-CN" altLang="en-US" sz="1600" dirty="0">
                <a:cs typeface="+mn-ea"/>
                <a:sym typeface="+mn-lt"/>
              </a:rPr>
              <a:t>点击输入标题</a:t>
            </a:r>
            <a:endParaRPr lang="en-US" sz="1600" dirty="0">
              <a:cs typeface="+mn-ea"/>
              <a:sym typeface="+mn-lt"/>
            </a:endParaRPr>
          </a:p>
        </p:txBody>
      </p:sp>
      <p:sp>
        <p:nvSpPr>
          <p:cNvPr id="8" name="Rectangular Callout 5">
            <a:extLst>
              <a:ext uri="{FF2B5EF4-FFF2-40B4-BE49-F238E27FC236}">
                <a16:creationId xmlns:a16="http://schemas.microsoft.com/office/drawing/2014/main" id="{87E36F2A-5576-4C64-9073-F41C61BBFB2D}"/>
              </a:ext>
            </a:extLst>
          </p:cNvPr>
          <p:cNvSpPr/>
          <p:nvPr/>
        </p:nvSpPr>
        <p:spPr>
          <a:xfrm flipH="1">
            <a:off x="10017760" y="1534255"/>
            <a:ext cx="1366520" cy="573912"/>
          </a:xfrm>
          <a:prstGeom prst="wedgeRectCallout">
            <a:avLst>
              <a:gd name="adj1" fmla="val -20833"/>
              <a:gd name="adj2" fmla="val 80203"/>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cs typeface="+mn-ea"/>
              <a:sym typeface="+mn-lt"/>
            </a:endParaRPr>
          </a:p>
        </p:txBody>
      </p:sp>
      <p:sp>
        <p:nvSpPr>
          <p:cNvPr id="9" name="TextBox 6">
            <a:extLst>
              <a:ext uri="{FF2B5EF4-FFF2-40B4-BE49-F238E27FC236}">
                <a16:creationId xmlns:a16="http://schemas.microsoft.com/office/drawing/2014/main" id="{3E2728A8-474E-4C18-9751-74210F6FFDE4}"/>
              </a:ext>
            </a:extLst>
          </p:cNvPr>
          <p:cNvSpPr txBox="1"/>
          <p:nvPr/>
        </p:nvSpPr>
        <p:spPr>
          <a:xfrm>
            <a:off x="10092224" y="1651934"/>
            <a:ext cx="1260281" cy="338554"/>
          </a:xfrm>
          <a:prstGeom prst="rect">
            <a:avLst/>
          </a:prstGeom>
          <a:noFill/>
        </p:spPr>
        <p:txBody>
          <a:bodyPr wrap="none" lIns="91440" tIns="45720" rIns="91440" bIns="45720" rtlCol="0">
            <a:spAutoFit/>
          </a:bodyPr>
          <a:lstStyle/>
          <a:p>
            <a:pPr algn="ctr"/>
            <a:r>
              <a:rPr lang="en-US" sz="1600" b="1" dirty="0">
                <a:solidFill>
                  <a:schemeClr val="bg1"/>
                </a:solidFill>
                <a:cs typeface="+mn-ea"/>
                <a:sym typeface="+mn-lt"/>
              </a:rPr>
              <a:t>50% Growth</a:t>
            </a:r>
            <a:endParaRPr lang="id-ID" sz="1600" b="1" dirty="0">
              <a:solidFill>
                <a:schemeClr val="bg1"/>
              </a:solidFill>
              <a:cs typeface="+mn-ea"/>
              <a:sym typeface="+mn-lt"/>
            </a:endParaRPr>
          </a:p>
        </p:txBody>
      </p:sp>
    </p:spTree>
    <p:extLst>
      <p:ext uri="{BB962C8B-B14F-4D97-AF65-F5344CB8AC3E}">
        <p14:creationId xmlns:p14="http://schemas.microsoft.com/office/powerpoint/2010/main" val="313642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11" dur="500"/>
                                        <p:tgtEl>
                                          <p:spTgt spid="4">
                                            <p:graphicEl>
                                              <a:chart seriesIdx="-3" categoryIdx="-3" bldStep="gridLegend"/>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down)">
                                      <p:cBhvr>
                                        <p:cTn id="15" dur="500"/>
                                        <p:tgtEl>
                                          <p:spTgt spid="4">
                                            <p:graphicEl>
                                              <a:chart seriesIdx="0" categoryIdx="-4" bldStep="series"/>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down)">
                                      <p:cBhvr>
                                        <p:cTn id="19" dur="500"/>
                                        <p:tgtEl>
                                          <p:spTgt spid="4">
                                            <p:graphicEl>
                                              <a:chart seriesIdx="1" categoryIdx="-4" bldStep="series"/>
                                            </p:graphicEl>
                                          </p:spTgt>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P spid="5" grpId="0"/>
      <p:bldP spid="8" grpId="0" animBg="1"/>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10">
            <a:extLst>
              <a:ext uri="{FF2B5EF4-FFF2-40B4-BE49-F238E27FC236}">
                <a16:creationId xmlns:a16="http://schemas.microsoft.com/office/drawing/2014/main" id="{99344333-62BD-4427-8B51-7ABBD0557B6A}"/>
              </a:ext>
            </a:extLst>
          </p:cNvPr>
          <p:cNvSpPr/>
          <p:nvPr/>
        </p:nvSpPr>
        <p:spPr>
          <a:xfrm>
            <a:off x="251881" y="403136"/>
            <a:ext cx="652803" cy="370029"/>
          </a:xfrm>
          <a:prstGeom prst="roundRect">
            <a:avLst/>
          </a:prstGeom>
          <a:solidFill>
            <a:srgbClr val="B8895A"/>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027" rtl="0" eaLnBrk="1" latinLnBrk="0" hangingPunct="1">
              <a:defRPr sz="1400" kern="1200">
                <a:solidFill>
                  <a:schemeClr val="lt1"/>
                </a:solidFill>
                <a:latin typeface="+mn-lt"/>
                <a:ea typeface="+mn-ea"/>
                <a:cs typeface="+mn-cs"/>
              </a:defRPr>
            </a:lvl1pPr>
            <a:lvl2pPr marL="342518" algn="l" defTabSz="685027" rtl="0" eaLnBrk="1" latinLnBrk="0" hangingPunct="1">
              <a:defRPr sz="1400" kern="1200">
                <a:solidFill>
                  <a:schemeClr val="lt1"/>
                </a:solidFill>
                <a:latin typeface="+mn-lt"/>
                <a:ea typeface="+mn-ea"/>
                <a:cs typeface="+mn-cs"/>
              </a:defRPr>
            </a:lvl2pPr>
            <a:lvl3pPr marL="685027" algn="l" defTabSz="685027" rtl="0" eaLnBrk="1" latinLnBrk="0" hangingPunct="1">
              <a:defRPr sz="1400" kern="1200">
                <a:solidFill>
                  <a:schemeClr val="lt1"/>
                </a:solidFill>
                <a:latin typeface="+mn-lt"/>
                <a:ea typeface="+mn-ea"/>
                <a:cs typeface="+mn-cs"/>
              </a:defRPr>
            </a:lvl3pPr>
            <a:lvl4pPr marL="1027538" algn="l" defTabSz="685027" rtl="0" eaLnBrk="1" latinLnBrk="0" hangingPunct="1">
              <a:defRPr sz="1400" kern="1200">
                <a:solidFill>
                  <a:schemeClr val="lt1"/>
                </a:solidFill>
                <a:latin typeface="+mn-lt"/>
                <a:ea typeface="+mn-ea"/>
                <a:cs typeface="+mn-cs"/>
              </a:defRPr>
            </a:lvl4pPr>
            <a:lvl5pPr marL="1370054" algn="l" defTabSz="685027" rtl="0" eaLnBrk="1" latinLnBrk="0" hangingPunct="1">
              <a:defRPr sz="1400" kern="1200">
                <a:solidFill>
                  <a:schemeClr val="lt1"/>
                </a:solidFill>
                <a:latin typeface="+mn-lt"/>
                <a:ea typeface="+mn-ea"/>
                <a:cs typeface="+mn-cs"/>
              </a:defRPr>
            </a:lvl5pPr>
            <a:lvl6pPr marL="1712564" algn="l" defTabSz="685027" rtl="0" eaLnBrk="1" latinLnBrk="0" hangingPunct="1">
              <a:defRPr sz="1400" kern="1200">
                <a:solidFill>
                  <a:schemeClr val="lt1"/>
                </a:solidFill>
                <a:latin typeface="+mn-lt"/>
                <a:ea typeface="+mn-ea"/>
                <a:cs typeface="+mn-cs"/>
              </a:defRPr>
            </a:lvl6pPr>
            <a:lvl7pPr marL="2055079" algn="l" defTabSz="685027" rtl="0" eaLnBrk="1" latinLnBrk="0" hangingPunct="1">
              <a:defRPr sz="1400" kern="1200">
                <a:solidFill>
                  <a:schemeClr val="lt1"/>
                </a:solidFill>
                <a:latin typeface="+mn-lt"/>
                <a:ea typeface="+mn-ea"/>
                <a:cs typeface="+mn-cs"/>
              </a:defRPr>
            </a:lvl7pPr>
            <a:lvl8pPr marL="2397586" algn="l" defTabSz="685027" rtl="0" eaLnBrk="1" latinLnBrk="0" hangingPunct="1">
              <a:defRPr sz="1400" kern="1200">
                <a:solidFill>
                  <a:schemeClr val="lt1"/>
                </a:solidFill>
                <a:latin typeface="+mn-lt"/>
                <a:ea typeface="+mn-ea"/>
                <a:cs typeface="+mn-cs"/>
              </a:defRPr>
            </a:lvl8pPr>
            <a:lvl9pPr marL="2740102" algn="l" defTabSz="685027" rtl="0" eaLnBrk="1" latinLnBrk="0" hangingPunct="1">
              <a:defRPr sz="1400" kern="1200">
                <a:solidFill>
                  <a:schemeClr val="lt1"/>
                </a:solidFill>
                <a:latin typeface="+mn-lt"/>
                <a:ea typeface="+mn-ea"/>
                <a:cs typeface="+mn-cs"/>
              </a:defRPr>
            </a:lvl9pPr>
          </a:lstStyle>
          <a:p>
            <a:pPr algn="ctr" defTabSz="826821"/>
            <a:r>
              <a:rPr lang="en-US" altLang="zh-CN" sz="2000" dirty="0">
                <a:solidFill>
                  <a:schemeClr val="bg1"/>
                </a:solidFill>
                <a:latin typeface="微软雅黑" panose="020B0503020204020204" pitchFamily="34" charset="-122"/>
                <a:ea typeface="微软雅黑" panose="020B0503020204020204" pitchFamily="34" charset="-122"/>
              </a:rPr>
              <a:t>04</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BA6E0AD1-9CCE-437A-B8FB-C229E8D3FE9E}"/>
              </a:ext>
            </a:extLst>
          </p:cNvPr>
          <p:cNvSpPr txBox="1"/>
          <p:nvPr/>
        </p:nvSpPr>
        <p:spPr>
          <a:xfrm>
            <a:off x="904684" y="326540"/>
            <a:ext cx="3489158" cy="523220"/>
          </a:xfrm>
          <a:prstGeom prst="rect">
            <a:avLst/>
          </a:prstGeom>
          <a:noFill/>
        </p:spPr>
        <p:txBody>
          <a:bodyPr wrap="squar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论文归档与总结</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id="{50944177-2475-47F4-8DC6-0A4F9E40EBBF}"/>
              </a:ext>
            </a:extLst>
          </p:cNvPr>
          <p:cNvGrpSpPr/>
          <p:nvPr/>
        </p:nvGrpSpPr>
        <p:grpSpPr>
          <a:xfrm>
            <a:off x="1561246" y="2092597"/>
            <a:ext cx="9148864" cy="3975591"/>
            <a:chOff x="1561246" y="2092597"/>
            <a:chExt cx="9148864" cy="3975591"/>
          </a:xfrm>
        </p:grpSpPr>
        <p:grpSp>
          <p:nvGrpSpPr>
            <p:cNvPr id="5" name="组合 4">
              <a:extLst>
                <a:ext uri="{FF2B5EF4-FFF2-40B4-BE49-F238E27FC236}">
                  <a16:creationId xmlns:a16="http://schemas.microsoft.com/office/drawing/2014/main" id="{C0A9C879-CB68-42C0-A5E7-8E5AA404A2E1}"/>
                </a:ext>
              </a:extLst>
            </p:cNvPr>
            <p:cNvGrpSpPr/>
            <p:nvPr/>
          </p:nvGrpSpPr>
          <p:grpSpPr>
            <a:xfrm>
              <a:off x="4150972" y="2092597"/>
              <a:ext cx="3935044" cy="3640546"/>
              <a:chOff x="2819400" y="2420620"/>
              <a:chExt cx="3445566" cy="3187700"/>
            </a:xfrm>
          </p:grpSpPr>
          <p:grpSp>
            <p:nvGrpSpPr>
              <p:cNvPr id="20" name="Group 48">
                <a:extLst>
                  <a:ext uri="{FF2B5EF4-FFF2-40B4-BE49-F238E27FC236}">
                    <a16:creationId xmlns:a16="http://schemas.microsoft.com/office/drawing/2014/main" id="{7F5A002D-1E3E-4230-9E76-D48EB55AFD67}"/>
                  </a:ext>
                </a:extLst>
              </p:cNvPr>
              <p:cNvGrpSpPr/>
              <p:nvPr/>
            </p:nvGrpSpPr>
            <p:grpSpPr>
              <a:xfrm>
                <a:off x="3214688" y="2420620"/>
                <a:ext cx="2695575" cy="3187700"/>
                <a:chOff x="3214688" y="1311275"/>
                <a:chExt cx="2695575" cy="3187700"/>
              </a:xfrm>
            </p:grpSpPr>
            <p:sp>
              <p:nvSpPr>
                <p:cNvPr id="45" name="Freeform 45">
                  <a:extLst>
                    <a:ext uri="{FF2B5EF4-FFF2-40B4-BE49-F238E27FC236}">
                      <a16:creationId xmlns:a16="http://schemas.microsoft.com/office/drawing/2014/main" id="{485401A8-3278-4DE2-8D88-178D51D0EAA0}"/>
                    </a:ext>
                  </a:extLst>
                </p:cNvPr>
                <p:cNvSpPr>
                  <a:spLocks/>
                </p:cNvSpPr>
                <p:nvPr/>
              </p:nvSpPr>
              <p:spPr bwMode="auto">
                <a:xfrm>
                  <a:off x="3214688" y="1311275"/>
                  <a:ext cx="2695575" cy="3187700"/>
                </a:xfrm>
                <a:custGeom>
                  <a:avLst/>
                  <a:gdLst/>
                  <a:ahLst/>
                  <a:cxnLst>
                    <a:cxn ang="0">
                      <a:pos x="673" y="459"/>
                    </a:cxn>
                    <a:cxn ang="0">
                      <a:pos x="371" y="842"/>
                    </a:cxn>
                    <a:cxn ang="0">
                      <a:pos x="359" y="847"/>
                    </a:cxn>
                    <a:cxn ang="0">
                      <a:pos x="348" y="841"/>
                    </a:cxn>
                    <a:cxn ang="0">
                      <a:pos x="36" y="459"/>
                    </a:cxn>
                    <a:cxn ang="0">
                      <a:pos x="30" y="435"/>
                    </a:cxn>
                    <a:cxn ang="0">
                      <a:pos x="5" y="164"/>
                    </a:cxn>
                    <a:cxn ang="0">
                      <a:pos x="348" y="9"/>
                    </a:cxn>
                    <a:cxn ang="0">
                      <a:pos x="359" y="0"/>
                    </a:cxn>
                    <a:cxn ang="0">
                      <a:pos x="371" y="9"/>
                    </a:cxn>
                    <a:cxn ang="0">
                      <a:pos x="716" y="164"/>
                    </a:cxn>
                    <a:cxn ang="0">
                      <a:pos x="679" y="435"/>
                    </a:cxn>
                    <a:cxn ang="0">
                      <a:pos x="673" y="459"/>
                    </a:cxn>
                  </a:cxnLst>
                  <a:rect l="0" t="0" r="r" b="b"/>
                  <a:pathLst>
                    <a:path w="716" h="847">
                      <a:moveTo>
                        <a:pt x="673" y="459"/>
                      </a:moveTo>
                      <a:cubicBezTo>
                        <a:pt x="619" y="648"/>
                        <a:pt x="519" y="775"/>
                        <a:pt x="371" y="842"/>
                      </a:cubicBezTo>
                      <a:cubicBezTo>
                        <a:pt x="367" y="844"/>
                        <a:pt x="363" y="846"/>
                        <a:pt x="359" y="847"/>
                      </a:cubicBezTo>
                      <a:cubicBezTo>
                        <a:pt x="355" y="845"/>
                        <a:pt x="351" y="843"/>
                        <a:pt x="348" y="841"/>
                      </a:cubicBezTo>
                      <a:cubicBezTo>
                        <a:pt x="189" y="750"/>
                        <a:pt x="85" y="622"/>
                        <a:pt x="36" y="459"/>
                      </a:cubicBezTo>
                      <a:cubicBezTo>
                        <a:pt x="34" y="451"/>
                        <a:pt x="32" y="444"/>
                        <a:pt x="30" y="435"/>
                      </a:cubicBezTo>
                      <a:cubicBezTo>
                        <a:pt x="8" y="354"/>
                        <a:pt x="0" y="263"/>
                        <a:pt x="5" y="164"/>
                      </a:cubicBezTo>
                      <a:cubicBezTo>
                        <a:pt x="144" y="135"/>
                        <a:pt x="259" y="83"/>
                        <a:pt x="348" y="9"/>
                      </a:cubicBezTo>
                      <a:cubicBezTo>
                        <a:pt x="352" y="6"/>
                        <a:pt x="355" y="3"/>
                        <a:pt x="359" y="0"/>
                      </a:cubicBezTo>
                      <a:cubicBezTo>
                        <a:pt x="363" y="3"/>
                        <a:pt x="366" y="6"/>
                        <a:pt x="371" y="9"/>
                      </a:cubicBezTo>
                      <a:cubicBezTo>
                        <a:pt x="476" y="88"/>
                        <a:pt x="591" y="139"/>
                        <a:pt x="716" y="164"/>
                      </a:cubicBezTo>
                      <a:cubicBezTo>
                        <a:pt x="712" y="265"/>
                        <a:pt x="699" y="355"/>
                        <a:pt x="679" y="435"/>
                      </a:cubicBezTo>
                      <a:cubicBezTo>
                        <a:pt x="677" y="444"/>
                        <a:pt x="675" y="451"/>
                        <a:pt x="673" y="459"/>
                      </a:cubicBezTo>
                      <a:close/>
                    </a:path>
                  </a:pathLst>
                </a:custGeom>
                <a:solidFill>
                  <a:srgbClr val="B889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46">
                  <a:extLst>
                    <a:ext uri="{FF2B5EF4-FFF2-40B4-BE49-F238E27FC236}">
                      <a16:creationId xmlns:a16="http://schemas.microsoft.com/office/drawing/2014/main" id="{F75AE8BF-D199-4A0C-8866-1D01C56ABCA9}"/>
                    </a:ext>
                  </a:extLst>
                </p:cNvPr>
                <p:cNvSpPr>
                  <a:spLocks/>
                </p:cNvSpPr>
                <p:nvPr/>
              </p:nvSpPr>
              <p:spPr bwMode="auto">
                <a:xfrm>
                  <a:off x="3376613" y="1501775"/>
                  <a:ext cx="2371725" cy="2805113"/>
                </a:xfrm>
                <a:custGeom>
                  <a:avLst/>
                  <a:gdLst/>
                  <a:ahLst/>
                  <a:cxnLst>
                    <a:cxn ang="0">
                      <a:pos x="592" y="404"/>
                    </a:cxn>
                    <a:cxn ang="0">
                      <a:pos x="326" y="741"/>
                    </a:cxn>
                    <a:cxn ang="0">
                      <a:pos x="316" y="745"/>
                    </a:cxn>
                    <a:cxn ang="0">
                      <a:pos x="306" y="740"/>
                    </a:cxn>
                    <a:cxn ang="0">
                      <a:pos x="32" y="404"/>
                    </a:cxn>
                    <a:cxn ang="0">
                      <a:pos x="27" y="383"/>
                    </a:cxn>
                    <a:cxn ang="0">
                      <a:pos x="5" y="145"/>
                    </a:cxn>
                    <a:cxn ang="0">
                      <a:pos x="306" y="8"/>
                    </a:cxn>
                    <a:cxn ang="0">
                      <a:pos x="316" y="0"/>
                    </a:cxn>
                    <a:cxn ang="0">
                      <a:pos x="326" y="8"/>
                    </a:cxn>
                    <a:cxn ang="0">
                      <a:pos x="630" y="145"/>
                    </a:cxn>
                    <a:cxn ang="0">
                      <a:pos x="598" y="383"/>
                    </a:cxn>
                    <a:cxn ang="0">
                      <a:pos x="592" y="404"/>
                    </a:cxn>
                  </a:cxnLst>
                  <a:rect l="0" t="0" r="r" b="b"/>
                  <a:pathLst>
                    <a:path w="630" h="745">
                      <a:moveTo>
                        <a:pt x="592" y="404"/>
                      </a:moveTo>
                      <a:cubicBezTo>
                        <a:pt x="545" y="570"/>
                        <a:pt x="456" y="682"/>
                        <a:pt x="326" y="741"/>
                      </a:cubicBezTo>
                      <a:cubicBezTo>
                        <a:pt x="323" y="742"/>
                        <a:pt x="319" y="744"/>
                        <a:pt x="316" y="745"/>
                      </a:cubicBezTo>
                      <a:cubicBezTo>
                        <a:pt x="313" y="743"/>
                        <a:pt x="310" y="742"/>
                        <a:pt x="306" y="740"/>
                      </a:cubicBezTo>
                      <a:cubicBezTo>
                        <a:pt x="167" y="659"/>
                        <a:pt x="75" y="548"/>
                        <a:pt x="32" y="404"/>
                      </a:cubicBezTo>
                      <a:cubicBezTo>
                        <a:pt x="30" y="397"/>
                        <a:pt x="28" y="390"/>
                        <a:pt x="27" y="383"/>
                      </a:cubicBezTo>
                      <a:cubicBezTo>
                        <a:pt x="8" y="311"/>
                        <a:pt x="0" y="232"/>
                        <a:pt x="5" y="145"/>
                      </a:cubicBezTo>
                      <a:cubicBezTo>
                        <a:pt x="127" y="119"/>
                        <a:pt x="228" y="73"/>
                        <a:pt x="306" y="8"/>
                      </a:cubicBezTo>
                      <a:cubicBezTo>
                        <a:pt x="310" y="6"/>
                        <a:pt x="313" y="3"/>
                        <a:pt x="316" y="0"/>
                      </a:cubicBezTo>
                      <a:cubicBezTo>
                        <a:pt x="319" y="3"/>
                        <a:pt x="323" y="5"/>
                        <a:pt x="326" y="8"/>
                      </a:cubicBezTo>
                      <a:cubicBezTo>
                        <a:pt x="419" y="77"/>
                        <a:pt x="520" y="123"/>
                        <a:pt x="630" y="145"/>
                      </a:cubicBezTo>
                      <a:cubicBezTo>
                        <a:pt x="626" y="233"/>
                        <a:pt x="615" y="313"/>
                        <a:pt x="598" y="383"/>
                      </a:cubicBezTo>
                      <a:cubicBezTo>
                        <a:pt x="596" y="390"/>
                        <a:pt x="594" y="397"/>
                        <a:pt x="592" y="404"/>
                      </a:cubicBezTo>
                      <a:close/>
                    </a:path>
                  </a:pathLst>
                </a:custGeom>
                <a:solidFill>
                  <a:srgbClr val="BE926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47">
                  <a:extLst>
                    <a:ext uri="{FF2B5EF4-FFF2-40B4-BE49-F238E27FC236}">
                      <a16:creationId xmlns:a16="http://schemas.microsoft.com/office/drawing/2014/main" id="{42E80F13-539E-4782-9F37-E2A9C9AF5B1F}"/>
                    </a:ext>
                  </a:extLst>
                </p:cNvPr>
                <p:cNvSpPr>
                  <a:spLocks/>
                </p:cNvSpPr>
                <p:nvPr/>
              </p:nvSpPr>
              <p:spPr bwMode="auto">
                <a:xfrm>
                  <a:off x="3478213" y="1619250"/>
                  <a:ext cx="2171700" cy="2571750"/>
                </a:xfrm>
                <a:custGeom>
                  <a:avLst/>
                  <a:gdLst/>
                  <a:ahLst/>
                  <a:cxnLst>
                    <a:cxn ang="0">
                      <a:pos x="542" y="370"/>
                    </a:cxn>
                    <a:cxn ang="0">
                      <a:pos x="298" y="679"/>
                    </a:cxn>
                    <a:cxn ang="0">
                      <a:pos x="289" y="683"/>
                    </a:cxn>
                    <a:cxn ang="0">
                      <a:pos x="280" y="678"/>
                    </a:cxn>
                    <a:cxn ang="0">
                      <a:pos x="29" y="370"/>
                    </a:cxn>
                    <a:cxn ang="0">
                      <a:pos x="24" y="351"/>
                    </a:cxn>
                    <a:cxn ang="0">
                      <a:pos x="4" y="133"/>
                    </a:cxn>
                    <a:cxn ang="0">
                      <a:pos x="280" y="8"/>
                    </a:cxn>
                    <a:cxn ang="0">
                      <a:pos x="289" y="0"/>
                    </a:cxn>
                    <a:cxn ang="0">
                      <a:pos x="298" y="7"/>
                    </a:cxn>
                    <a:cxn ang="0">
                      <a:pos x="577" y="133"/>
                    </a:cxn>
                    <a:cxn ang="0">
                      <a:pos x="547" y="351"/>
                    </a:cxn>
                    <a:cxn ang="0">
                      <a:pos x="542" y="370"/>
                    </a:cxn>
                  </a:cxnLst>
                  <a:rect l="0" t="0" r="r" b="b"/>
                  <a:pathLst>
                    <a:path w="577" h="683">
                      <a:moveTo>
                        <a:pt x="542" y="370"/>
                      </a:moveTo>
                      <a:cubicBezTo>
                        <a:pt x="499" y="522"/>
                        <a:pt x="418" y="625"/>
                        <a:pt x="298" y="679"/>
                      </a:cubicBezTo>
                      <a:cubicBezTo>
                        <a:pt x="295" y="681"/>
                        <a:pt x="292" y="682"/>
                        <a:pt x="289" y="683"/>
                      </a:cubicBezTo>
                      <a:cubicBezTo>
                        <a:pt x="286" y="682"/>
                        <a:pt x="283" y="680"/>
                        <a:pt x="280" y="678"/>
                      </a:cubicBezTo>
                      <a:cubicBezTo>
                        <a:pt x="152" y="604"/>
                        <a:pt x="68" y="502"/>
                        <a:pt x="29" y="370"/>
                      </a:cubicBezTo>
                      <a:cubicBezTo>
                        <a:pt x="27" y="364"/>
                        <a:pt x="25" y="358"/>
                        <a:pt x="24" y="351"/>
                      </a:cubicBezTo>
                      <a:cubicBezTo>
                        <a:pt x="6" y="285"/>
                        <a:pt x="0" y="212"/>
                        <a:pt x="4" y="133"/>
                      </a:cubicBezTo>
                      <a:cubicBezTo>
                        <a:pt x="116" y="109"/>
                        <a:pt x="208" y="67"/>
                        <a:pt x="280" y="8"/>
                      </a:cubicBezTo>
                      <a:cubicBezTo>
                        <a:pt x="283" y="5"/>
                        <a:pt x="286" y="3"/>
                        <a:pt x="289" y="0"/>
                      </a:cubicBezTo>
                      <a:cubicBezTo>
                        <a:pt x="292" y="2"/>
                        <a:pt x="295" y="5"/>
                        <a:pt x="298" y="7"/>
                      </a:cubicBezTo>
                      <a:cubicBezTo>
                        <a:pt x="383" y="71"/>
                        <a:pt x="476" y="112"/>
                        <a:pt x="577" y="133"/>
                      </a:cubicBezTo>
                      <a:cubicBezTo>
                        <a:pt x="574" y="214"/>
                        <a:pt x="564" y="287"/>
                        <a:pt x="547" y="351"/>
                      </a:cubicBezTo>
                      <a:cubicBezTo>
                        <a:pt x="546" y="358"/>
                        <a:pt x="544" y="364"/>
                        <a:pt x="542" y="37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1" name="Group 49">
                <a:extLst>
                  <a:ext uri="{FF2B5EF4-FFF2-40B4-BE49-F238E27FC236}">
                    <a16:creationId xmlns:a16="http://schemas.microsoft.com/office/drawing/2014/main" id="{FC472A86-A940-4CCC-9524-DF377C56681D}"/>
                  </a:ext>
                </a:extLst>
              </p:cNvPr>
              <p:cNvGrpSpPr/>
              <p:nvPr/>
            </p:nvGrpSpPr>
            <p:grpSpPr>
              <a:xfrm>
                <a:off x="3606801" y="2904808"/>
                <a:ext cx="928688" cy="1141413"/>
                <a:chOff x="3606801" y="1795463"/>
                <a:chExt cx="928688" cy="1141413"/>
              </a:xfrm>
            </p:grpSpPr>
            <p:sp>
              <p:nvSpPr>
                <p:cNvPr id="43" name="Freeform 8">
                  <a:extLst>
                    <a:ext uri="{FF2B5EF4-FFF2-40B4-BE49-F238E27FC236}">
                      <a16:creationId xmlns:a16="http://schemas.microsoft.com/office/drawing/2014/main" id="{1870A62D-BC17-44F0-9C25-EBBF82D158C7}"/>
                    </a:ext>
                  </a:extLst>
                </p:cNvPr>
                <p:cNvSpPr>
                  <a:spLocks/>
                </p:cNvSpPr>
                <p:nvPr/>
              </p:nvSpPr>
              <p:spPr bwMode="auto">
                <a:xfrm>
                  <a:off x="3606801" y="1795463"/>
                  <a:ext cx="928688" cy="1141413"/>
                </a:xfrm>
                <a:custGeom>
                  <a:avLst/>
                  <a:gdLst/>
                  <a:ahLst/>
                  <a:cxnLst>
                    <a:cxn ang="0">
                      <a:pos x="3" y="110"/>
                    </a:cxn>
                    <a:cxn ang="0">
                      <a:pos x="247" y="0"/>
                    </a:cxn>
                    <a:cxn ang="0">
                      <a:pos x="247" y="303"/>
                    </a:cxn>
                    <a:cxn ang="0">
                      <a:pos x="21" y="303"/>
                    </a:cxn>
                    <a:cxn ang="0">
                      <a:pos x="3" y="110"/>
                    </a:cxn>
                  </a:cxnLst>
                  <a:rect l="0" t="0" r="r" b="b"/>
                  <a:pathLst>
                    <a:path w="247" h="303">
                      <a:moveTo>
                        <a:pt x="3" y="110"/>
                      </a:moveTo>
                      <a:cubicBezTo>
                        <a:pt x="103" y="89"/>
                        <a:pt x="184" y="52"/>
                        <a:pt x="247" y="0"/>
                      </a:cubicBezTo>
                      <a:cubicBezTo>
                        <a:pt x="247" y="303"/>
                        <a:pt x="247" y="303"/>
                        <a:pt x="247" y="303"/>
                      </a:cubicBezTo>
                      <a:cubicBezTo>
                        <a:pt x="21" y="303"/>
                        <a:pt x="21" y="303"/>
                        <a:pt x="21" y="303"/>
                      </a:cubicBezTo>
                      <a:cubicBezTo>
                        <a:pt x="5" y="245"/>
                        <a:pt x="0" y="180"/>
                        <a:pt x="3" y="110"/>
                      </a:cubicBezTo>
                      <a:close/>
                    </a:path>
                  </a:pathLst>
                </a:custGeom>
                <a:solidFill>
                  <a:srgbClr val="B889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
                  <a:extLst>
                    <a:ext uri="{FF2B5EF4-FFF2-40B4-BE49-F238E27FC236}">
                      <a16:creationId xmlns:a16="http://schemas.microsoft.com/office/drawing/2014/main" id="{AB397E0B-70EC-47D9-A1FE-E128E344B2A6}"/>
                    </a:ext>
                  </a:extLst>
                </p:cNvPr>
                <p:cNvSpPr>
                  <a:spLocks noEditPoints="1"/>
                </p:cNvSpPr>
                <p:nvPr/>
              </p:nvSpPr>
              <p:spPr bwMode="auto">
                <a:xfrm>
                  <a:off x="3962400" y="2350968"/>
                  <a:ext cx="275623" cy="30761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2" name="Group 50">
                <a:extLst>
                  <a:ext uri="{FF2B5EF4-FFF2-40B4-BE49-F238E27FC236}">
                    <a16:creationId xmlns:a16="http://schemas.microsoft.com/office/drawing/2014/main" id="{387706A9-5AF9-4C0B-83EB-87113A0FCBF7}"/>
                  </a:ext>
                </a:extLst>
              </p:cNvPr>
              <p:cNvGrpSpPr/>
              <p:nvPr/>
            </p:nvGrpSpPr>
            <p:grpSpPr>
              <a:xfrm>
                <a:off x="4595813" y="2901633"/>
                <a:ext cx="927100" cy="1144588"/>
                <a:chOff x="4595813" y="1792288"/>
                <a:chExt cx="927100" cy="1144588"/>
              </a:xfrm>
            </p:grpSpPr>
            <p:sp>
              <p:nvSpPr>
                <p:cNvPr id="41" name="Freeform 9">
                  <a:extLst>
                    <a:ext uri="{FF2B5EF4-FFF2-40B4-BE49-F238E27FC236}">
                      <a16:creationId xmlns:a16="http://schemas.microsoft.com/office/drawing/2014/main" id="{1D5998A3-7B43-4235-9AA4-685203AC7521}"/>
                    </a:ext>
                  </a:extLst>
                </p:cNvPr>
                <p:cNvSpPr>
                  <a:spLocks/>
                </p:cNvSpPr>
                <p:nvPr/>
              </p:nvSpPr>
              <p:spPr bwMode="auto">
                <a:xfrm>
                  <a:off x="4595813" y="1792288"/>
                  <a:ext cx="927100" cy="1144588"/>
                </a:xfrm>
                <a:custGeom>
                  <a:avLst/>
                  <a:gdLst/>
                  <a:ahLst/>
                  <a:cxnLst>
                    <a:cxn ang="0">
                      <a:pos x="220" y="304"/>
                    </a:cxn>
                    <a:cxn ang="0">
                      <a:pos x="0" y="304"/>
                    </a:cxn>
                    <a:cxn ang="0">
                      <a:pos x="0" y="0"/>
                    </a:cxn>
                    <a:cxn ang="0">
                      <a:pos x="246" y="111"/>
                    </a:cxn>
                    <a:cxn ang="0">
                      <a:pos x="220" y="304"/>
                    </a:cxn>
                  </a:cxnLst>
                  <a:rect l="0" t="0" r="r" b="b"/>
                  <a:pathLst>
                    <a:path w="246" h="304">
                      <a:moveTo>
                        <a:pt x="220" y="304"/>
                      </a:moveTo>
                      <a:cubicBezTo>
                        <a:pt x="0" y="304"/>
                        <a:pt x="0" y="304"/>
                        <a:pt x="0" y="304"/>
                      </a:cubicBezTo>
                      <a:cubicBezTo>
                        <a:pt x="0" y="0"/>
                        <a:pt x="0" y="0"/>
                        <a:pt x="0" y="0"/>
                      </a:cubicBezTo>
                      <a:cubicBezTo>
                        <a:pt x="76" y="56"/>
                        <a:pt x="158" y="93"/>
                        <a:pt x="246" y="111"/>
                      </a:cubicBezTo>
                      <a:cubicBezTo>
                        <a:pt x="243" y="183"/>
                        <a:pt x="235" y="247"/>
                        <a:pt x="220" y="304"/>
                      </a:cubicBezTo>
                      <a:close/>
                    </a:path>
                  </a:pathLst>
                </a:custGeom>
                <a:solidFill>
                  <a:srgbClr val="B889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00">
                  <a:extLst>
                    <a:ext uri="{FF2B5EF4-FFF2-40B4-BE49-F238E27FC236}">
                      <a16:creationId xmlns:a16="http://schemas.microsoft.com/office/drawing/2014/main" id="{AE3C0393-62FA-4F60-9DA5-B743FE2973FE}"/>
                    </a:ext>
                  </a:extLst>
                </p:cNvPr>
                <p:cNvSpPr>
                  <a:spLocks noEditPoints="1"/>
                </p:cNvSpPr>
                <p:nvPr/>
              </p:nvSpPr>
              <p:spPr bwMode="auto">
                <a:xfrm>
                  <a:off x="4800600" y="2355899"/>
                  <a:ext cx="323697" cy="310304"/>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3" name="Group 51">
                <a:extLst>
                  <a:ext uri="{FF2B5EF4-FFF2-40B4-BE49-F238E27FC236}">
                    <a16:creationId xmlns:a16="http://schemas.microsoft.com/office/drawing/2014/main" id="{F3239572-601D-428E-99CA-7F008FFF76BA}"/>
                  </a:ext>
                </a:extLst>
              </p:cNvPr>
              <p:cNvGrpSpPr/>
              <p:nvPr/>
            </p:nvGrpSpPr>
            <p:grpSpPr>
              <a:xfrm>
                <a:off x="3703638" y="4109720"/>
                <a:ext cx="831850" cy="1023938"/>
                <a:chOff x="3703638" y="3000375"/>
                <a:chExt cx="831850" cy="1023938"/>
              </a:xfrm>
            </p:grpSpPr>
            <p:sp>
              <p:nvSpPr>
                <p:cNvPr id="39" name="Freeform 11">
                  <a:extLst>
                    <a:ext uri="{FF2B5EF4-FFF2-40B4-BE49-F238E27FC236}">
                      <a16:creationId xmlns:a16="http://schemas.microsoft.com/office/drawing/2014/main" id="{80ED5BD7-0AA9-43B1-A915-B5F4764333C7}"/>
                    </a:ext>
                  </a:extLst>
                </p:cNvPr>
                <p:cNvSpPr>
                  <a:spLocks/>
                </p:cNvSpPr>
                <p:nvPr/>
              </p:nvSpPr>
              <p:spPr bwMode="auto">
                <a:xfrm>
                  <a:off x="3703638" y="3000375"/>
                  <a:ext cx="831850" cy="1023938"/>
                </a:xfrm>
                <a:custGeom>
                  <a:avLst/>
                  <a:gdLst/>
                  <a:ahLst/>
                  <a:cxnLst>
                    <a:cxn ang="0">
                      <a:pos x="221" y="0"/>
                    </a:cxn>
                    <a:cxn ang="0">
                      <a:pos x="221" y="272"/>
                    </a:cxn>
                    <a:cxn ang="0">
                      <a:pos x="0" y="0"/>
                    </a:cxn>
                    <a:cxn ang="0">
                      <a:pos x="221" y="0"/>
                    </a:cxn>
                  </a:cxnLst>
                  <a:rect l="0" t="0" r="r" b="b"/>
                  <a:pathLst>
                    <a:path w="221" h="272">
                      <a:moveTo>
                        <a:pt x="221" y="0"/>
                      </a:moveTo>
                      <a:cubicBezTo>
                        <a:pt x="221" y="272"/>
                        <a:pt x="221" y="272"/>
                        <a:pt x="221" y="272"/>
                      </a:cubicBezTo>
                      <a:cubicBezTo>
                        <a:pt x="108" y="207"/>
                        <a:pt x="34" y="116"/>
                        <a:pt x="0" y="0"/>
                      </a:cubicBezTo>
                      <a:lnTo>
                        <a:pt x="221" y="0"/>
                      </a:lnTo>
                      <a:close/>
                    </a:path>
                  </a:pathLst>
                </a:custGeom>
                <a:solidFill>
                  <a:srgbClr val="B889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131">
                  <a:extLst>
                    <a:ext uri="{FF2B5EF4-FFF2-40B4-BE49-F238E27FC236}">
                      <a16:creationId xmlns:a16="http://schemas.microsoft.com/office/drawing/2014/main" id="{AD6E4817-B997-4671-AA2C-5124819C04DE}"/>
                    </a:ext>
                  </a:extLst>
                </p:cNvPr>
                <p:cNvSpPr>
                  <a:spLocks/>
                </p:cNvSpPr>
                <p:nvPr/>
              </p:nvSpPr>
              <p:spPr bwMode="auto">
                <a:xfrm>
                  <a:off x="4077352" y="3159042"/>
                  <a:ext cx="321341" cy="32621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4" name="Group 52">
                <a:extLst>
                  <a:ext uri="{FF2B5EF4-FFF2-40B4-BE49-F238E27FC236}">
                    <a16:creationId xmlns:a16="http://schemas.microsoft.com/office/drawing/2014/main" id="{63C211BD-561C-49F2-B7D8-BDAAFC90DF1F}"/>
                  </a:ext>
                </a:extLst>
              </p:cNvPr>
              <p:cNvGrpSpPr/>
              <p:nvPr/>
            </p:nvGrpSpPr>
            <p:grpSpPr>
              <a:xfrm>
                <a:off x="4595813" y="4109720"/>
                <a:ext cx="814388" cy="1028700"/>
                <a:chOff x="4595813" y="3000375"/>
                <a:chExt cx="814388" cy="1028700"/>
              </a:xfrm>
            </p:grpSpPr>
            <p:sp>
              <p:nvSpPr>
                <p:cNvPr id="37" name="Freeform 10">
                  <a:extLst>
                    <a:ext uri="{FF2B5EF4-FFF2-40B4-BE49-F238E27FC236}">
                      <a16:creationId xmlns:a16="http://schemas.microsoft.com/office/drawing/2014/main" id="{6924DCCE-58E3-457D-A7E5-42055C8E6942}"/>
                    </a:ext>
                  </a:extLst>
                </p:cNvPr>
                <p:cNvSpPr>
                  <a:spLocks/>
                </p:cNvSpPr>
                <p:nvPr/>
              </p:nvSpPr>
              <p:spPr bwMode="auto">
                <a:xfrm>
                  <a:off x="4595813" y="3000375"/>
                  <a:ext cx="814388" cy="1028700"/>
                </a:xfrm>
                <a:custGeom>
                  <a:avLst/>
                  <a:gdLst/>
                  <a:ahLst/>
                  <a:cxnLst>
                    <a:cxn ang="0">
                      <a:pos x="0" y="0"/>
                    </a:cxn>
                    <a:cxn ang="0">
                      <a:pos x="216" y="0"/>
                    </a:cxn>
                    <a:cxn ang="0">
                      <a:pos x="0" y="273"/>
                    </a:cxn>
                    <a:cxn ang="0">
                      <a:pos x="0" y="0"/>
                    </a:cxn>
                  </a:cxnLst>
                  <a:rect l="0" t="0" r="r" b="b"/>
                  <a:pathLst>
                    <a:path w="216" h="273">
                      <a:moveTo>
                        <a:pt x="0" y="0"/>
                      </a:moveTo>
                      <a:cubicBezTo>
                        <a:pt x="216" y="0"/>
                        <a:pt x="216" y="0"/>
                        <a:pt x="216" y="0"/>
                      </a:cubicBezTo>
                      <a:cubicBezTo>
                        <a:pt x="178" y="134"/>
                        <a:pt x="106" y="225"/>
                        <a:pt x="0" y="273"/>
                      </a:cubicBezTo>
                      <a:lnTo>
                        <a:pt x="0" y="0"/>
                      </a:lnTo>
                      <a:close/>
                    </a:path>
                  </a:pathLst>
                </a:custGeom>
                <a:solidFill>
                  <a:srgbClr val="B889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62">
                  <a:extLst>
                    <a:ext uri="{FF2B5EF4-FFF2-40B4-BE49-F238E27FC236}">
                      <a16:creationId xmlns:a16="http://schemas.microsoft.com/office/drawing/2014/main" id="{AF04A56E-163E-4286-9229-872272A75022}"/>
                    </a:ext>
                  </a:extLst>
                </p:cNvPr>
                <p:cNvSpPr>
                  <a:spLocks noEditPoints="1"/>
                </p:cNvSpPr>
                <p:nvPr/>
              </p:nvSpPr>
              <p:spPr bwMode="auto">
                <a:xfrm>
                  <a:off x="4737209" y="3175053"/>
                  <a:ext cx="330417" cy="33305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5" name="Group 81">
                <a:extLst>
                  <a:ext uri="{FF2B5EF4-FFF2-40B4-BE49-F238E27FC236}">
                    <a16:creationId xmlns:a16="http://schemas.microsoft.com/office/drawing/2014/main" id="{F2C4F8CF-8E36-4DC5-915C-5FE27DE08657}"/>
                  </a:ext>
                </a:extLst>
              </p:cNvPr>
              <p:cNvGrpSpPr/>
              <p:nvPr/>
            </p:nvGrpSpPr>
            <p:grpSpPr>
              <a:xfrm flipV="1">
                <a:off x="2918751" y="4797366"/>
                <a:ext cx="1118923" cy="219347"/>
                <a:chOff x="2712812" y="1457456"/>
                <a:chExt cx="1118923" cy="223062"/>
              </a:xfrm>
            </p:grpSpPr>
            <p:cxnSp>
              <p:nvCxnSpPr>
                <p:cNvPr id="35" name="Straight Connector 73">
                  <a:extLst>
                    <a:ext uri="{FF2B5EF4-FFF2-40B4-BE49-F238E27FC236}">
                      <a16:creationId xmlns:a16="http://schemas.microsoft.com/office/drawing/2014/main" id="{FDF27516-C949-4DCE-B95E-49E602643409}"/>
                    </a:ext>
                  </a:extLst>
                </p:cNvPr>
                <p:cNvCxnSpPr/>
                <p:nvPr/>
              </p:nvCxnSpPr>
              <p:spPr>
                <a:xfrm flipH="1" flipV="1">
                  <a:off x="3592681" y="1460250"/>
                  <a:ext cx="239054" cy="220268"/>
                </a:xfrm>
                <a:prstGeom prst="line">
                  <a:avLst/>
                </a:prstGeom>
                <a:ln w="19050" cap="rnd">
                  <a:solidFill>
                    <a:srgbClr val="B8895A"/>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6" name="Straight Connector 74">
                  <a:extLst>
                    <a:ext uri="{FF2B5EF4-FFF2-40B4-BE49-F238E27FC236}">
                      <a16:creationId xmlns:a16="http://schemas.microsoft.com/office/drawing/2014/main" id="{793EB651-39E8-4A37-ACEA-70F72A5B70CD}"/>
                    </a:ext>
                  </a:extLst>
                </p:cNvPr>
                <p:cNvCxnSpPr/>
                <p:nvPr/>
              </p:nvCxnSpPr>
              <p:spPr>
                <a:xfrm rot="10800000" flipV="1">
                  <a:off x="2712812" y="1457456"/>
                  <a:ext cx="879870" cy="1615"/>
                </a:xfrm>
                <a:prstGeom prst="line">
                  <a:avLst/>
                </a:prstGeom>
                <a:ln w="19050" cap="rnd">
                  <a:solidFill>
                    <a:srgbClr val="B8895A"/>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6" name="Group 81">
                <a:extLst>
                  <a:ext uri="{FF2B5EF4-FFF2-40B4-BE49-F238E27FC236}">
                    <a16:creationId xmlns:a16="http://schemas.microsoft.com/office/drawing/2014/main" id="{7A6D61AC-90F5-417F-A060-61954C53D0A6}"/>
                  </a:ext>
                </a:extLst>
              </p:cNvPr>
              <p:cNvGrpSpPr/>
              <p:nvPr/>
            </p:nvGrpSpPr>
            <p:grpSpPr>
              <a:xfrm flipH="1" flipV="1">
                <a:off x="5044785" y="4798160"/>
                <a:ext cx="1061316" cy="217759"/>
                <a:chOff x="2770419" y="1459071"/>
                <a:chExt cx="1061316" cy="221447"/>
              </a:xfrm>
            </p:grpSpPr>
            <p:cxnSp>
              <p:nvCxnSpPr>
                <p:cNvPr id="33" name="Straight Connector 76">
                  <a:extLst>
                    <a:ext uri="{FF2B5EF4-FFF2-40B4-BE49-F238E27FC236}">
                      <a16:creationId xmlns:a16="http://schemas.microsoft.com/office/drawing/2014/main" id="{9CC7F14F-1847-42BB-A868-4F0426FFA6D4}"/>
                    </a:ext>
                  </a:extLst>
                </p:cNvPr>
                <p:cNvCxnSpPr/>
                <p:nvPr/>
              </p:nvCxnSpPr>
              <p:spPr>
                <a:xfrm flipH="1" flipV="1">
                  <a:off x="3592681" y="1460250"/>
                  <a:ext cx="239054" cy="220268"/>
                </a:xfrm>
                <a:prstGeom prst="line">
                  <a:avLst/>
                </a:prstGeom>
                <a:ln w="19050" cap="rnd">
                  <a:solidFill>
                    <a:srgbClr val="B8895A"/>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77">
                  <a:extLst>
                    <a:ext uri="{FF2B5EF4-FFF2-40B4-BE49-F238E27FC236}">
                      <a16:creationId xmlns:a16="http://schemas.microsoft.com/office/drawing/2014/main" id="{4731CE67-4CFE-4F68-B29E-EC6EBEDBF13A}"/>
                    </a:ext>
                  </a:extLst>
                </p:cNvPr>
                <p:cNvCxnSpPr/>
                <p:nvPr/>
              </p:nvCxnSpPr>
              <p:spPr>
                <a:xfrm flipH="1" flipV="1">
                  <a:off x="2770419" y="1459071"/>
                  <a:ext cx="822263" cy="2"/>
                </a:xfrm>
                <a:prstGeom prst="line">
                  <a:avLst/>
                </a:prstGeom>
                <a:ln w="19050" cap="rnd">
                  <a:solidFill>
                    <a:srgbClr val="B8895A"/>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7" name="Group 81">
                <a:extLst>
                  <a:ext uri="{FF2B5EF4-FFF2-40B4-BE49-F238E27FC236}">
                    <a16:creationId xmlns:a16="http://schemas.microsoft.com/office/drawing/2014/main" id="{84D365A1-9AD0-4F38-BA27-3E72246F4282}"/>
                  </a:ext>
                </a:extLst>
              </p:cNvPr>
              <p:cNvGrpSpPr/>
              <p:nvPr/>
            </p:nvGrpSpPr>
            <p:grpSpPr>
              <a:xfrm>
                <a:off x="2819400" y="2977073"/>
                <a:ext cx="1118923" cy="219347"/>
                <a:chOff x="2712812" y="1457456"/>
                <a:chExt cx="1118923" cy="223062"/>
              </a:xfrm>
            </p:grpSpPr>
            <p:cxnSp>
              <p:nvCxnSpPr>
                <p:cNvPr id="31" name="Straight Connector 79">
                  <a:extLst>
                    <a:ext uri="{FF2B5EF4-FFF2-40B4-BE49-F238E27FC236}">
                      <a16:creationId xmlns:a16="http://schemas.microsoft.com/office/drawing/2014/main" id="{FA32CB85-CCBE-435C-BA6F-A22C2F303F97}"/>
                    </a:ext>
                  </a:extLst>
                </p:cNvPr>
                <p:cNvCxnSpPr/>
                <p:nvPr/>
              </p:nvCxnSpPr>
              <p:spPr>
                <a:xfrm flipH="1" flipV="1">
                  <a:off x="3592681" y="1460250"/>
                  <a:ext cx="239054" cy="220268"/>
                </a:xfrm>
                <a:prstGeom prst="line">
                  <a:avLst/>
                </a:prstGeom>
                <a:ln w="19050" cap="rnd">
                  <a:solidFill>
                    <a:srgbClr val="B8895A"/>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80">
                  <a:extLst>
                    <a:ext uri="{FF2B5EF4-FFF2-40B4-BE49-F238E27FC236}">
                      <a16:creationId xmlns:a16="http://schemas.microsoft.com/office/drawing/2014/main" id="{78B6B550-98D0-45D4-8D54-003CD653EB36}"/>
                    </a:ext>
                  </a:extLst>
                </p:cNvPr>
                <p:cNvCxnSpPr/>
                <p:nvPr/>
              </p:nvCxnSpPr>
              <p:spPr>
                <a:xfrm rot="10800000" flipV="1">
                  <a:off x="2712812" y="1457456"/>
                  <a:ext cx="879870" cy="1615"/>
                </a:xfrm>
                <a:prstGeom prst="line">
                  <a:avLst/>
                </a:prstGeom>
                <a:ln w="19050" cap="rnd">
                  <a:solidFill>
                    <a:srgbClr val="B8895A"/>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8" name="Group 81">
                <a:extLst>
                  <a:ext uri="{FF2B5EF4-FFF2-40B4-BE49-F238E27FC236}">
                    <a16:creationId xmlns:a16="http://schemas.microsoft.com/office/drawing/2014/main" id="{24FBBCAA-471A-4771-ABC2-592509F32C21}"/>
                  </a:ext>
                </a:extLst>
              </p:cNvPr>
              <p:cNvGrpSpPr/>
              <p:nvPr/>
            </p:nvGrpSpPr>
            <p:grpSpPr>
              <a:xfrm flipH="1">
                <a:off x="5203650" y="2977867"/>
                <a:ext cx="1061316" cy="217759"/>
                <a:chOff x="2770419" y="1459071"/>
                <a:chExt cx="1061316" cy="221447"/>
              </a:xfrm>
            </p:grpSpPr>
            <p:cxnSp>
              <p:nvCxnSpPr>
                <p:cNvPr id="29" name="Straight Connector 82">
                  <a:extLst>
                    <a:ext uri="{FF2B5EF4-FFF2-40B4-BE49-F238E27FC236}">
                      <a16:creationId xmlns:a16="http://schemas.microsoft.com/office/drawing/2014/main" id="{02E7F355-2E58-48FF-ADA5-1115A194668E}"/>
                    </a:ext>
                  </a:extLst>
                </p:cNvPr>
                <p:cNvCxnSpPr/>
                <p:nvPr/>
              </p:nvCxnSpPr>
              <p:spPr>
                <a:xfrm flipH="1" flipV="1">
                  <a:off x="3592681" y="1460250"/>
                  <a:ext cx="239054" cy="220268"/>
                </a:xfrm>
                <a:prstGeom prst="line">
                  <a:avLst/>
                </a:prstGeom>
                <a:ln w="19050" cap="rnd">
                  <a:solidFill>
                    <a:srgbClr val="B8895A"/>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83">
                  <a:extLst>
                    <a:ext uri="{FF2B5EF4-FFF2-40B4-BE49-F238E27FC236}">
                      <a16:creationId xmlns:a16="http://schemas.microsoft.com/office/drawing/2014/main" id="{870BD72E-D7DF-4994-B0DB-16A9F285F7E0}"/>
                    </a:ext>
                  </a:extLst>
                </p:cNvPr>
                <p:cNvCxnSpPr/>
                <p:nvPr/>
              </p:nvCxnSpPr>
              <p:spPr>
                <a:xfrm flipH="1" flipV="1">
                  <a:off x="2770419" y="1459071"/>
                  <a:ext cx="822263" cy="2"/>
                </a:xfrm>
                <a:prstGeom prst="line">
                  <a:avLst/>
                </a:prstGeom>
                <a:ln w="19050" cap="rnd">
                  <a:solidFill>
                    <a:srgbClr val="B8895A"/>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grpSp>
          <p:nvGrpSpPr>
            <p:cNvPr id="8" name="组合 7">
              <a:extLst>
                <a:ext uri="{FF2B5EF4-FFF2-40B4-BE49-F238E27FC236}">
                  <a16:creationId xmlns:a16="http://schemas.microsoft.com/office/drawing/2014/main" id="{C4E9C60F-E06E-45C3-B481-F116BC8DB44E}"/>
                </a:ext>
              </a:extLst>
            </p:cNvPr>
            <p:cNvGrpSpPr/>
            <p:nvPr/>
          </p:nvGrpSpPr>
          <p:grpSpPr>
            <a:xfrm>
              <a:off x="1561246" y="2310160"/>
              <a:ext cx="2386668" cy="1398880"/>
              <a:chOff x="1281855" y="2098311"/>
              <a:chExt cx="2386668" cy="1398880"/>
            </a:xfrm>
          </p:grpSpPr>
          <p:sp>
            <p:nvSpPr>
              <p:cNvPr id="18" name="文本框 36">
                <a:extLst>
                  <a:ext uri="{FF2B5EF4-FFF2-40B4-BE49-F238E27FC236}">
                    <a16:creationId xmlns:a16="http://schemas.microsoft.com/office/drawing/2014/main" id="{205F4D5D-DDC1-4202-A92F-BCF25649058B}"/>
                  </a:ext>
                </a:extLst>
              </p:cNvPr>
              <p:cNvSpPr txBox="1"/>
              <p:nvPr/>
            </p:nvSpPr>
            <p:spPr>
              <a:xfrm>
                <a:off x="1628230" y="2098311"/>
                <a:ext cx="204029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19" name="Text Placeholder 32">
                <a:extLst>
                  <a:ext uri="{FF2B5EF4-FFF2-40B4-BE49-F238E27FC236}">
                    <a16:creationId xmlns:a16="http://schemas.microsoft.com/office/drawing/2014/main" id="{86F604F4-69AF-43CE-936A-FD651A78A447}"/>
                  </a:ext>
                </a:extLst>
              </p:cNvPr>
              <p:cNvSpPr txBox="1">
                <a:spLocks/>
              </p:cNvSpPr>
              <p:nvPr/>
            </p:nvSpPr>
            <p:spPr>
              <a:xfrm>
                <a:off x="1281855" y="2514977"/>
                <a:ext cx="2253318"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nvGrpSpPr>
            <p:cNvPr id="9" name="组合 8">
              <a:extLst>
                <a:ext uri="{FF2B5EF4-FFF2-40B4-BE49-F238E27FC236}">
                  <a16:creationId xmlns:a16="http://schemas.microsoft.com/office/drawing/2014/main" id="{245F2464-1A6B-4E91-866D-3A9FF2EEA1A6}"/>
                </a:ext>
              </a:extLst>
            </p:cNvPr>
            <p:cNvGrpSpPr/>
            <p:nvPr/>
          </p:nvGrpSpPr>
          <p:grpSpPr>
            <a:xfrm>
              <a:off x="1561246" y="4669308"/>
              <a:ext cx="2386668" cy="1398880"/>
              <a:chOff x="1281855" y="2098311"/>
              <a:chExt cx="2386668" cy="1398880"/>
            </a:xfrm>
          </p:grpSpPr>
          <p:sp>
            <p:nvSpPr>
              <p:cNvPr id="16" name="文本框 36">
                <a:extLst>
                  <a:ext uri="{FF2B5EF4-FFF2-40B4-BE49-F238E27FC236}">
                    <a16:creationId xmlns:a16="http://schemas.microsoft.com/office/drawing/2014/main" id="{0495232F-1AAC-4B0C-AFC3-89B677E707BB}"/>
                  </a:ext>
                </a:extLst>
              </p:cNvPr>
              <p:cNvSpPr txBox="1"/>
              <p:nvPr/>
            </p:nvSpPr>
            <p:spPr>
              <a:xfrm>
                <a:off x="1628230" y="2098311"/>
                <a:ext cx="204029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17" name="Text Placeholder 32">
                <a:extLst>
                  <a:ext uri="{FF2B5EF4-FFF2-40B4-BE49-F238E27FC236}">
                    <a16:creationId xmlns:a16="http://schemas.microsoft.com/office/drawing/2014/main" id="{CF03630B-AB68-4078-8074-327C2A5922BB}"/>
                  </a:ext>
                </a:extLst>
              </p:cNvPr>
              <p:cNvSpPr txBox="1">
                <a:spLocks/>
              </p:cNvSpPr>
              <p:nvPr/>
            </p:nvSpPr>
            <p:spPr>
              <a:xfrm>
                <a:off x="1281855" y="2514977"/>
                <a:ext cx="2253318"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nvGrpSpPr>
            <p:cNvPr id="10" name="组合 9">
              <a:extLst>
                <a:ext uri="{FF2B5EF4-FFF2-40B4-BE49-F238E27FC236}">
                  <a16:creationId xmlns:a16="http://schemas.microsoft.com/office/drawing/2014/main" id="{26FE0E76-EFAF-4576-B732-885AB6883DC9}"/>
                </a:ext>
              </a:extLst>
            </p:cNvPr>
            <p:cNvGrpSpPr/>
            <p:nvPr/>
          </p:nvGrpSpPr>
          <p:grpSpPr>
            <a:xfrm>
              <a:off x="8237521" y="2310159"/>
              <a:ext cx="2472589" cy="1398881"/>
              <a:chOff x="8437556" y="3035526"/>
              <a:chExt cx="2472589" cy="1398881"/>
            </a:xfrm>
          </p:grpSpPr>
          <p:sp>
            <p:nvSpPr>
              <p:cNvPr id="14" name="文本框 13">
                <a:extLst>
                  <a:ext uri="{FF2B5EF4-FFF2-40B4-BE49-F238E27FC236}">
                    <a16:creationId xmlns:a16="http://schemas.microsoft.com/office/drawing/2014/main" id="{6E80370F-8FCD-41DD-800A-3A866E878DF6}"/>
                  </a:ext>
                </a:extLst>
              </p:cNvPr>
              <p:cNvSpPr txBox="1"/>
              <p:nvPr/>
            </p:nvSpPr>
            <p:spPr>
              <a:xfrm>
                <a:off x="8437556" y="3035526"/>
                <a:ext cx="204029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15" name="Text Placeholder 32">
                <a:extLst>
                  <a:ext uri="{FF2B5EF4-FFF2-40B4-BE49-F238E27FC236}">
                    <a16:creationId xmlns:a16="http://schemas.microsoft.com/office/drawing/2014/main" id="{AEB736B5-7690-4340-82D8-80AF8CF2CDFE}"/>
                  </a:ext>
                </a:extLst>
              </p:cNvPr>
              <p:cNvSpPr txBox="1">
                <a:spLocks/>
              </p:cNvSpPr>
              <p:nvPr/>
            </p:nvSpPr>
            <p:spPr>
              <a:xfrm>
                <a:off x="8656827" y="3452193"/>
                <a:ext cx="2253318"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nvGrpSpPr>
            <p:cNvPr id="11" name="组合 10">
              <a:extLst>
                <a:ext uri="{FF2B5EF4-FFF2-40B4-BE49-F238E27FC236}">
                  <a16:creationId xmlns:a16="http://schemas.microsoft.com/office/drawing/2014/main" id="{196C2126-9D01-4738-8173-8DF84AC76C96}"/>
                </a:ext>
              </a:extLst>
            </p:cNvPr>
            <p:cNvGrpSpPr/>
            <p:nvPr/>
          </p:nvGrpSpPr>
          <p:grpSpPr>
            <a:xfrm>
              <a:off x="8237521" y="4669307"/>
              <a:ext cx="2472589" cy="1398881"/>
              <a:chOff x="8437556" y="3035526"/>
              <a:chExt cx="2472589" cy="1398881"/>
            </a:xfrm>
          </p:grpSpPr>
          <p:sp>
            <p:nvSpPr>
              <p:cNvPr id="12" name="文本框 11">
                <a:extLst>
                  <a:ext uri="{FF2B5EF4-FFF2-40B4-BE49-F238E27FC236}">
                    <a16:creationId xmlns:a16="http://schemas.microsoft.com/office/drawing/2014/main" id="{63D9D390-7A96-4236-8FB3-9930F162F7B4}"/>
                  </a:ext>
                </a:extLst>
              </p:cNvPr>
              <p:cNvSpPr txBox="1"/>
              <p:nvPr/>
            </p:nvSpPr>
            <p:spPr>
              <a:xfrm>
                <a:off x="8437556" y="3035526"/>
                <a:ext cx="204029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13" name="Text Placeholder 32">
                <a:extLst>
                  <a:ext uri="{FF2B5EF4-FFF2-40B4-BE49-F238E27FC236}">
                    <a16:creationId xmlns:a16="http://schemas.microsoft.com/office/drawing/2014/main" id="{27FC8995-CB99-4C62-88C9-ADB38D5E4BD8}"/>
                  </a:ext>
                </a:extLst>
              </p:cNvPr>
              <p:cNvSpPr txBox="1">
                <a:spLocks/>
              </p:cNvSpPr>
              <p:nvPr/>
            </p:nvSpPr>
            <p:spPr>
              <a:xfrm>
                <a:off x="8656827" y="3452193"/>
                <a:ext cx="2253318"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spTree>
    <p:extLst>
      <p:ext uri="{BB962C8B-B14F-4D97-AF65-F5344CB8AC3E}">
        <p14:creationId xmlns:p14="http://schemas.microsoft.com/office/powerpoint/2010/main" val="28634396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0A80083-2F53-40DF-8D9D-27FA27C722C9}"/>
              </a:ext>
            </a:extLst>
          </p:cNvPr>
          <p:cNvPicPr>
            <a:picLocks noChangeAspect="1"/>
          </p:cNvPicPr>
          <p:nvPr/>
        </p:nvPicPr>
        <p:blipFill rotWithShape="1">
          <a:blip r:embed="rId2">
            <a:extLst>
              <a:ext uri="{28A0092B-C50C-407E-A947-70E740481C1C}">
                <a14:useLocalDpi xmlns:a14="http://schemas.microsoft.com/office/drawing/2010/main" val="0"/>
              </a:ext>
            </a:extLst>
          </a:blip>
          <a:srcRect l="31993" b="68222"/>
          <a:stretch/>
        </p:blipFill>
        <p:spPr>
          <a:xfrm>
            <a:off x="6568440" y="0"/>
            <a:ext cx="5528149" cy="3875126"/>
          </a:xfrm>
          <a:prstGeom prst="rect">
            <a:avLst/>
          </a:prstGeom>
        </p:spPr>
      </p:pic>
      <p:pic>
        <p:nvPicPr>
          <p:cNvPr id="5" name="图片 4">
            <a:extLst>
              <a:ext uri="{FF2B5EF4-FFF2-40B4-BE49-F238E27FC236}">
                <a16:creationId xmlns:a16="http://schemas.microsoft.com/office/drawing/2014/main" id="{0F7EC643-4914-4F34-B635-2916541B21E5}"/>
              </a:ext>
            </a:extLst>
          </p:cNvPr>
          <p:cNvPicPr>
            <a:picLocks noChangeAspect="1"/>
          </p:cNvPicPr>
          <p:nvPr/>
        </p:nvPicPr>
        <p:blipFill rotWithShape="1">
          <a:blip r:embed="rId3">
            <a:extLst>
              <a:ext uri="{28A0092B-C50C-407E-A947-70E740481C1C}">
                <a14:useLocalDpi xmlns:a14="http://schemas.microsoft.com/office/drawing/2010/main" val="0"/>
              </a:ext>
            </a:extLst>
          </a:blip>
          <a:srcRect l="17997" t="23333"/>
          <a:stretch/>
        </p:blipFill>
        <p:spPr>
          <a:xfrm>
            <a:off x="8084592" y="1097280"/>
            <a:ext cx="4107408" cy="5760720"/>
          </a:xfrm>
          <a:prstGeom prst="rect">
            <a:avLst/>
          </a:prstGeom>
        </p:spPr>
      </p:pic>
      <p:pic>
        <p:nvPicPr>
          <p:cNvPr id="8" name="图片 7">
            <a:extLst>
              <a:ext uri="{FF2B5EF4-FFF2-40B4-BE49-F238E27FC236}">
                <a16:creationId xmlns:a16="http://schemas.microsoft.com/office/drawing/2014/main" id="{538751CD-D45E-48A2-9DF2-642C9E4A3378}"/>
              </a:ext>
            </a:extLst>
          </p:cNvPr>
          <p:cNvPicPr>
            <a:picLocks noChangeAspect="1"/>
          </p:cNvPicPr>
          <p:nvPr/>
        </p:nvPicPr>
        <p:blipFill rotWithShape="1">
          <a:blip r:embed="rId4">
            <a:extLst>
              <a:ext uri="{28A0092B-C50C-407E-A947-70E740481C1C}">
                <a14:useLocalDpi xmlns:a14="http://schemas.microsoft.com/office/drawing/2010/main" val="0"/>
              </a:ext>
            </a:extLst>
          </a:blip>
          <a:srcRect l="28486" t="83111"/>
          <a:stretch/>
        </p:blipFill>
        <p:spPr>
          <a:xfrm>
            <a:off x="8922698" y="5699760"/>
            <a:ext cx="3269302" cy="1158240"/>
          </a:xfrm>
          <a:prstGeom prst="rect">
            <a:avLst/>
          </a:prstGeom>
        </p:spPr>
      </p:pic>
      <p:grpSp>
        <p:nvGrpSpPr>
          <p:cNvPr id="51" name="组合 50">
            <a:extLst>
              <a:ext uri="{FF2B5EF4-FFF2-40B4-BE49-F238E27FC236}">
                <a16:creationId xmlns:a16="http://schemas.microsoft.com/office/drawing/2014/main" id="{91025775-372F-47F4-AB42-3D1E53181E53}"/>
              </a:ext>
            </a:extLst>
          </p:cNvPr>
          <p:cNvGrpSpPr/>
          <p:nvPr/>
        </p:nvGrpSpPr>
        <p:grpSpPr>
          <a:xfrm>
            <a:off x="2044938" y="1218582"/>
            <a:ext cx="2836309" cy="4302613"/>
            <a:chOff x="4677846" y="1277694"/>
            <a:chExt cx="2836309" cy="4302613"/>
          </a:xfrm>
        </p:grpSpPr>
        <p:grpSp>
          <p:nvGrpSpPr>
            <p:cNvPr id="52" name="组合 51">
              <a:extLst>
                <a:ext uri="{FF2B5EF4-FFF2-40B4-BE49-F238E27FC236}">
                  <a16:creationId xmlns:a16="http://schemas.microsoft.com/office/drawing/2014/main" id="{DD780999-3918-4150-8E76-480EAFCDE1FC}"/>
                </a:ext>
              </a:extLst>
            </p:cNvPr>
            <p:cNvGrpSpPr/>
            <p:nvPr/>
          </p:nvGrpSpPr>
          <p:grpSpPr>
            <a:xfrm>
              <a:off x="4677846" y="1277694"/>
              <a:ext cx="2836309" cy="4302613"/>
              <a:chOff x="4210050" y="1258195"/>
              <a:chExt cx="2836309" cy="4302613"/>
            </a:xfrm>
          </p:grpSpPr>
          <p:sp>
            <p:nvSpPr>
              <p:cNvPr id="57" name="文本框 56">
                <a:extLst>
                  <a:ext uri="{FF2B5EF4-FFF2-40B4-BE49-F238E27FC236}">
                    <a16:creationId xmlns:a16="http://schemas.microsoft.com/office/drawing/2014/main" id="{7ACE0FAC-0D02-48B5-A051-CE3020E68639}"/>
                  </a:ext>
                </a:extLst>
              </p:cNvPr>
              <p:cNvSpPr txBox="1"/>
              <p:nvPr/>
            </p:nvSpPr>
            <p:spPr>
              <a:xfrm>
                <a:off x="4637245" y="1258195"/>
                <a:ext cx="1016795" cy="1200329"/>
              </a:xfrm>
              <a:prstGeom prst="rect">
                <a:avLst/>
              </a:prstGeom>
              <a:noFill/>
            </p:spPr>
            <p:txBody>
              <a:bodyPr wrap="square" rtlCol="0">
                <a:spAutoFit/>
              </a:bodyPr>
              <a:lstStyle/>
              <a:p>
                <a:pPr algn="ctr"/>
                <a:r>
                  <a:rPr lang="zh-CN" altLang="en-US" sz="7200" dirty="0">
                    <a:latin typeface="方正宋刻本秀楷简体" panose="02000000000000000000" pitchFamily="2" charset="-122"/>
                    <a:ea typeface="方正宋刻本秀楷简体" panose="02000000000000000000" pitchFamily="2" charset="-122"/>
                  </a:rPr>
                  <a:t>谢</a:t>
                </a:r>
              </a:p>
            </p:txBody>
          </p:sp>
          <p:sp>
            <p:nvSpPr>
              <p:cNvPr id="58" name="文本框 57">
                <a:extLst>
                  <a:ext uri="{FF2B5EF4-FFF2-40B4-BE49-F238E27FC236}">
                    <a16:creationId xmlns:a16="http://schemas.microsoft.com/office/drawing/2014/main" id="{E0CBFC0E-3688-4C96-A9B4-3C76F65A7836}"/>
                  </a:ext>
                </a:extLst>
              </p:cNvPr>
              <p:cNvSpPr txBox="1"/>
              <p:nvPr/>
            </p:nvSpPr>
            <p:spPr>
              <a:xfrm>
                <a:off x="4637245" y="2692008"/>
                <a:ext cx="1016795" cy="1200329"/>
              </a:xfrm>
              <a:prstGeom prst="rect">
                <a:avLst/>
              </a:prstGeom>
              <a:noFill/>
            </p:spPr>
            <p:txBody>
              <a:bodyPr wrap="square" rtlCol="0">
                <a:spAutoFit/>
              </a:bodyPr>
              <a:lstStyle/>
              <a:p>
                <a:pPr algn="ctr"/>
                <a:r>
                  <a:rPr lang="zh-CN" altLang="en-US" sz="7200" dirty="0">
                    <a:latin typeface="方正宋刻本秀楷简体" panose="02000000000000000000" pitchFamily="2" charset="-122"/>
                    <a:ea typeface="方正宋刻本秀楷简体" panose="02000000000000000000" pitchFamily="2" charset="-122"/>
                  </a:rPr>
                  <a:t>谢</a:t>
                </a:r>
              </a:p>
            </p:txBody>
          </p:sp>
          <p:sp>
            <p:nvSpPr>
              <p:cNvPr id="59" name="文本框 58">
                <a:extLst>
                  <a:ext uri="{FF2B5EF4-FFF2-40B4-BE49-F238E27FC236}">
                    <a16:creationId xmlns:a16="http://schemas.microsoft.com/office/drawing/2014/main" id="{AF226FAF-E6CB-4B37-AB3F-29D84502C5FD}"/>
                  </a:ext>
                </a:extLst>
              </p:cNvPr>
              <p:cNvSpPr txBox="1"/>
              <p:nvPr/>
            </p:nvSpPr>
            <p:spPr>
              <a:xfrm>
                <a:off x="6029564" y="2324995"/>
                <a:ext cx="1016795" cy="1200329"/>
              </a:xfrm>
              <a:prstGeom prst="rect">
                <a:avLst/>
              </a:prstGeom>
              <a:noFill/>
            </p:spPr>
            <p:txBody>
              <a:bodyPr wrap="square" rtlCol="0">
                <a:spAutoFit/>
              </a:bodyPr>
              <a:lstStyle/>
              <a:p>
                <a:pPr algn="ctr"/>
                <a:r>
                  <a:rPr lang="zh-CN" altLang="en-US" sz="7200" dirty="0">
                    <a:latin typeface="方正宋刻本秀楷简体" panose="02000000000000000000" pitchFamily="2" charset="-122"/>
                    <a:ea typeface="方正宋刻本秀楷简体" panose="02000000000000000000" pitchFamily="2" charset="-122"/>
                  </a:rPr>
                  <a:t>观</a:t>
                </a:r>
              </a:p>
            </p:txBody>
          </p:sp>
          <p:sp>
            <p:nvSpPr>
              <p:cNvPr id="60" name="文本框 59">
                <a:extLst>
                  <a:ext uri="{FF2B5EF4-FFF2-40B4-BE49-F238E27FC236}">
                    <a16:creationId xmlns:a16="http://schemas.microsoft.com/office/drawing/2014/main" id="{248DFDC1-1133-44AE-876F-E2FF2579077D}"/>
                  </a:ext>
                </a:extLst>
              </p:cNvPr>
              <p:cNvSpPr txBox="1"/>
              <p:nvPr/>
            </p:nvSpPr>
            <p:spPr>
              <a:xfrm>
                <a:off x="6029564" y="3758808"/>
                <a:ext cx="1016795" cy="1200329"/>
              </a:xfrm>
              <a:prstGeom prst="rect">
                <a:avLst/>
              </a:prstGeom>
              <a:noFill/>
            </p:spPr>
            <p:txBody>
              <a:bodyPr wrap="square" rtlCol="0">
                <a:spAutoFit/>
              </a:bodyPr>
              <a:lstStyle/>
              <a:p>
                <a:pPr algn="ctr"/>
                <a:r>
                  <a:rPr lang="zh-CN" altLang="en-US" sz="7200" dirty="0">
                    <a:latin typeface="方正宋刻本秀楷简体" panose="02000000000000000000" pitchFamily="2" charset="-122"/>
                    <a:ea typeface="方正宋刻本秀楷简体" panose="02000000000000000000" pitchFamily="2" charset="-122"/>
                  </a:rPr>
                  <a:t>看</a:t>
                </a:r>
              </a:p>
            </p:txBody>
          </p:sp>
          <p:sp>
            <p:nvSpPr>
              <p:cNvPr id="61" name="椭圆 60">
                <a:extLst>
                  <a:ext uri="{FF2B5EF4-FFF2-40B4-BE49-F238E27FC236}">
                    <a16:creationId xmlns:a16="http://schemas.microsoft.com/office/drawing/2014/main" id="{CE8777A6-69A8-4759-97E9-62C5FF3EA2AC}"/>
                  </a:ext>
                </a:extLst>
              </p:cNvPr>
              <p:cNvSpPr/>
              <p:nvPr/>
            </p:nvSpPr>
            <p:spPr>
              <a:xfrm>
                <a:off x="4545478" y="1258195"/>
                <a:ext cx="1200328" cy="1200328"/>
              </a:xfrm>
              <a:prstGeom prst="ellipse">
                <a:avLst/>
              </a:prstGeom>
              <a:noFill/>
              <a:ln>
                <a:solidFill>
                  <a:srgbClr val="B889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 name="图片 61">
                <a:extLst>
                  <a:ext uri="{FF2B5EF4-FFF2-40B4-BE49-F238E27FC236}">
                    <a16:creationId xmlns:a16="http://schemas.microsoft.com/office/drawing/2014/main" id="{27CC205D-7126-46E7-9124-AA18932B02DA}"/>
                  </a:ext>
                </a:extLst>
              </p:cNvPr>
              <p:cNvPicPr>
                <a:picLocks noChangeAspect="1"/>
              </p:cNvPicPr>
              <p:nvPr/>
            </p:nvPicPr>
            <p:blipFill rotWithShape="1">
              <a:blip r:embed="rId5">
                <a:duotone>
                  <a:prstClr val="black"/>
                  <a:schemeClr val="accent2">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l="62737" t="13107" r="24876" b="81782"/>
              <a:stretch/>
            </p:blipFill>
            <p:spPr>
              <a:xfrm>
                <a:off x="5452737" y="1599455"/>
                <a:ext cx="1005840" cy="608798"/>
              </a:xfrm>
              <a:prstGeom prst="rect">
                <a:avLst/>
              </a:prstGeom>
            </p:spPr>
          </p:pic>
          <p:pic>
            <p:nvPicPr>
              <p:cNvPr id="63" name="图片 62">
                <a:extLst>
                  <a:ext uri="{FF2B5EF4-FFF2-40B4-BE49-F238E27FC236}">
                    <a16:creationId xmlns:a16="http://schemas.microsoft.com/office/drawing/2014/main" id="{82DB5FF0-7C7C-43B9-A31F-ABA60697F11C}"/>
                  </a:ext>
                </a:extLst>
              </p:cNvPr>
              <p:cNvPicPr>
                <a:picLocks noChangeAspect="1"/>
              </p:cNvPicPr>
              <p:nvPr/>
            </p:nvPicPr>
            <p:blipFill rotWithShape="1">
              <a:blip r:embed="rId7">
                <a:extLst>
                  <a:ext uri="{28A0092B-C50C-407E-A947-70E740481C1C}">
                    <a14:useLocalDpi xmlns:a14="http://schemas.microsoft.com/office/drawing/2010/main" val="0"/>
                  </a:ext>
                </a:extLst>
              </a:blip>
              <a:srcRect l="32745" t="50908" r="30929" b="44444"/>
              <a:stretch/>
            </p:blipFill>
            <p:spPr>
              <a:xfrm>
                <a:off x="4210050" y="4929967"/>
                <a:ext cx="2468880" cy="463337"/>
              </a:xfrm>
              <a:prstGeom prst="rect">
                <a:avLst/>
              </a:prstGeom>
            </p:spPr>
          </p:pic>
          <p:sp>
            <p:nvSpPr>
              <p:cNvPr id="64" name="文本框 63">
                <a:extLst>
                  <a:ext uri="{FF2B5EF4-FFF2-40B4-BE49-F238E27FC236}">
                    <a16:creationId xmlns:a16="http://schemas.microsoft.com/office/drawing/2014/main" id="{45502BEF-BB40-4053-AF99-CC586C762F1D}"/>
                  </a:ext>
                </a:extLst>
              </p:cNvPr>
              <p:cNvSpPr txBox="1"/>
              <p:nvPr/>
            </p:nvSpPr>
            <p:spPr>
              <a:xfrm>
                <a:off x="4467556" y="4047474"/>
                <a:ext cx="721832" cy="369332"/>
              </a:xfrm>
              <a:prstGeom prst="rect">
                <a:avLst/>
              </a:prstGeom>
              <a:noFill/>
            </p:spPr>
            <p:txBody>
              <a:bodyPr wrap="square" rtlCol="0">
                <a:spAutoFit/>
              </a:bodyPr>
              <a:lstStyle/>
              <a:p>
                <a:pPr algn="ctr"/>
                <a:r>
                  <a:rPr lang="zh-CN" altLang="en-US" dirty="0"/>
                  <a:t>日系</a:t>
                </a:r>
              </a:p>
            </p:txBody>
          </p:sp>
          <p:pic>
            <p:nvPicPr>
              <p:cNvPr id="65" name="图片 64">
                <a:extLst>
                  <a:ext uri="{FF2B5EF4-FFF2-40B4-BE49-F238E27FC236}">
                    <a16:creationId xmlns:a16="http://schemas.microsoft.com/office/drawing/2014/main" id="{BF20C6BF-DA9B-4899-8962-A21E81877602}"/>
                  </a:ext>
                </a:extLst>
              </p:cNvPr>
              <p:cNvPicPr>
                <a:picLocks noChangeAspect="1"/>
              </p:cNvPicPr>
              <p:nvPr/>
            </p:nvPicPr>
            <p:blipFill rotWithShape="1">
              <a:blip r:embed="rId8">
                <a:extLst>
                  <a:ext uri="{28A0092B-C50C-407E-A947-70E740481C1C}">
                    <a14:useLocalDpi xmlns:a14="http://schemas.microsoft.com/office/drawing/2010/main" val="0"/>
                  </a:ext>
                </a:extLst>
              </a:blip>
              <a:srcRect l="44778" t="34707" r="52424" b="63358"/>
              <a:stretch/>
            </p:blipFill>
            <p:spPr>
              <a:xfrm>
                <a:off x="5073228" y="4071281"/>
                <a:ext cx="323424" cy="328196"/>
              </a:xfrm>
              <a:prstGeom prst="rect">
                <a:avLst/>
              </a:prstGeom>
            </p:spPr>
          </p:pic>
          <p:sp>
            <p:nvSpPr>
              <p:cNvPr id="66" name="文本框 65">
                <a:extLst>
                  <a:ext uri="{FF2B5EF4-FFF2-40B4-BE49-F238E27FC236}">
                    <a16:creationId xmlns:a16="http://schemas.microsoft.com/office/drawing/2014/main" id="{B44FB1D3-7488-46C0-BB85-474C8C0F71DC}"/>
                  </a:ext>
                </a:extLst>
              </p:cNvPr>
              <p:cNvSpPr txBox="1"/>
              <p:nvPr/>
            </p:nvSpPr>
            <p:spPr>
              <a:xfrm>
                <a:off x="5255507" y="4047474"/>
                <a:ext cx="721832" cy="369332"/>
              </a:xfrm>
              <a:prstGeom prst="rect">
                <a:avLst/>
              </a:prstGeom>
              <a:noFill/>
            </p:spPr>
            <p:txBody>
              <a:bodyPr wrap="square" rtlCol="0">
                <a:spAutoFit/>
              </a:bodyPr>
              <a:lstStyle/>
              <a:p>
                <a:pPr algn="ctr"/>
                <a:r>
                  <a:rPr lang="zh-CN" altLang="en-US" dirty="0"/>
                  <a:t>极简</a:t>
                </a:r>
              </a:p>
            </p:txBody>
          </p:sp>
          <p:cxnSp>
            <p:nvCxnSpPr>
              <p:cNvPr id="67" name="直接连接符 66">
                <a:extLst>
                  <a:ext uri="{FF2B5EF4-FFF2-40B4-BE49-F238E27FC236}">
                    <a16:creationId xmlns:a16="http://schemas.microsoft.com/office/drawing/2014/main" id="{7A8EDF5D-581C-4095-8A11-B2A6AE7E941C}"/>
                  </a:ext>
                </a:extLst>
              </p:cNvPr>
              <p:cNvCxnSpPr>
                <a:cxnSpLocks/>
              </p:cNvCxnSpPr>
              <p:nvPr/>
            </p:nvCxnSpPr>
            <p:spPr>
              <a:xfrm>
                <a:off x="7043721" y="4805680"/>
                <a:ext cx="2638" cy="755128"/>
              </a:xfrm>
              <a:prstGeom prst="line">
                <a:avLst/>
              </a:prstGeom>
              <a:ln>
                <a:solidFill>
                  <a:srgbClr val="B8895A"/>
                </a:solidFill>
                <a:prstDash val="sysDash"/>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284DA5A0-C1F9-49E8-87B7-FAB91969459D}"/>
                  </a:ext>
                </a:extLst>
              </p:cNvPr>
              <p:cNvCxnSpPr>
                <a:cxnSpLocks/>
              </p:cNvCxnSpPr>
              <p:nvPr/>
            </p:nvCxnSpPr>
            <p:spPr>
              <a:xfrm flipH="1">
                <a:off x="6395720" y="5555728"/>
                <a:ext cx="648001" cy="0"/>
              </a:xfrm>
              <a:prstGeom prst="line">
                <a:avLst/>
              </a:prstGeom>
              <a:ln>
                <a:solidFill>
                  <a:srgbClr val="B8895A"/>
                </a:solidFill>
                <a:prstDash val="sysDash"/>
              </a:ln>
            </p:spPr>
            <p:style>
              <a:lnRef idx="1">
                <a:schemeClr val="accent1"/>
              </a:lnRef>
              <a:fillRef idx="0">
                <a:schemeClr val="accent1"/>
              </a:fillRef>
              <a:effectRef idx="0">
                <a:schemeClr val="accent1"/>
              </a:effectRef>
              <a:fontRef idx="minor">
                <a:schemeClr val="tx1"/>
              </a:fontRef>
            </p:style>
          </p:cxnSp>
        </p:grpSp>
        <p:sp>
          <p:nvSpPr>
            <p:cNvPr id="53" name="矩形 52">
              <a:extLst>
                <a:ext uri="{FF2B5EF4-FFF2-40B4-BE49-F238E27FC236}">
                  <a16:creationId xmlns:a16="http://schemas.microsoft.com/office/drawing/2014/main" id="{66724ABC-7052-4E98-A735-9BB526ECDC43}"/>
                </a:ext>
              </a:extLst>
            </p:cNvPr>
            <p:cNvSpPr/>
            <p:nvPr/>
          </p:nvSpPr>
          <p:spPr>
            <a:xfrm>
              <a:off x="5145681" y="4540621"/>
              <a:ext cx="169689" cy="162424"/>
            </a:xfrm>
            <a:prstGeom prst="rect">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id="{25407EC7-7021-4E54-AFE6-A8C7D6F767DD}"/>
                </a:ext>
              </a:extLst>
            </p:cNvPr>
            <p:cNvSpPr/>
            <p:nvPr/>
          </p:nvSpPr>
          <p:spPr>
            <a:xfrm>
              <a:off x="5449309" y="4540621"/>
              <a:ext cx="169689" cy="162424"/>
            </a:xfrm>
            <a:prstGeom prst="rect">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10BE27A9-615A-4992-9AFE-B20BA5B78A5A}"/>
                </a:ext>
              </a:extLst>
            </p:cNvPr>
            <p:cNvSpPr/>
            <p:nvPr/>
          </p:nvSpPr>
          <p:spPr>
            <a:xfrm>
              <a:off x="5772992" y="4540621"/>
              <a:ext cx="169689" cy="162424"/>
            </a:xfrm>
            <a:prstGeom prst="rect">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6DB043F7-14E6-47B4-BB87-7C5596BDBB13}"/>
                </a:ext>
              </a:extLst>
            </p:cNvPr>
            <p:cNvSpPr/>
            <p:nvPr/>
          </p:nvSpPr>
          <p:spPr>
            <a:xfrm>
              <a:off x="6096675" y="4540621"/>
              <a:ext cx="169689" cy="162424"/>
            </a:xfrm>
            <a:prstGeom prst="rect">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91685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0A80083-2F53-40DF-8D9D-27FA27C722C9}"/>
              </a:ext>
            </a:extLst>
          </p:cNvPr>
          <p:cNvPicPr>
            <a:picLocks noChangeAspect="1"/>
          </p:cNvPicPr>
          <p:nvPr/>
        </p:nvPicPr>
        <p:blipFill rotWithShape="1">
          <a:blip r:embed="rId2">
            <a:extLst>
              <a:ext uri="{28A0092B-C50C-407E-A947-70E740481C1C}">
                <a14:useLocalDpi xmlns:a14="http://schemas.microsoft.com/office/drawing/2010/main" val="0"/>
              </a:ext>
            </a:extLst>
          </a:blip>
          <a:srcRect l="31993" b="68222"/>
          <a:stretch/>
        </p:blipFill>
        <p:spPr>
          <a:xfrm>
            <a:off x="6568440" y="0"/>
            <a:ext cx="5528149" cy="3875126"/>
          </a:xfrm>
          <a:prstGeom prst="rect">
            <a:avLst/>
          </a:prstGeom>
        </p:spPr>
      </p:pic>
      <p:pic>
        <p:nvPicPr>
          <p:cNvPr id="5" name="图片 4">
            <a:extLst>
              <a:ext uri="{FF2B5EF4-FFF2-40B4-BE49-F238E27FC236}">
                <a16:creationId xmlns:a16="http://schemas.microsoft.com/office/drawing/2014/main" id="{0F7EC643-4914-4F34-B635-2916541B21E5}"/>
              </a:ext>
            </a:extLst>
          </p:cNvPr>
          <p:cNvPicPr>
            <a:picLocks noChangeAspect="1"/>
          </p:cNvPicPr>
          <p:nvPr/>
        </p:nvPicPr>
        <p:blipFill rotWithShape="1">
          <a:blip r:embed="rId3">
            <a:extLst>
              <a:ext uri="{28A0092B-C50C-407E-A947-70E740481C1C}">
                <a14:useLocalDpi xmlns:a14="http://schemas.microsoft.com/office/drawing/2010/main" val="0"/>
              </a:ext>
            </a:extLst>
          </a:blip>
          <a:srcRect l="17997" t="23333"/>
          <a:stretch/>
        </p:blipFill>
        <p:spPr>
          <a:xfrm>
            <a:off x="8084592" y="1097280"/>
            <a:ext cx="4107408" cy="5760720"/>
          </a:xfrm>
          <a:prstGeom prst="rect">
            <a:avLst/>
          </a:prstGeom>
        </p:spPr>
      </p:pic>
      <p:pic>
        <p:nvPicPr>
          <p:cNvPr id="8" name="图片 7">
            <a:extLst>
              <a:ext uri="{FF2B5EF4-FFF2-40B4-BE49-F238E27FC236}">
                <a16:creationId xmlns:a16="http://schemas.microsoft.com/office/drawing/2014/main" id="{538751CD-D45E-48A2-9DF2-642C9E4A3378}"/>
              </a:ext>
            </a:extLst>
          </p:cNvPr>
          <p:cNvPicPr>
            <a:picLocks noChangeAspect="1"/>
          </p:cNvPicPr>
          <p:nvPr/>
        </p:nvPicPr>
        <p:blipFill rotWithShape="1">
          <a:blip r:embed="rId4">
            <a:extLst>
              <a:ext uri="{28A0092B-C50C-407E-A947-70E740481C1C}">
                <a14:useLocalDpi xmlns:a14="http://schemas.microsoft.com/office/drawing/2010/main" val="0"/>
              </a:ext>
            </a:extLst>
          </a:blip>
          <a:srcRect l="28486" t="83111"/>
          <a:stretch/>
        </p:blipFill>
        <p:spPr>
          <a:xfrm>
            <a:off x="8922698" y="5699760"/>
            <a:ext cx="3269302" cy="1158240"/>
          </a:xfrm>
          <a:prstGeom prst="rect">
            <a:avLst/>
          </a:prstGeom>
        </p:spPr>
      </p:pic>
      <p:grpSp>
        <p:nvGrpSpPr>
          <p:cNvPr id="23" name="组合 22">
            <a:extLst>
              <a:ext uri="{FF2B5EF4-FFF2-40B4-BE49-F238E27FC236}">
                <a16:creationId xmlns:a16="http://schemas.microsoft.com/office/drawing/2014/main" id="{CE4270F8-D51E-40BD-AF49-AF9DCB846469}"/>
              </a:ext>
            </a:extLst>
          </p:cNvPr>
          <p:cNvGrpSpPr/>
          <p:nvPr/>
        </p:nvGrpSpPr>
        <p:grpSpPr>
          <a:xfrm>
            <a:off x="1237183" y="1398711"/>
            <a:ext cx="4337520" cy="4415146"/>
            <a:chOff x="4478671" y="1469342"/>
            <a:chExt cx="4337520" cy="4415146"/>
          </a:xfrm>
        </p:grpSpPr>
        <p:sp>
          <p:nvSpPr>
            <p:cNvPr id="24" name="矩形: 圆角 10">
              <a:extLst>
                <a:ext uri="{FF2B5EF4-FFF2-40B4-BE49-F238E27FC236}">
                  <a16:creationId xmlns:a16="http://schemas.microsoft.com/office/drawing/2014/main" id="{BB177B4C-08BC-4EAC-9F20-CBE4C23611A2}"/>
                </a:ext>
              </a:extLst>
            </p:cNvPr>
            <p:cNvSpPr/>
            <p:nvPr/>
          </p:nvSpPr>
          <p:spPr>
            <a:xfrm>
              <a:off x="5542952" y="2891331"/>
              <a:ext cx="652803" cy="370029"/>
            </a:xfrm>
            <a:prstGeom prst="roundRect">
              <a:avLst/>
            </a:prstGeom>
            <a:solidFill>
              <a:srgbClr val="B8895A"/>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027" rtl="0" eaLnBrk="1" latinLnBrk="0" hangingPunct="1">
                <a:defRPr sz="1400" kern="1200">
                  <a:solidFill>
                    <a:schemeClr val="lt1"/>
                  </a:solidFill>
                  <a:latin typeface="+mn-lt"/>
                  <a:ea typeface="+mn-ea"/>
                  <a:cs typeface="+mn-cs"/>
                </a:defRPr>
              </a:lvl1pPr>
              <a:lvl2pPr marL="342518" algn="l" defTabSz="685027" rtl="0" eaLnBrk="1" latinLnBrk="0" hangingPunct="1">
                <a:defRPr sz="1400" kern="1200">
                  <a:solidFill>
                    <a:schemeClr val="lt1"/>
                  </a:solidFill>
                  <a:latin typeface="+mn-lt"/>
                  <a:ea typeface="+mn-ea"/>
                  <a:cs typeface="+mn-cs"/>
                </a:defRPr>
              </a:lvl2pPr>
              <a:lvl3pPr marL="685027" algn="l" defTabSz="685027" rtl="0" eaLnBrk="1" latinLnBrk="0" hangingPunct="1">
                <a:defRPr sz="1400" kern="1200">
                  <a:solidFill>
                    <a:schemeClr val="lt1"/>
                  </a:solidFill>
                  <a:latin typeface="+mn-lt"/>
                  <a:ea typeface="+mn-ea"/>
                  <a:cs typeface="+mn-cs"/>
                </a:defRPr>
              </a:lvl3pPr>
              <a:lvl4pPr marL="1027538" algn="l" defTabSz="685027" rtl="0" eaLnBrk="1" latinLnBrk="0" hangingPunct="1">
                <a:defRPr sz="1400" kern="1200">
                  <a:solidFill>
                    <a:schemeClr val="lt1"/>
                  </a:solidFill>
                  <a:latin typeface="+mn-lt"/>
                  <a:ea typeface="+mn-ea"/>
                  <a:cs typeface="+mn-cs"/>
                </a:defRPr>
              </a:lvl4pPr>
              <a:lvl5pPr marL="1370054" algn="l" defTabSz="685027" rtl="0" eaLnBrk="1" latinLnBrk="0" hangingPunct="1">
                <a:defRPr sz="1400" kern="1200">
                  <a:solidFill>
                    <a:schemeClr val="lt1"/>
                  </a:solidFill>
                  <a:latin typeface="+mn-lt"/>
                  <a:ea typeface="+mn-ea"/>
                  <a:cs typeface="+mn-cs"/>
                </a:defRPr>
              </a:lvl5pPr>
              <a:lvl6pPr marL="1712564" algn="l" defTabSz="685027" rtl="0" eaLnBrk="1" latinLnBrk="0" hangingPunct="1">
                <a:defRPr sz="1400" kern="1200">
                  <a:solidFill>
                    <a:schemeClr val="lt1"/>
                  </a:solidFill>
                  <a:latin typeface="+mn-lt"/>
                  <a:ea typeface="+mn-ea"/>
                  <a:cs typeface="+mn-cs"/>
                </a:defRPr>
              </a:lvl6pPr>
              <a:lvl7pPr marL="2055079" algn="l" defTabSz="685027" rtl="0" eaLnBrk="1" latinLnBrk="0" hangingPunct="1">
                <a:defRPr sz="1400" kern="1200">
                  <a:solidFill>
                    <a:schemeClr val="lt1"/>
                  </a:solidFill>
                  <a:latin typeface="+mn-lt"/>
                  <a:ea typeface="+mn-ea"/>
                  <a:cs typeface="+mn-cs"/>
                </a:defRPr>
              </a:lvl7pPr>
              <a:lvl8pPr marL="2397586" algn="l" defTabSz="685027" rtl="0" eaLnBrk="1" latinLnBrk="0" hangingPunct="1">
                <a:defRPr sz="1400" kern="1200">
                  <a:solidFill>
                    <a:schemeClr val="lt1"/>
                  </a:solidFill>
                  <a:latin typeface="+mn-lt"/>
                  <a:ea typeface="+mn-ea"/>
                  <a:cs typeface="+mn-cs"/>
                </a:defRPr>
              </a:lvl8pPr>
              <a:lvl9pPr marL="2740102" algn="l" defTabSz="685027" rtl="0" eaLnBrk="1" latinLnBrk="0" hangingPunct="1">
                <a:defRPr sz="1400" kern="1200">
                  <a:solidFill>
                    <a:schemeClr val="lt1"/>
                  </a:solidFill>
                  <a:latin typeface="+mn-lt"/>
                  <a:ea typeface="+mn-ea"/>
                  <a:cs typeface="+mn-cs"/>
                </a:defRPr>
              </a:lvl9pPr>
            </a:lstStyle>
            <a:p>
              <a:pPr algn="ctr" defTabSz="826821"/>
              <a:r>
                <a:rPr lang="en-US" altLang="zh-CN" sz="2000" dirty="0">
                  <a:solidFill>
                    <a:schemeClr val="bg1"/>
                  </a:solidFill>
                  <a:latin typeface="方正宋刻本秀楷简体" panose="02000000000000000000" pitchFamily="2" charset="-122"/>
                  <a:ea typeface="方正宋刻本秀楷简体" panose="02000000000000000000" pitchFamily="2" charset="-122"/>
                </a:rPr>
                <a:t>01</a:t>
              </a:r>
              <a:endParaRPr lang="zh-CN" altLang="en-US" sz="2000" dirty="0">
                <a:solidFill>
                  <a:schemeClr val="bg1"/>
                </a:solidFill>
                <a:latin typeface="方正宋刻本秀楷简体" panose="02000000000000000000" pitchFamily="2" charset="-122"/>
                <a:ea typeface="方正宋刻本秀楷简体" panose="02000000000000000000" pitchFamily="2" charset="-122"/>
              </a:endParaRPr>
            </a:p>
          </p:txBody>
        </p:sp>
        <p:sp>
          <p:nvSpPr>
            <p:cNvPr id="25" name="文本框 3">
              <a:extLst>
                <a:ext uri="{FF2B5EF4-FFF2-40B4-BE49-F238E27FC236}">
                  <a16:creationId xmlns:a16="http://schemas.microsoft.com/office/drawing/2014/main" id="{0C21E0D0-E0F8-4FD9-8AA1-D9C703B3958A}"/>
                </a:ext>
              </a:extLst>
            </p:cNvPr>
            <p:cNvSpPr txBox="1"/>
            <p:nvPr/>
          </p:nvSpPr>
          <p:spPr>
            <a:xfrm>
              <a:off x="6419171" y="2814735"/>
              <a:ext cx="2379596" cy="523220"/>
            </a:xfrm>
            <a:prstGeom prst="rect">
              <a:avLst/>
            </a:prstGeom>
            <a:noFill/>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defRPr/>
              </a:pPr>
              <a:r>
                <a:rPr lang="zh-CN" altLang="en-US" sz="2800" dirty="0">
                  <a:solidFill>
                    <a:sysClr val="windowText" lastClr="000000"/>
                  </a:solidFill>
                  <a:latin typeface="方正宋刻本秀楷简体" panose="02000000000000000000" pitchFamily="2" charset="-122"/>
                  <a:ea typeface="方正宋刻本秀楷简体" panose="02000000000000000000" pitchFamily="2" charset="-122"/>
                </a:rPr>
                <a:t>论文背景简介</a:t>
              </a:r>
            </a:p>
          </p:txBody>
        </p:sp>
        <p:sp>
          <p:nvSpPr>
            <p:cNvPr id="26" name="矩形: 圆角 10">
              <a:extLst>
                <a:ext uri="{FF2B5EF4-FFF2-40B4-BE49-F238E27FC236}">
                  <a16:creationId xmlns:a16="http://schemas.microsoft.com/office/drawing/2014/main" id="{B7B83808-F4A9-40C5-9213-78A0CB9A868C}"/>
                </a:ext>
              </a:extLst>
            </p:cNvPr>
            <p:cNvSpPr/>
            <p:nvPr/>
          </p:nvSpPr>
          <p:spPr>
            <a:xfrm>
              <a:off x="5536248" y="3703228"/>
              <a:ext cx="652803" cy="370029"/>
            </a:xfrm>
            <a:prstGeom prst="roundRect">
              <a:avLst/>
            </a:prstGeom>
            <a:solidFill>
              <a:srgbClr val="B8895A"/>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027" rtl="0" eaLnBrk="1" latinLnBrk="0" hangingPunct="1">
                <a:defRPr sz="1400" kern="1200">
                  <a:solidFill>
                    <a:schemeClr val="lt1"/>
                  </a:solidFill>
                  <a:latin typeface="+mn-lt"/>
                  <a:ea typeface="+mn-ea"/>
                  <a:cs typeface="+mn-cs"/>
                </a:defRPr>
              </a:lvl1pPr>
              <a:lvl2pPr marL="342518" algn="l" defTabSz="685027" rtl="0" eaLnBrk="1" latinLnBrk="0" hangingPunct="1">
                <a:defRPr sz="1400" kern="1200">
                  <a:solidFill>
                    <a:schemeClr val="lt1"/>
                  </a:solidFill>
                  <a:latin typeface="+mn-lt"/>
                  <a:ea typeface="+mn-ea"/>
                  <a:cs typeface="+mn-cs"/>
                </a:defRPr>
              </a:lvl2pPr>
              <a:lvl3pPr marL="685027" algn="l" defTabSz="685027" rtl="0" eaLnBrk="1" latinLnBrk="0" hangingPunct="1">
                <a:defRPr sz="1400" kern="1200">
                  <a:solidFill>
                    <a:schemeClr val="lt1"/>
                  </a:solidFill>
                  <a:latin typeface="+mn-lt"/>
                  <a:ea typeface="+mn-ea"/>
                  <a:cs typeface="+mn-cs"/>
                </a:defRPr>
              </a:lvl3pPr>
              <a:lvl4pPr marL="1027538" algn="l" defTabSz="685027" rtl="0" eaLnBrk="1" latinLnBrk="0" hangingPunct="1">
                <a:defRPr sz="1400" kern="1200">
                  <a:solidFill>
                    <a:schemeClr val="lt1"/>
                  </a:solidFill>
                  <a:latin typeface="+mn-lt"/>
                  <a:ea typeface="+mn-ea"/>
                  <a:cs typeface="+mn-cs"/>
                </a:defRPr>
              </a:lvl4pPr>
              <a:lvl5pPr marL="1370054" algn="l" defTabSz="685027" rtl="0" eaLnBrk="1" latinLnBrk="0" hangingPunct="1">
                <a:defRPr sz="1400" kern="1200">
                  <a:solidFill>
                    <a:schemeClr val="lt1"/>
                  </a:solidFill>
                  <a:latin typeface="+mn-lt"/>
                  <a:ea typeface="+mn-ea"/>
                  <a:cs typeface="+mn-cs"/>
                </a:defRPr>
              </a:lvl5pPr>
              <a:lvl6pPr marL="1712564" algn="l" defTabSz="685027" rtl="0" eaLnBrk="1" latinLnBrk="0" hangingPunct="1">
                <a:defRPr sz="1400" kern="1200">
                  <a:solidFill>
                    <a:schemeClr val="lt1"/>
                  </a:solidFill>
                  <a:latin typeface="+mn-lt"/>
                  <a:ea typeface="+mn-ea"/>
                  <a:cs typeface="+mn-cs"/>
                </a:defRPr>
              </a:lvl6pPr>
              <a:lvl7pPr marL="2055079" algn="l" defTabSz="685027" rtl="0" eaLnBrk="1" latinLnBrk="0" hangingPunct="1">
                <a:defRPr sz="1400" kern="1200">
                  <a:solidFill>
                    <a:schemeClr val="lt1"/>
                  </a:solidFill>
                  <a:latin typeface="+mn-lt"/>
                  <a:ea typeface="+mn-ea"/>
                  <a:cs typeface="+mn-cs"/>
                </a:defRPr>
              </a:lvl7pPr>
              <a:lvl8pPr marL="2397586" algn="l" defTabSz="685027" rtl="0" eaLnBrk="1" latinLnBrk="0" hangingPunct="1">
                <a:defRPr sz="1400" kern="1200">
                  <a:solidFill>
                    <a:schemeClr val="lt1"/>
                  </a:solidFill>
                  <a:latin typeface="+mn-lt"/>
                  <a:ea typeface="+mn-ea"/>
                  <a:cs typeface="+mn-cs"/>
                </a:defRPr>
              </a:lvl8pPr>
              <a:lvl9pPr marL="2740102" algn="l" defTabSz="685027" rtl="0" eaLnBrk="1" latinLnBrk="0" hangingPunct="1">
                <a:defRPr sz="1400" kern="1200">
                  <a:solidFill>
                    <a:schemeClr val="lt1"/>
                  </a:solidFill>
                  <a:latin typeface="+mn-lt"/>
                  <a:ea typeface="+mn-ea"/>
                  <a:cs typeface="+mn-cs"/>
                </a:defRPr>
              </a:lvl9pPr>
            </a:lstStyle>
            <a:p>
              <a:pPr algn="ctr" defTabSz="826821"/>
              <a:r>
                <a:rPr lang="en-US" altLang="zh-CN" sz="2000" dirty="0">
                  <a:solidFill>
                    <a:schemeClr val="bg1"/>
                  </a:solidFill>
                  <a:latin typeface="方正宋刻本秀楷简体" panose="02000000000000000000" pitchFamily="2" charset="-122"/>
                  <a:ea typeface="方正宋刻本秀楷简体" panose="02000000000000000000" pitchFamily="2" charset="-122"/>
                </a:rPr>
                <a:t>02</a:t>
              </a:r>
              <a:endParaRPr lang="zh-CN" altLang="en-US" sz="2000" dirty="0">
                <a:solidFill>
                  <a:schemeClr val="bg1"/>
                </a:solidFill>
                <a:latin typeface="方正宋刻本秀楷简体" panose="02000000000000000000" pitchFamily="2" charset="-122"/>
                <a:ea typeface="方正宋刻本秀楷简体" panose="02000000000000000000" pitchFamily="2" charset="-122"/>
              </a:endParaRPr>
            </a:p>
          </p:txBody>
        </p:sp>
        <p:sp>
          <p:nvSpPr>
            <p:cNvPr id="27" name="文本框 3">
              <a:extLst>
                <a:ext uri="{FF2B5EF4-FFF2-40B4-BE49-F238E27FC236}">
                  <a16:creationId xmlns:a16="http://schemas.microsoft.com/office/drawing/2014/main" id="{DB3C9D1C-630A-4692-83A1-42870B5199B0}"/>
                </a:ext>
              </a:extLst>
            </p:cNvPr>
            <p:cNvSpPr txBox="1"/>
            <p:nvPr/>
          </p:nvSpPr>
          <p:spPr>
            <a:xfrm>
              <a:off x="6436597" y="3656756"/>
              <a:ext cx="2362169" cy="523220"/>
            </a:xfrm>
            <a:prstGeom prst="rect">
              <a:avLst/>
            </a:prstGeom>
            <a:noFill/>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defRPr/>
              </a:pPr>
              <a:r>
                <a:rPr lang="zh-CN" altLang="en-US" sz="2800" dirty="0">
                  <a:solidFill>
                    <a:sysClr val="windowText" lastClr="000000"/>
                  </a:solidFill>
                  <a:latin typeface="方正宋刻本秀楷简体" panose="02000000000000000000" pitchFamily="2" charset="-122"/>
                  <a:ea typeface="方正宋刻本秀楷简体" panose="02000000000000000000" pitchFamily="2" charset="-122"/>
                </a:rPr>
                <a:t>研究过程简介</a:t>
              </a:r>
            </a:p>
          </p:txBody>
        </p:sp>
        <p:sp>
          <p:nvSpPr>
            <p:cNvPr id="28" name="矩形: 圆角 10">
              <a:extLst>
                <a:ext uri="{FF2B5EF4-FFF2-40B4-BE49-F238E27FC236}">
                  <a16:creationId xmlns:a16="http://schemas.microsoft.com/office/drawing/2014/main" id="{FCEF5799-303A-4AB6-B551-48D1BAD1E2FC}"/>
                </a:ext>
              </a:extLst>
            </p:cNvPr>
            <p:cNvSpPr/>
            <p:nvPr/>
          </p:nvSpPr>
          <p:spPr>
            <a:xfrm>
              <a:off x="5560379" y="4585608"/>
              <a:ext cx="652803" cy="370029"/>
            </a:xfrm>
            <a:prstGeom prst="roundRect">
              <a:avLst/>
            </a:prstGeom>
            <a:solidFill>
              <a:srgbClr val="B8895A"/>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027" rtl="0" eaLnBrk="1" latinLnBrk="0" hangingPunct="1">
                <a:defRPr sz="1400" kern="1200">
                  <a:solidFill>
                    <a:schemeClr val="lt1"/>
                  </a:solidFill>
                  <a:latin typeface="+mn-lt"/>
                  <a:ea typeface="+mn-ea"/>
                  <a:cs typeface="+mn-cs"/>
                </a:defRPr>
              </a:lvl1pPr>
              <a:lvl2pPr marL="342518" algn="l" defTabSz="685027" rtl="0" eaLnBrk="1" latinLnBrk="0" hangingPunct="1">
                <a:defRPr sz="1400" kern="1200">
                  <a:solidFill>
                    <a:schemeClr val="lt1"/>
                  </a:solidFill>
                  <a:latin typeface="+mn-lt"/>
                  <a:ea typeface="+mn-ea"/>
                  <a:cs typeface="+mn-cs"/>
                </a:defRPr>
              </a:lvl2pPr>
              <a:lvl3pPr marL="685027" algn="l" defTabSz="685027" rtl="0" eaLnBrk="1" latinLnBrk="0" hangingPunct="1">
                <a:defRPr sz="1400" kern="1200">
                  <a:solidFill>
                    <a:schemeClr val="lt1"/>
                  </a:solidFill>
                  <a:latin typeface="+mn-lt"/>
                  <a:ea typeface="+mn-ea"/>
                  <a:cs typeface="+mn-cs"/>
                </a:defRPr>
              </a:lvl3pPr>
              <a:lvl4pPr marL="1027538" algn="l" defTabSz="685027" rtl="0" eaLnBrk="1" latinLnBrk="0" hangingPunct="1">
                <a:defRPr sz="1400" kern="1200">
                  <a:solidFill>
                    <a:schemeClr val="lt1"/>
                  </a:solidFill>
                  <a:latin typeface="+mn-lt"/>
                  <a:ea typeface="+mn-ea"/>
                  <a:cs typeface="+mn-cs"/>
                </a:defRPr>
              </a:lvl4pPr>
              <a:lvl5pPr marL="1370054" algn="l" defTabSz="685027" rtl="0" eaLnBrk="1" latinLnBrk="0" hangingPunct="1">
                <a:defRPr sz="1400" kern="1200">
                  <a:solidFill>
                    <a:schemeClr val="lt1"/>
                  </a:solidFill>
                  <a:latin typeface="+mn-lt"/>
                  <a:ea typeface="+mn-ea"/>
                  <a:cs typeface="+mn-cs"/>
                </a:defRPr>
              </a:lvl5pPr>
              <a:lvl6pPr marL="1712564" algn="l" defTabSz="685027" rtl="0" eaLnBrk="1" latinLnBrk="0" hangingPunct="1">
                <a:defRPr sz="1400" kern="1200">
                  <a:solidFill>
                    <a:schemeClr val="lt1"/>
                  </a:solidFill>
                  <a:latin typeface="+mn-lt"/>
                  <a:ea typeface="+mn-ea"/>
                  <a:cs typeface="+mn-cs"/>
                </a:defRPr>
              </a:lvl6pPr>
              <a:lvl7pPr marL="2055079" algn="l" defTabSz="685027" rtl="0" eaLnBrk="1" latinLnBrk="0" hangingPunct="1">
                <a:defRPr sz="1400" kern="1200">
                  <a:solidFill>
                    <a:schemeClr val="lt1"/>
                  </a:solidFill>
                  <a:latin typeface="+mn-lt"/>
                  <a:ea typeface="+mn-ea"/>
                  <a:cs typeface="+mn-cs"/>
                </a:defRPr>
              </a:lvl7pPr>
              <a:lvl8pPr marL="2397586" algn="l" defTabSz="685027" rtl="0" eaLnBrk="1" latinLnBrk="0" hangingPunct="1">
                <a:defRPr sz="1400" kern="1200">
                  <a:solidFill>
                    <a:schemeClr val="lt1"/>
                  </a:solidFill>
                  <a:latin typeface="+mn-lt"/>
                  <a:ea typeface="+mn-ea"/>
                  <a:cs typeface="+mn-cs"/>
                </a:defRPr>
              </a:lvl8pPr>
              <a:lvl9pPr marL="2740102" algn="l" defTabSz="685027" rtl="0" eaLnBrk="1" latinLnBrk="0" hangingPunct="1">
                <a:defRPr sz="1400" kern="1200">
                  <a:solidFill>
                    <a:schemeClr val="lt1"/>
                  </a:solidFill>
                  <a:latin typeface="+mn-lt"/>
                  <a:ea typeface="+mn-ea"/>
                  <a:cs typeface="+mn-cs"/>
                </a:defRPr>
              </a:lvl9pPr>
            </a:lstStyle>
            <a:p>
              <a:pPr algn="ctr" defTabSz="826821"/>
              <a:r>
                <a:rPr lang="en-US" altLang="zh-CN" sz="2000" dirty="0">
                  <a:solidFill>
                    <a:schemeClr val="bg1"/>
                  </a:solidFill>
                  <a:latin typeface="方正宋刻本秀楷简体" panose="02000000000000000000" pitchFamily="2" charset="-122"/>
                  <a:ea typeface="方正宋刻本秀楷简体" panose="02000000000000000000" pitchFamily="2" charset="-122"/>
                </a:rPr>
                <a:t>03</a:t>
              </a:r>
              <a:endParaRPr lang="zh-CN" altLang="en-US" sz="2000" dirty="0">
                <a:solidFill>
                  <a:schemeClr val="bg1"/>
                </a:solidFill>
                <a:latin typeface="方正宋刻本秀楷简体" panose="02000000000000000000" pitchFamily="2" charset="-122"/>
                <a:ea typeface="方正宋刻本秀楷简体" panose="02000000000000000000" pitchFamily="2" charset="-122"/>
              </a:endParaRPr>
            </a:p>
          </p:txBody>
        </p:sp>
        <p:sp>
          <p:nvSpPr>
            <p:cNvPr id="29" name="文本框 3">
              <a:extLst>
                <a:ext uri="{FF2B5EF4-FFF2-40B4-BE49-F238E27FC236}">
                  <a16:creationId xmlns:a16="http://schemas.microsoft.com/office/drawing/2014/main" id="{AFB79D70-3A55-40C5-80D3-906B78DA3FA6}"/>
                </a:ext>
              </a:extLst>
            </p:cNvPr>
            <p:cNvSpPr txBox="1"/>
            <p:nvPr/>
          </p:nvSpPr>
          <p:spPr>
            <a:xfrm>
              <a:off x="6436596" y="4509012"/>
              <a:ext cx="2379595" cy="523220"/>
            </a:xfrm>
            <a:prstGeom prst="rect">
              <a:avLst/>
            </a:prstGeom>
            <a:noFill/>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defRPr/>
              </a:pPr>
              <a:r>
                <a:rPr lang="zh-CN" altLang="en-US" sz="2800" dirty="0">
                  <a:solidFill>
                    <a:sysClr val="windowText" lastClr="000000"/>
                  </a:solidFill>
                  <a:latin typeface="方正宋刻本秀楷简体" panose="02000000000000000000" pitchFamily="2" charset="-122"/>
                  <a:ea typeface="方正宋刻本秀楷简体" panose="02000000000000000000" pitchFamily="2" charset="-122"/>
                </a:rPr>
                <a:t>遗留问题探讨</a:t>
              </a:r>
            </a:p>
          </p:txBody>
        </p:sp>
        <p:sp>
          <p:nvSpPr>
            <p:cNvPr id="30" name="矩形: 圆角 10">
              <a:extLst>
                <a:ext uri="{FF2B5EF4-FFF2-40B4-BE49-F238E27FC236}">
                  <a16:creationId xmlns:a16="http://schemas.microsoft.com/office/drawing/2014/main" id="{C7421A73-7A6D-45AB-AF14-15AAC0428C37}"/>
                </a:ext>
              </a:extLst>
            </p:cNvPr>
            <p:cNvSpPr/>
            <p:nvPr/>
          </p:nvSpPr>
          <p:spPr>
            <a:xfrm>
              <a:off x="5560379" y="5437864"/>
              <a:ext cx="652803" cy="370029"/>
            </a:xfrm>
            <a:prstGeom prst="roundRect">
              <a:avLst/>
            </a:prstGeom>
            <a:solidFill>
              <a:srgbClr val="B8895A"/>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027" rtl="0" eaLnBrk="1" latinLnBrk="0" hangingPunct="1">
                <a:defRPr sz="1400" kern="1200">
                  <a:solidFill>
                    <a:schemeClr val="lt1"/>
                  </a:solidFill>
                  <a:latin typeface="+mn-lt"/>
                  <a:ea typeface="+mn-ea"/>
                  <a:cs typeface="+mn-cs"/>
                </a:defRPr>
              </a:lvl1pPr>
              <a:lvl2pPr marL="342518" algn="l" defTabSz="685027" rtl="0" eaLnBrk="1" latinLnBrk="0" hangingPunct="1">
                <a:defRPr sz="1400" kern="1200">
                  <a:solidFill>
                    <a:schemeClr val="lt1"/>
                  </a:solidFill>
                  <a:latin typeface="+mn-lt"/>
                  <a:ea typeface="+mn-ea"/>
                  <a:cs typeface="+mn-cs"/>
                </a:defRPr>
              </a:lvl2pPr>
              <a:lvl3pPr marL="685027" algn="l" defTabSz="685027" rtl="0" eaLnBrk="1" latinLnBrk="0" hangingPunct="1">
                <a:defRPr sz="1400" kern="1200">
                  <a:solidFill>
                    <a:schemeClr val="lt1"/>
                  </a:solidFill>
                  <a:latin typeface="+mn-lt"/>
                  <a:ea typeface="+mn-ea"/>
                  <a:cs typeface="+mn-cs"/>
                </a:defRPr>
              </a:lvl3pPr>
              <a:lvl4pPr marL="1027538" algn="l" defTabSz="685027" rtl="0" eaLnBrk="1" latinLnBrk="0" hangingPunct="1">
                <a:defRPr sz="1400" kern="1200">
                  <a:solidFill>
                    <a:schemeClr val="lt1"/>
                  </a:solidFill>
                  <a:latin typeface="+mn-lt"/>
                  <a:ea typeface="+mn-ea"/>
                  <a:cs typeface="+mn-cs"/>
                </a:defRPr>
              </a:lvl4pPr>
              <a:lvl5pPr marL="1370054" algn="l" defTabSz="685027" rtl="0" eaLnBrk="1" latinLnBrk="0" hangingPunct="1">
                <a:defRPr sz="1400" kern="1200">
                  <a:solidFill>
                    <a:schemeClr val="lt1"/>
                  </a:solidFill>
                  <a:latin typeface="+mn-lt"/>
                  <a:ea typeface="+mn-ea"/>
                  <a:cs typeface="+mn-cs"/>
                </a:defRPr>
              </a:lvl5pPr>
              <a:lvl6pPr marL="1712564" algn="l" defTabSz="685027" rtl="0" eaLnBrk="1" latinLnBrk="0" hangingPunct="1">
                <a:defRPr sz="1400" kern="1200">
                  <a:solidFill>
                    <a:schemeClr val="lt1"/>
                  </a:solidFill>
                  <a:latin typeface="+mn-lt"/>
                  <a:ea typeface="+mn-ea"/>
                  <a:cs typeface="+mn-cs"/>
                </a:defRPr>
              </a:lvl6pPr>
              <a:lvl7pPr marL="2055079" algn="l" defTabSz="685027" rtl="0" eaLnBrk="1" latinLnBrk="0" hangingPunct="1">
                <a:defRPr sz="1400" kern="1200">
                  <a:solidFill>
                    <a:schemeClr val="lt1"/>
                  </a:solidFill>
                  <a:latin typeface="+mn-lt"/>
                  <a:ea typeface="+mn-ea"/>
                  <a:cs typeface="+mn-cs"/>
                </a:defRPr>
              </a:lvl7pPr>
              <a:lvl8pPr marL="2397586" algn="l" defTabSz="685027" rtl="0" eaLnBrk="1" latinLnBrk="0" hangingPunct="1">
                <a:defRPr sz="1400" kern="1200">
                  <a:solidFill>
                    <a:schemeClr val="lt1"/>
                  </a:solidFill>
                  <a:latin typeface="+mn-lt"/>
                  <a:ea typeface="+mn-ea"/>
                  <a:cs typeface="+mn-cs"/>
                </a:defRPr>
              </a:lvl8pPr>
              <a:lvl9pPr marL="2740102" algn="l" defTabSz="685027" rtl="0" eaLnBrk="1" latinLnBrk="0" hangingPunct="1">
                <a:defRPr sz="1400" kern="1200">
                  <a:solidFill>
                    <a:schemeClr val="lt1"/>
                  </a:solidFill>
                  <a:latin typeface="+mn-lt"/>
                  <a:ea typeface="+mn-ea"/>
                  <a:cs typeface="+mn-cs"/>
                </a:defRPr>
              </a:lvl9pPr>
            </a:lstStyle>
            <a:p>
              <a:pPr algn="ctr" defTabSz="826821"/>
              <a:r>
                <a:rPr lang="en-US" altLang="zh-CN" sz="2000" dirty="0">
                  <a:solidFill>
                    <a:schemeClr val="bg1"/>
                  </a:solidFill>
                  <a:latin typeface="方正宋刻本秀楷简体" panose="02000000000000000000" pitchFamily="2" charset="-122"/>
                  <a:ea typeface="方正宋刻本秀楷简体" panose="02000000000000000000" pitchFamily="2" charset="-122"/>
                </a:rPr>
                <a:t>04</a:t>
              </a:r>
              <a:endParaRPr lang="zh-CN" altLang="en-US" sz="2000" dirty="0">
                <a:solidFill>
                  <a:schemeClr val="bg1"/>
                </a:solidFill>
                <a:latin typeface="方正宋刻本秀楷简体" panose="02000000000000000000" pitchFamily="2" charset="-122"/>
                <a:ea typeface="方正宋刻本秀楷简体" panose="02000000000000000000" pitchFamily="2" charset="-122"/>
              </a:endParaRPr>
            </a:p>
          </p:txBody>
        </p:sp>
        <p:sp>
          <p:nvSpPr>
            <p:cNvPr id="31" name="文本框 3">
              <a:extLst>
                <a:ext uri="{FF2B5EF4-FFF2-40B4-BE49-F238E27FC236}">
                  <a16:creationId xmlns:a16="http://schemas.microsoft.com/office/drawing/2014/main" id="{B5AB4DBF-EDDB-4B25-9F98-A1CB935CA16D}"/>
                </a:ext>
              </a:extLst>
            </p:cNvPr>
            <p:cNvSpPr txBox="1"/>
            <p:nvPr/>
          </p:nvSpPr>
          <p:spPr>
            <a:xfrm>
              <a:off x="6436597" y="5361268"/>
              <a:ext cx="2379594" cy="523220"/>
            </a:xfrm>
            <a:prstGeom prst="rect">
              <a:avLst/>
            </a:prstGeom>
            <a:noFill/>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defRPr/>
              </a:pPr>
              <a:r>
                <a:rPr lang="zh-CN" altLang="en-US" sz="2800" dirty="0">
                  <a:solidFill>
                    <a:sysClr val="windowText" lastClr="000000"/>
                  </a:solidFill>
                  <a:latin typeface="方正宋刻本秀楷简体" panose="02000000000000000000" pitchFamily="2" charset="-122"/>
                  <a:ea typeface="方正宋刻本秀楷简体" panose="02000000000000000000" pitchFamily="2" charset="-122"/>
                </a:rPr>
                <a:t>论文归档总结</a:t>
              </a:r>
            </a:p>
          </p:txBody>
        </p:sp>
        <p:grpSp>
          <p:nvGrpSpPr>
            <p:cNvPr id="32" name="组合 31">
              <a:extLst>
                <a:ext uri="{FF2B5EF4-FFF2-40B4-BE49-F238E27FC236}">
                  <a16:creationId xmlns:a16="http://schemas.microsoft.com/office/drawing/2014/main" id="{60B1C5FD-1F38-49EC-8DA9-EC724C59FFE9}"/>
                </a:ext>
              </a:extLst>
            </p:cNvPr>
            <p:cNvGrpSpPr/>
            <p:nvPr/>
          </p:nvGrpSpPr>
          <p:grpSpPr>
            <a:xfrm>
              <a:off x="4478671" y="1469342"/>
              <a:ext cx="3193040" cy="646331"/>
              <a:chOff x="3642155" y="1424022"/>
              <a:chExt cx="3746715" cy="646331"/>
            </a:xfrm>
          </p:grpSpPr>
          <p:sp>
            <p:nvSpPr>
              <p:cNvPr id="33" name="文本框 38">
                <a:extLst>
                  <a:ext uri="{FF2B5EF4-FFF2-40B4-BE49-F238E27FC236}">
                    <a16:creationId xmlns:a16="http://schemas.microsoft.com/office/drawing/2014/main" id="{E9156E14-D32B-4897-B7BB-EF68BD51321D}"/>
                  </a:ext>
                </a:extLst>
              </p:cNvPr>
              <p:cNvSpPr txBox="1"/>
              <p:nvPr/>
            </p:nvSpPr>
            <p:spPr bwMode="auto">
              <a:xfrm>
                <a:off x="4833015" y="1547133"/>
                <a:ext cx="2555855" cy="523220"/>
              </a:xfrm>
              <a:prstGeom prst="rect">
                <a:avLst/>
              </a:prstGeom>
              <a:noFill/>
            </p:spPr>
            <p:txBody>
              <a:bodyPr>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R="0" defTabSz="685800" eaLnBrk="1" fontAlgn="auto" hangingPunct="1">
                  <a:spcBef>
                    <a:spcPts val="0"/>
                  </a:spcBef>
                  <a:spcAft>
                    <a:spcPts val="0"/>
                  </a:spcAft>
                  <a:buClrTx/>
                  <a:buSzTx/>
                  <a:buFontTx/>
                  <a:buNone/>
                  <a:defRPr/>
                </a:pPr>
                <a:r>
                  <a:rPr kumimoji="0" lang="en-US" altLang="zh-CN" sz="2800" kern="1200" cap="none" spc="0" normalizeH="0" baseline="0" noProof="0" dirty="0">
                    <a:solidFill>
                      <a:sysClr val="windowText" lastClr="000000"/>
                    </a:solidFill>
                    <a:latin typeface="方正宋刻本秀楷简体" panose="02000000000000000000" pitchFamily="2" charset="-122"/>
                    <a:ea typeface="方正宋刻本秀楷简体" panose="02000000000000000000" pitchFamily="2" charset="-122"/>
                    <a:cs typeface="Mongolian Baiti" panose="03000500000000000000" pitchFamily="66" charset="0"/>
                  </a:rPr>
                  <a:t>CONTENTS </a:t>
                </a:r>
                <a:endParaRPr kumimoji="0" lang="zh-CN" altLang="en-US" sz="2800" kern="1200" cap="none" spc="0" normalizeH="0" baseline="0" noProof="0" dirty="0">
                  <a:solidFill>
                    <a:sysClr val="windowText" lastClr="000000"/>
                  </a:solidFill>
                  <a:latin typeface="方正宋刻本秀楷简体" panose="02000000000000000000" pitchFamily="2" charset="-122"/>
                  <a:ea typeface="方正宋刻本秀楷简体" panose="02000000000000000000" pitchFamily="2" charset="-122"/>
                  <a:cs typeface="Mongolian Baiti" panose="03000500000000000000" pitchFamily="66" charset="0"/>
                </a:endParaRPr>
              </a:p>
            </p:txBody>
          </p:sp>
          <p:sp>
            <p:nvSpPr>
              <p:cNvPr id="34" name="文本框 11">
                <a:extLst>
                  <a:ext uri="{FF2B5EF4-FFF2-40B4-BE49-F238E27FC236}">
                    <a16:creationId xmlns:a16="http://schemas.microsoft.com/office/drawing/2014/main" id="{158A1B9B-5684-4C8D-BFCB-8564E839557E}"/>
                  </a:ext>
                </a:extLst>
              </p:cNvPr>
              <p:cNvSpPr txBox="1"/>
              <p:nvPr/>
            </p:nvSpPr>
            <p:spPr bwMode="auto">
              <a:xfrm>
                <a:off x="3642155" y="1424022"/>
                <a:ext cx="1300124" cy="646331"/>
              </a:xfrm>
              <a:prstGeom prst="rect">
                <a:avLst/>
              </a:prstGeom>
              <a:noFill/>
            </p:spPr>
            <p:txBody>
              <a:bodyPr wrap="non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R="0" algn="ctr" defTabSz="685800" eaLnBrk="1" fontAlgn="auto" hangingPunct="1">
                  <a:spcBef>
                    <a:spcPts val="0"/>
                  </a:spcBef>
                  <a:spcAft>
                    <a:spcPts val="0"/>
                  </a:spcAft>
                  <a:buClrTx/>
                  <a:buSzTx/>
                  <a:buFontTx/>
                  <a:buNone/>
                  <a:defRPr/>
                </a:pPr>
                <a:r>
                  <a:rPr kumimoji="0" lang="zh-CN" altLang="en-US" sz="3600" kern="1200" cap="none" spc="0" normalizeH="0" baseline="0" noProof="0" dirty="0">
                    <a:solidFill>
                      <a:sysClr val="windowText" lastClr="000000"/>
                    </a:solidFill>
                    <a:latin typeface="方正宋刻本秀楷简体" panose="02000000000000000000" pitchFamily="2" charset="-122"/>
                    <a:ea typeface="方正宋刻本秀楷简体" panose="02000000000000000000" pitchFamily="2" charset="-122"/>
                  </a:rPr>
                  <a:t>目录</a:t>
                </a:r>
              </a:p>
            </p:txBody>
          </p:sp>
        </p:grpSp>
      </p:grpSp>
    </p:spTree>
    <p:extLst>
      <p:ext uri="{BB962C8B-B14F-4D97-AF65-F5344CB8AC3E}">
        <p14:creationId xmlns:p14="http://schemas.microsoft.com/office/powerpoint/2010/main" val="2999370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0A80083-2F53-40DF-8D9D-27FA27C722C9}"/>
              </a:ext>
            </a:extLst>
          </p:cNvPr>
          <p:cNvPicPr>
            <a:picLocks noChangeAspect="1"/>
          </p:cNvPicPr>
          <p:nvPr/>
        </p:nvPicPr>
        <p:blipFill rotWithShape="1">
          <a:blip r:embed="rId2">
            <a:extLst>
              <a:ext uri="{28A0092B-C50C-407E-A947-70E740481C1C}">
                <a14:useLocalDpi xmlns:a14="http://schemas.microsoft.com/office/drawing/2010/main" val="0"/>
              </a:ext>
            </a:extLst>
          </a:blip>
          <a:srcRect l="31993" b="68222"/>
          <a:stretch/>
        </p:blipFill>
        <p:spPr>
          <a:xfrm>
            <a:off x="6568440" y="0"/>
            <a:ext cx="5528149" cy="3875126"/>
          </a:xfrm>
          <a:prstGeom prst="rect">
            <a:avLst/>
          </a:prstGeom>
        </p:spPr>
      </p:pic>
      <p:pic>
        <p:nvPicPr>
          <p:cNvPr id="5" name="图片 4">
            <a:extLst>
              <a:ext uri="{FF2B5EF4-FFF2-40B4-BE49-F238E27FC236}">
                <a16:creationId xmlns:a16="http://schemas.microsoft.com/office/drawing/2014/main" id="{0F7EC643-4914-4F34-B635-2916541B21E5}"/>
              </a:ext>
            </a:extLst>
          </p:cNvPr>
          <p:cNvPicPr>
            <a:picLocks noChangeAspect="1"/>
          </p:cNvPicPr>
          <p:nvPr/>
        </p:nvPicPr>
        <p:blipFill rotWithShape="1">
          <a:blip r:embed="rId3">
            <a:extLst>
              <a:ext uri="{28A0092B-C50C-407E-A947-70E740481C1C}">
                <a14:useLocalDpi xmlns:a14="http://schemas.microsoft.com/office/drawing/2010/main" val="0"/>
              </a:ext>
            </a:extLst>
          </a:blip>
          <a:srcRect l="17997" t="23333"/>
          <a:stretch/>
        </p:blipFill>
        <p:spPr>
          <a:xfrm>
            <a:off x="8084592" y="1097280"/>
            <a:ext cx="4107408" cy="5760720"/>
          </a:xfrm>
          <a:prstGeom prst="rect">
            <a:avLst/>
          </a:prstGeom>
        </p:spPr>
      </p:pic>
      <p:pic>
        <p:nvPicPr>
          <p:cNvPr id="8" name="图片 7">
            <a:extLst>
              <a:ext uri="{FF2B5EF4-FFF2-40B4-BE49-F238E27FC236}">
                <a16:creationId xmlns:a16="http://schemas.microsoft.com/office/drawing/2014/main" id="{538751CD-D45E-48A2-9DF2-642C9E4A3378}"/>
              </a:ext>
            </a:extLst>
          </p:cNvPr>
          <p:cNvPicPr>
            <a:picLocks noChangeAspect="1"/>
          </p:cNvPicPr>
          <p:nvPr/>
        </p:nvPicPr>
        <p:blipFill rotWithShape="1">
          <a:blip r:embed="rId4">
            <a:extLst>
              <a:ext uri="{28A0092B-C50C-407E-A947-70E740481C1C}">
                <a14:useLocalDpi xmlns:a14="http://schemas.microsoft.com/office/drawing/2010/main" val="0"/>
              </a:ext>
            </a:extLst>
          </a:blip>
          <a:srcRect l="28486" t="83111"/>
          <a:stretch/>
        </p:blipFill>
        <p:spPr>
          <a:xfrm>
            <a:off x="8922698" y="5699760"/>
            <a:ext cx="3269302" cy="1158240"/>
          </a:xfrm>
          <a:prstGeom prst="rect">
            <a:avLst/>
          </a:prstGeom>
        </p:spPr>
      </p:pic>
      <p:grpSp>
        <p:nvGrpSpPr>
          <p:cNvPr id="17" name="组合 16">
            <a:extLst>
              <a:ext uri="{FF2B5EF4-FFF2-40B4-BE49-F238E27FC236}">
                <a16:creationId xmlns:a16="http://schemas.microsoft.com/office/drawing/2014/main" id="{E3C3E202-D766-4816-9D88-53363680445B}"/>
              </a:ext>
            </a:extLst>
          </p:cNvPr>
          <p:cNvGrpSpPr/>
          <p:nvPr/>
        </p:nvGrpSpPr>
        <p:grpSpPr>
          <a:xfrm>
            <a:off x="1308403" y="2725494"/>
            <a:ext cx="4653907" cy="1953340"/>
            <a:chOff x="8039077" y="2905035"/>
            <a:chExt cx="4653907" cy="1953340"/>
          </a:xfrm>
        </p:grpSpPr>
        <p:sp>
          <p:nvSpPr>
            <p:cNvPr id="18" name="文本框 17">
              <a:extLst>
                <a:ext uri="{FF2B5EF4-FFF2-40B4-BE49-F238E27FC236}">
                  <a16:creationId xmlns:a16="http://schemas.microsoft.com/office/drawing/2014/main" id="{8048E8B3-7064-427F-B711-AE0FC9C6DC4D}"/>
                </a:ext>
              </a:extLst>
            </p:cNvPr>
            <p:cNvSpPr txBox="1"/>
            <p:nvPr/>
          </p:nvSpPr>
          <p:spPr>
            <a:xfrm>
              <a:off x="8039077" y="2905035"/>
              <a:ext cx="4653907" cy="1446550"/>
            </a:xfrm>
            <a:prstGeom prst="rect">
              <a:avLst/>
            </a:prstGeom>
            <a:noFill/>
          </p:spPr>
          <p:txBody>
            <a:bodyPr wrap="square" rtlCol="0">
              <a:spAutoFit/>
            </a:bodyPr>
            <a:lstStyle/>
            <a:p>
              <a:pPr algn="ctr"/>
              <a:r>
                <a:rPr lang="en-US" altLang="zh-CN" sz="88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Part 01</a:t>
              </a:r>
            </a:p>
          </p:txBody>
        </p:sp>
        <p:sp>
          <p:nvSpPr>
            <p:cNvPr id="19" name="文本框 18">
              <a:extLst>
                <a:ext uri="{FF2B5EF4-FFF2-40B4-BE49-F238E27FC236}">
                  <a16:creationId xmlns:a16="http://schemas.microsoft.com/office/drawing/2014/main" id="{03B1C717-6402-45CE-90E4-8A25EB40AE5E}"/>
                </a:ext>
              </a:extLst>
            </p:cNvPr>
            <p:cNvSpPr txBox="1"/>
            <p:nvPr/>
          </p:nvSpPr>
          <p:spPr>
            <a:xfrm>
              <a:off x="8234671" y="4212044"/>
              <a:ext cx="4262718" cy="646331"/>
            </a:xfrm>
            <a:prstGeom prst="rect">
              <a:avLst/>
            </a:prstGeom>
            <a:noFill/>
          </p:spPr>
          <p:txBody>
            <a:bodyPr wrap="square" rtlCol="0">
              <a:spAutoFit/>
            </a:bodyPr>
            <a:lstStyle/>
            <a:p>
              <a:pPr algn="ctr"/>
              <a:r>
                <a:rPr lang="zh-CN" altLang="en-US" sz="3600" spc="6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论文背景简介</a:t>
              </a:r>
            </a:p>
          </p:txBody>
        </p:sp>
      </p:grpSp>
      <p:grpSp>
        <p:nvGrpSpPr>
          <p:cNvPr id="20" name="组合 19">
            <a:extLst>
              <a:ext uri="{FF2B5EF4-FFF2-40B4-BE49-F238E27FC236}">
                <a16:creationId xmlns:a16="http://schemas.microsoft.com/office/drawing/2014/main" id="{4B68BAA8-7FE7-41F3-98AB-131D7CF8FF37}"/>
              </a:ext>
            </a:extLst>
          </p:cNvPr>
          <p:cNvGrpSpPr/>
          <p:nvPr/>
        </p:nvGrpSpPr>
        <p:grpSpPr>
          <a:xfrm>
            <a:off x="3021066" y="4842932"/>
            <a:ext cx="1120683" cy="162424"/>
            <a:chOff x="5145681" y="4540621"/>
            <a:chExt cx="1120683" cy="162424"/>
          </a:xfrm>
          <a:solidFill>
            <a:srgbClr val="B8895A"/>
          </a:solidFill>
        </p:grpSpPr>
        <p:sp>
          <p:nvSpPr>
            <p:cNvPr id="21" name="矩形 20">
              <a:extLst>
                <a:ext uri="{FF2B5EF4-FFF2-40B4-BE49-F238E27FC236}">
                  <a16:creationId xmlns:a16="http://schemas.microsoft.com/office/drawing/2014/main" id="{91D1F168-B696-42F9-BFCF-2927D05F1AFD}"/>
                </a:ext>
              </a:extLst>
            </p:cNvPr>
            <p:cNvSpPr/>
            <p:nvPr/>
          </p:nvSpPr>
          <p:spPr>
            <a:xfrm>
              <a:off x="5145681"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EDBE5A98-F00D-4179-81DC-3C59F2BD0959}"/>
                </a:ext>
              </a:extLst>
            </p:cNvPr>
            <p:cNvSpPr/>
            <p:nvPr/>
          </p:nvSpPr>
          <p:spPr>
            <a:xfrm>
              <a:off x="5449309"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DF043855-255D-455B-AF55-38B8086CCDAC}"/>
                </a:ext>
              </a:extLst>
            </p:cNvPr>
            <p:cNvSpPr/>
            <p:nvPr/>
          </p:nvSpPr>
          <p:spPr>
            <a:xfrm>
              <a:off x="5772992"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2FF10058-8CC0-4FEC-A89E-8262A46FDEF8}"/>
                </a:ext>
              </a:extLst>
            </p:cNvPr>
            <p:cNvSpPr/>
            <p:nvPr/>
          </p:nvSpPr>
          <p:spPr>
            <a:xfrm>
              <a:off x="6096675"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70961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2ECABD6E-48CC-439D-B584-C5EFB2DB2B8D}"/>
              </a:ext>
            </a:extLst>
          </p:cNvPr>
          <p:cNvSpPr/>
          <p:nvPr/>
        </p:nvSpPr>
        <p:spPr>
          <a:xfrm>
            <a:off x="251881" y="403136"/>
            <a:ext cx="652803" cy="370029"/>
          </a:xfrm>
          <a:prstGeom prst="roundRect">
            <a:avLst/>
          </a:prstGeom>
          <a:solidFill>
            <a:srgbClr val="B8895A"/>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027" rtl="0" eaLnBrk="1" latinLnBrk="0" hangingPunct="1">
              <a:defRPr sz="1400" kern="1200">
                <a:solidFill>
                  <a:schemeClr val="lt1"/>
                </a:solidFill>
                <a:latin typeface="+mn-lt"/>
                <a:ea typeface="+mn-ea"/>
                <a:cs typeface="+mn-cs"/>
              </a:defRPr>
            </a:lvl1pPr>
            <a:lvl2pPr marL="342518" algn="l" defTabSz="685027" rtl="0" eaLnBrk="1" latinLnBrk="0" hangingPunct="1">
              <a:defRPr sz="1400" kern="1200">
                <a:solidFill>
                  <a:schemeClr val="lt1"/>
                </a:solidFill>
                <a:latin typeface="+mn-lt"/>
                <a:ea typeface="+mn-ea"/>
                <a:cs typeface="+mn-cs"/>
              </a:defRPr>
            </a:lvl2pPr>
            <a:lvl3pPr marL="685027" algn="l" defTabSz="685027" rtl="0" eaLnBrk="1" latinLnBrk="0" hangingPunct="1">
              <a:defRPr sz="1400" kern="1200">
                <a:solidFill>
                  <a:schemeClr val="lt1"/>
                </a:solidFill>
                <a:latin typeface="+mn-lt"/>
                <a:ea typeface="+mn-ea"/>
                <a:cs typeface="+mn-cs"/>
              </a:defRPr>
            </a:lvl3pPr>
            <a:lvl4pPr marL="1027538" algn="l" defTabSz="685027" rtl="0" eaLnBrk="1" latinLnBrk="0" hangingPunct="1">
              <a:defRPr sz="1400" kern="1200">
                <a:solidFill>
                  <a:schemeClr val="lt1"/>
                </a:solidFill>
                <a:latin typeface="+mn-lt"/>
                <a:ea typeface="+mn-ea"/>
                <a:cs typeface="+mn-cs"/>
              </a:defRPr>
            </a:lvl4pPr>
            <a:lvl5pPr marL="1370054" algn="l" defTabSz="685027" rtl="0" eaLnBrk="1" latinLnBrk="0" hangingPunct="1">
              <a:defRPr sz="1400" kern="1200">
                <a:solidFill>
                  <a:schemeClr val="lt1"/>
                </a:solidFill>
                <a:latin typeface="+mn-lt"/>
                <a:ea typeface="+mn-ea"/>
                <a:cs typeface="+mn-cs"/>
              </a:defRPr>
            </a:lvl5pPr>
            <a:lvl6pPr marL="1712564" algn="l" defTabSz="685027" rtl="0" eaLnBrk="1" latinLnBrk="0" hangingPunct="1">
              <a:defRPr sz="1400" kern="1200">
                <a:solidFill>
                  <a:schemeClr val="lt1"/>
                </a:solidFill>
                <a:latin typeface="+mn-lt"/>
                <a:ea typeface="+mn-ea"/>
                <a:cs typeface="+mn-cs"/>
              </a:defRPr>
            </a:lvl6pPr>
            <a:lvl7pPr marL="2055079" algn="l" defTabSz="685027" rtl="0" eaLnBrk="1" latinLnBrk="0" hangingPunct="1">
              <a:defRPr sz="1400" kern="1200">
                <a:solidFill>
                  <a:schemeClr val="lt1"/>
                </a:solidFill>
                <a:latin typeface="+mn-lt"/>
                <a:ea typeface="+mn-ea"/>
                <a:cs typeface="+mn-cs"/>
              </a:defRPr>
            </a:lvl7pPr>
            <a:lvl8pPr marL="2397586" algn="l" defTabSz="685027" rtl="0" eaLnBrk="1" latinLnBrk="0" hangingPunct="1">
              <a:defRPr sz="1400" kern="1200">
                <a:solidFill>
                  <a:schemeClr val="lt1"/>
                </a:solidFill>
                <a:latin typeface="+mn-lt"/>
                <a:ea typeface="+mn-ea"/>
                <a:cs typeface="+mn-cs"/>
              </a:defRPr>
            </a:lvl8pPr>
            <a:lvl9pPr marL="2740102" algn="l" defTabSz="685027" rtl="0" eaLnBrk="1" latinLnBrk="0" hangingPunct="1">
              <a:defRPr sz="1400" kern="1200">
                <a:solidFill>
                  <a:schemeClr val="lt1"/>
                </a:solidFill>
                <a:latin typeface="+mn-lt"/>
                <a:ea typeface="+mn-ea"/>
                <a:cs typeface="+mn-cs"/>
              </a:defRPr>
            </a:lvl9pPr>
          </a:lstStyle>
          <a:p>
            <a:pPr algn="ctr" defTabSz="826821"/>
            <a:r>
              <a:rPr lang="en-US" altLang="zh-CN" sz="2000" dirty="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E35CC256-5CDE-468A-BAF8-DB9DB1EBF2E6}"/>
              </a:ext>
            </a:extLst>
          </p:cNvPr>
          <p:cNvSpPr txBox="1"/>
          <p:nvPr/>
        </p:nvSpPr>
        <p:spPr>
          <a:xfrm>
            <a:off x="904684" y="326540"/>
            <a:ext cx="3489158" cy="523220"/>
          </a:xfrm>
          <a:prstGeom prst="rect">
            <a:avLst/>
          </a:prstGeom>
          <a:noFill/>
        </p:spPr>
        <p:txBody>
          <a:bodyPr wrap="squar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论文背景简介</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Group 78">
            <a:extLst>
              <a:ext uri="{FF2B5EF4-FFF2-40B4-BE49-F238E27FC236}">
                <a16:creationId xmlns:a16="http://schemas.microsoft.com/office/drawing/2014/main" id="{CE8BC256-61A5-46DE-ABEB-FB6DBDEBEF32}"/>
              </a:ext>
            </a:extLst>
          </p:cNvPr>
          <p:cNvGrpSpPr/>
          <p:nvPr/>
        </p:nvGrpSpPr>
        <p:grpSpPr>
          <a:xfrm>
            <a:off x="1016281" y="2622176"/>
            <a:ext cx="5043644" cy="2902606"/>
            <a:chOff x="8440747" y="4796156"/>
            <a:chExt cx="2786063" cy="1603375"/>
          </a:xfrm>
        </p:grpSpPr>
        <p:sp>
          <p:nvSpPr>
            <p:cNvPr id="7" name="Freeform 45">
              <a:extLst>
                <a:ext uri="{FF2B5EF4-FFF2-40B4-BE49-F238E27FC236}">
                  <a16:creationId xmlns:a16="http://schemas.microsoft.com/office/drawing/2014/main" id="{C615F673-5532-4BA1-B20D-2AF3ABD21493}"/>
                </a:ext>
              </a:extLst>
            </p:cNvPr>
            <p:cNvSpPr>
              <a:spLocks/>
            </p:cNvSpPr>
            <p:nvPr/>
          </p:nvSpPr>
          <p:spPr bwMode="auto">
            <a:xfrm>
              <a:off x="8440747" y="6337618"/>
              <a:ext cx="1403350" cy="61913"/>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1">
                    <a:lumMod val="75000"/>
                    <a:lumOff val="25000"/>
                  </a:schemeClr>
                </a:solidFill>
              </a:endParaRPr>
            </a:p>
          </p:txBody>
        </p:sp>
        <p:sp>
          <p:nvSpPr>
            <p:cNvPr id="8" name="Freeform 46">
              <a:extLst>
                <a:ext uri="{FF2B5EF4-FFF2-40B4-BE49-F238E27FC236}">
                  <a16:creationId xmlns:a16="http://schemas.microsoft.com/office/drawing/2014/main" id="{CB3398D4-FB38-4DBA-90B4-DD28CB305487}"/>
                </a:ext>
              </a:extLst>
            </p:cNvPr>
            <p:cNvSpPr>
              <a:spLocks/>
            </p:cNvSpPr>
            <p:nvPr/>
          </p:nvSpPr>
          <p:spPr bwMode="auto">
            <a:xfrm>
              <a:off x="9823459" y="6337618"/>
              <a:ext cx="1403350" cy="61913"/>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1">
                    <a:lumMod val="75000"/>
                    <a:lumOff val="25000"/>
                  </a:schemeClr>
                </a:solidFill>
              </a:endParaRPr>
            </a:p>
          </p:txBody>
        </p:sp>
        <p:sp>
          <p:nvSpPr>
            <p:cNvPr id="9" name="Freeform 47">
              <a:extLst>
                <a:ext uri="{FF2B5EF4-FFF2-40B4-BE49-F238E27FC236}">
                  <a16:creationId xmlns:a16="http://schemas.microsoft.com/office/drawing/2014/main" id="{4EC10ADC-F281-4B49-9309-BD0A56210D5F}"/>
                </a:ext>
              </a:extLst>
            </p:cNvPr>
            <p:cNvSpPr>
              <a:spLocks/>
            </p:cNvSpPr>
            <p:nvPr/>
          </p:nvSpPr>
          <p:spPr bwMode="auto">
            <a:xfrm>
              <a:off x="8715384" y="4796156"/>
              <a:ext cx="2257425" cy="1546225"/>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1">
                    <a:lumMod val="75000"/>
                    <a:lumOff val="25000"/>
                  </a:schemeClr>
                </a:solidFill>
              </a:endParaRPr>
            </a:p>
          </p:txBody>
        </p:sp>
        <p:sp>
          <p:nvSpPr>
            <p:cNvPr id="10" name="Freeform 48">
              <a:extLst>
                <a:ext uri="{FF2B5EF4-FFF2-40B4-BE49-F238E27FC236}">
                  <a16:creationId xmlns:a16="http://schemas.microsoft.com/office/drawing/2014/main" id="{FC5A9A25-7718-4BD2-AFE8-EA718CE054DC}"/>
                </a:ext>
              </a:extLst>
            </p:cNvPr>
            <p:cNvSpPr>
              <a:spLocks/>
            </p:cNvSpPr>
            <p:nvPr/>
          </p:nvSpPr>
          <p:spPr bwMode="auto">
            <a:xfrm>
              <a:off x="8723322" y="4804093"/>
              <a:ext cx="2243138" cy="1530350"/>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1">
                    <a:lumMod val="75000"/>
                    <a:lumOff val="25000"/>
                  </a:schemeClr>
                </a:solidFill>
              </a:endParaRPr>
            </a:p>
          </p:txBody>
        </p:sp>
        <p:sp>
          <p:nvSpPr>
            <p:cNvPr id="11" name="Freeform 49">
              <a:extLst>
                <a:ext uri="{FF2B5EF4-FFF2-40B4-BE49-F238E27FC236}">
                  <a16:creationId xmlns:a16="http://schemas.microsoft.com/office/drawing/2014/main" id="{DCB220EC-C8FD-4B05-A8EA-6235190B839D}"/>
                </a:ext>
              </a:extLst>
            </p:cNvPr>
            <p:cNvSpPr>
              <a:spLocks/>
            </p:cNvSpPr>
            <p:nvPr/>
          </p:nvSpPr>
          <p:spPr bwMode="auto">
            <a:xfrm>
              <a:off x="8723322" y="6269356"/>
              <a:ext cx="2243138" cy="65088"/>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1">
                    <a:lumMod val="75000"/>
                    <a:lumOff val="25000"/>
                  </a:schemeClr>
                </a:solidFill>
              </a:endParaRPr>
            </a:p>
          </p:txBody>
        </p:sp>
        <p:sp>
          <p:nvSpPr>
            <p:cNvPr id="12" name="Rectangle 50">
              <a:extLst>
                <a:ext uri="{FF2B5EF4-FFF2-40B4-BE49-F238E27FC236}">
                  <a16:creationId xmlns:a16="http://schemas.microsoft.com/office/drawing/2014/main" id="{0EAAE014-CA86-4391-8A8C-1EDBE10CB342}"/>
                </a:ext>
              </a:extLst>
            </p:cNvPr>
            <p:cNvSpPr>
              <a:spLocks noChangeArrowheads="1"/>
            </p:cNvSpPr>
            <p:nvPr/>
          </p:nvSpPr>
          <p:spPr bwMode="auto">
            <a:xfrm>
              <a:off x="8440747" y="6312218"/>
              <a:ext cx="2786063" cy="50800"/>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1">
                    <a:lumMod val="75000"/>
                    <a:lumOff val="25000"/>
                  </a:schemeClr>
                </a:solidFill>
              </a:endParaRPr>
            </a:p>
          </p:txBody>
        </p:sp>
        <p:sp>
          <p:nvSpPr>
            <p:cNvPr id="13" name="Freeform 51">
              <a:extLst>
                <a:ext uri="{FF2B5EF4-FFF2-40B4-BE49-F238E27FC236}">
                  <a16:creationId xmlns:a16="http://schemas.microsoft.com/office/drawing/2014/main" id="{F0B3BCA8-F729-43CB-B114-7DD40BD4C80F}"/>
                </a:ext>
              </a:extLst>
            </p:cNvPr>
            <p:cNvSpPr>
              <a:spLocks/>
            </p:cNvSpPr>
            <p:nvPr/>
          </p:nvSpPr>
          <p:spPr bwMode="auto">
            <a:xfrm>
              <a:off x="9632959" y="6312218"/>
              <a:ext cx="400050" cy="28575"/>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1">
                    <a:lumMod val="75000"/>
                    <a:lumOff val="25000"/>
                  </a:schemeClr>
                </a:solidFill>
              </a:endParaRPr>
            </a:p>
          </p:txBody>
        </p:sp>
        <p:sp>
          <p:nvSpPr>
            <p:cNvPr id="14" name="Rectangle 52">
              <a:extLst>
                <a:ext uri="{FF2B5EF4-FFF2-40B4-BE49-F238E27FC236}">
                  <a16:creationId xmlns:a16="http://schemas.microsoft.com/office/drawing/2014/main" id="{8B88F462-2F49-4F03-A7BC-7B0054F7871A}"/>
                </a:ext>
              </a:extLst>
            </p:cNvPr>
            <p:cNvSpPr>
              <a:spLocks noChangeArrowheads="1"/>
            </p:cNvSpPr>
            <p:nvPr/>
          </p:nvSpPr>
          <p:spPr bwMode="auto">
            <a:xfrm>
              <a:off x="8797934" y="4900931"/>
              <a:ext cx="2093913" cy="1322388"/>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1">
                    <a:lumMod val="75000"/>
                    <a:lumOff val="25000"/>
                  </a:schemeClr>
                </a:solidFill>
              </a:endParaRPr>
            </a:p>
          </p:txBody>
        </p:sp>
        <p:sp>
          <p:nvSpPr>
            <p:cNvPr id="15" name="Rectangle 53">
              <a:extLst>
                <a:ext uri="{FF2B5EF4-FFF2-40B4-BE49-F238E27FC236}">
                  <a16:creationId xmlns:a16="http://schemas.microsoft.com/office/drawing/2014/main" id="{2E7622FD-CA58-4C08-B24A-0B1F554A9725}"/>
                </a:ext>
              </a:extLst>
            </p:cNvPr>
            <p:cNvSpPr>
              <a:spLocks noChangeArrowheads="1"/>
            </p:cNvSpPr>
            <p:nvPr/>
          </p:nvSpPr>
          <p:spPr bwMode="auto">
            <a:xfrm>
              <a:off x="8804284" y="4908868"/>
              <a:ext cx="2079625" cy="1308100"/>
            </a:xfrm>
            <a:prstGeom prst="rect">
              <a:avLst/>
            </a:prstGeom>
            <a:solidFill>
              <a:srgbClr val="C6C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1">
                    <a:lumMod val="75000"/>
                    <a:lumOff val="25000"/>
                  </a:schemeClr>
                </a:solidFill>
              </a:endParaRPr>
            </a:p>
          </p:txBody>
        </p:sp>
        <p:sp>
          <p:nvSpPr>
            <p:cNvPr id="16" name="Oval 54">
              <a:extLst>
                <a:ext uri="{FF2B5EF4-FFF2-40B4-BE49-F238E27FC236}">
                  <a16:creationId xmlns:a16="http://schemas.microsoft.com/office/drawing/2014/main" id="{E9AFCF13-EF4D-4D96-99F1-9BF583971A05}"/>
                </a:ext>
              </a:extLst>
            </p:cNvPr>
            <p:cNvSpPr>
              <a:spLocks noChangeArrowheads="1"/>
            </p:cNvSpPr>
            <p:nvPr/>
          </p:nvSpPr>
          <p:spPr bwMode="auto">
            <a:xfrm>
              <a:off x="9831397" y="484536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1">
                    <a:lumMod val="75000"/>
                    <a:lumOff val="25000"/>
                  </a:schemeClr>
                </a:solidFill>
              </a:endParaRPr>
            </a:p>
          </p:txBody>
        </p:sp>
        <p:sp>
          <p:nvSpPr>
            <p:cNvPr id="17" name="Oval 55">
              <a:extLst>
                <a:ext uri="{FF2B5EF4-FFF2-40B4-BE49-F238E27FC236}">
                  <a16:creationId xmlns:a16="http://schemas.microsoft.com/office/drawing/2014/main" id="{ABA67408-F35E-4734-9C6B-93EC9DD54A79}"/>
                </a:ext>
              </a:extLst>
            </p:cNvPr>
            <p:cNvSpPr>
              <a:spLocks noChangeArrowheads="1"/>
            </p:cNvSpPr>
            <p:nvPr/>
          </p:nvSpPr>
          <p:spPr bwMode="auto">
            <a:xfrm>
              <a:off x="9831397" y="4843781"/>
              <a:ext cx="23813" cy="22225"/>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1">
                    <a:lumMod val="75000"/>
                    <a:lumOff val="25000"/>
                  </a:schemeClr>
                </a:solidFill>
              </a:endParaRPr>
            </a:p>
          </p:txBody>
        </p:sp>
        <p:sp>
          <p:nvSpPr>
            <p:cNvPr id="18" name="Oval 56">
              <a:extLst>
                <a:ext uri="{FF2B5EF4-FFF2-40B4-BE49-F238E27FC236}">
                  <a16:creationId xmlns:a16="http://schemas.microsoft.com/office/drawing/2014/main" id="{2951AE1A-D0A1-4935-BC03-BBCC929C71FD}"/>
                </a:ext>
              </a:extLst>
            </p:cNvPr>
            <p:cNvSpPr>
              <a:spLocks noChangeArrowheads="1"/>
            </p:cNvSpPr>
            <p:nvPr/>
          </p:nvSpPr>
          <p:spPr bwMode="auto">
            <a:xfrm>
              <a:off x="9836159" y="4846956"/>
              <a:ext cx="14288" cy="158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1">
                    <a:lumMod val="75000"/>
                    <a:lumOff val="25000"/>
                  </a:schemeClr>
                </a:solidFill>
              </a:endParaRPr>
            </a:p>
          </p:txBody>
        </p:sp>
        <p:sp>
          <p:nvSpPr>
            <p:cNvPr id="19" name="Oval 57">
              <a:extLst>
                <a:ext uri="{FF2B5EF4-FFF2-40B4-BE49-F238E27FC236}">
                  <a16:creationId xmlns:a16="http://schemas.microsoft.com/office/drawing/2014/main" id="{8775190D-9917-4B46-A700-2BE4849CFE30}"/>
                </a:ext>
              </a:extLst>
            </p:cNvPr>
            <p:cNvSpPr>
              <a:spLocks noChangeArrowheads="1"/>
            </p:cNvSpPr>
            <p:nvPr/>
          </p:nvSpPr>
          <p:spPr bwMode="auto">
            <a:xfrm>
              <a:off x="9839334" y="485171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1">
                    <a:lumMod val="75000"/>
                    <a:lumOff val="25000"/>
                  </a:schemeClr>
                </a:solidFill>
              </a:endParaRPr>
            </a:p>
          </p:txBody>
        </p:sp>
        <p:sp>
          <p:nvSpPr>
            <p:cNvPr id="20" name="Freeform 58">
              <a:extLst>
                <a:ext uri="{FF2B5EF4-FFF2-40B4-BE49-F238E27FC236}">
                  <a16:creationId xmlns:a16="http://schemas.microsoft.com/office/drawing/2014/main" id="{915217A2-7C87-41B3-946A-EA026BE9E3A6}"/>
                </a:ext>
              </a:extLst>
            </p:cNvPr>
            <p:cNvSpPr>
              <a:spLocks/>
            </p:cNvSpPr>
            <p:nvPr/>
          </p:nvSpPr>
          <p:spPr bwMode="auto">
            <a:xfrm>
              <a:off x="9842509" y="4853306"/>
              <a:ext cx="1588" cy="3175"/>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1">
                    <a:lumMod val="75000"/>
                    <a:lumOff val="25000"/>
                  </a:schemeClr>
                </a:solidFill>
              </a:endParaRPr>
            </a:p>
          </p:txBody>
        </p:sp>
      </p:grpSp>
      <p:grpSp>
        <p:nvGrpSpPr>
          <p:cNvPr id="21" name="组合 20">
            <a:extLst>
              <a:ext uri="{FF2B5EF4-FFF2-40B4-BE49-F238E27FC236}">
                <a16:creationId xmlns:a16="http://schemas.microsoft.com/office/drawing/2014/main" id="{629A4124-10B6-4DC1-98AA-E70EB1790DBC}"/>
              </a:ext>
            </a:extLst>
          </p:cNvPr>
          <p:cNvGrpSpPr/>
          <p:nvPr/>
        </p:nvGrpSpPr>
        <p:grpSpPr>
          <a:xfrm>
            <a:off x="6470884" y="2384385"/>
            <a:ext cx="433960" cy="3150964"/>
            <a:chOff x="1679339" y="2779139"/>
            <a:chExt cx="345642" cy="2411120"/>
          </a:xfrm>
        </p:grpSpPr>
        <p:sp>
          <p:nvSpPr>
            <p:cNvPr id="22" name="Oval 63">
              <a:extLst>
                <a:ext uri="{FF2B5EF4-FFF2-40B4-BE49-F238E27FC236}">
                  <a16:creationId xmlns:a16="http://schemas.microsoft.com/office/drawing/2014/main" id="{9EA1FAEF-A173-4DA8-8AA7-3D330793DA08}"/>
                </a:ext>
              </a:extLst>
            </p:cNvPr>
            <p:cNvSpPr/>
            <p:nvPr/>
          </p:nvSpPr>
          <p:spPr>
            <a:xfrm>
              <a:off x="1679339" y="4854511"/>
              <a:ext cx="345642" cy="335748"/>
            </a:xfrm>
            <a:prstGeom prst="ellipse">
              <a:avLst/>
            </a:prstGeom>
            <a:solidFill>
              <a:srgbClr val="BE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75000"/>
                    <a:lumOff val="25000"/>
                  </a:schemeClr>
                </a:solidFill>
              </a:endParaRPr>
            </a:p>
          </p:txBody>
        </p:sp>
        <p:sp>
          <p:nvSpPr>
            <p:cNvPr id="23" name="Oval 71">
              <a:extLst>
                <a:ext uri="{FF2B5EF4-FFF2-40B4-BE49-F238E27FC236}">
                  <a16:creationId xmlns:a16="http://schemas.microsoft.com/office/drawing/2014/main" id="{D04CF12A-2C81-4DB3-A0F4-1D8E60176452}"/>
                </a:ext>
              </a:extLst>
            </p:cNvPr>
            <p:cNvSpPr/>
            <p:nvPr/>
          </p:nvSpPr>
          <p:spPr>
            <a:xfrm>
              <a:off x="1679339" y="2779139"/>
              <a:ext cx="345642" cy="335748"/>
            </a:xfrm>
            <a:prstGeom prst="ellipse">
              <a:avLst/>
            </a:prstGeom>
            <a:solidFill>
              <a:srgbClr val="BE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lumMod val="75000"/>
                    <a:lumOff val="25000"/>
                  </a:schemeClr>
                </a:solidFill>
                <a:latin typeface="FontAwesome" pitchFamily="2" charset="0"/>
              </a:endParaRPr>
            </a:p>
          </p:txBody>
        </p:sp>
        <p:sp>
          <p:nvSpPr>
            <p:cNvPr id="24" name="Oval 75">
              <a:extLst>
                <a:ext uri="{FF2B5EF4-FFF2-40B4-BE49-F238E27FC236}">
                  <a16:creationId xmlns:a16="http://schemas.microsoft.com/office/drawing/2014/main" id="{AD0F111E-4732-4782-8D28-21E05F7DF2FF}"/>
                </a:ext>
              </a:extLst>
            </p:cNvPr>
            <p:cNvSpPr/>
            <p:nvPr/>
          </p:nvSpPr>
          <p:spPr>
            <a:xfrm>
              <a:off x="1679339" y="3457737"/>
              <a:ext cx="345642" cy="335748"/>
            </a:xfrm>
            <a:prstGeom prst="ellipse">
              <a:avLst/>
            </a:prstGeom>
            <a:solidFill>
              <a:srgbClr val="BE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75000"/>
                    <a:lumOff val="25000"/>
                  </a:schemeClr>
                </a:solidFill>
                <a:latin typeface="FontAwesome" pitchFamily="2" charset="0"/>
              </a:endParaRPr>
            </a:p>
          </p:txBody>
        </p:sp>
        <p:sp>
          <p:nvSpPr>
            <p:cNvPr id="25" name="Oval 79">
              <a:extLst>
                <a:ext uri="{FF2B5EF4-FFF2-40B4-BE49-F238E27FC236}">
                  <a16:creationId xmlns:a16="http://schemas.microsoft.com/office/drawing/2014/main" id="{AF417854-F9E6-4C0E-BE35-C3348CDAE1B4}"/>
                </a:ext>
              </a:extLst>
            </p:cNvPr>
            <p:cNvSpPr/>
            <p:nvPr/>
          </p:nvSpPr>
          <p:spPr>
            <a:xfrm>
              <a:off x="1679339" y="4156124"/>
              <a:ext cx="345642" cy="335748"/>
            </a:xfrm>
            <a:prstGeom prst="ellipse">
              <a:avLst/>
            </a:prstGeom>
            <a:solidFill>
              <a:srgbClr val="BE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75000"/>
                    <a:lumOff val="25000"/>
                  </a:schemeClr>
                </a:solidFill>
              </a:endParaRPr>
            </a:p>
          </p:txBody>
        </p:sp>
        <p:sp>
          <p:nvSpPr>
            <p:cNvPr id="26" name="Freeform 56">
              <a:extLst>
                <a:ext uri="{FF2B5EF4-FFF2-40B4-BE49-F238E27FC236}">
                  <a16:creationId xmlns:a16="http://schemas.microsoft.com/office/drawing/2014/main" id="{F33DDC05-3CC2-481D-950C-9C895D5D176B}"/>
                </a:ext>
              </a:extLst>
            </p:cNvPr>
            <p:cNvSpPr>
              <a:spLocks noEditPoints="1"/>
            </p:cNvSpPr>
            <p:nvPr/>
          </p:nvSpPr>
          <p:spPr bwMode="auto">
            <a:xfrm>
              <a:off x="1769630" y="3543081"/>
              <a:ext cx="165058" cy="165058"/>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27" name="Freeform 84">
              <a:extLst>
                <a:ext uri="{FF2B5EF4-FFF2-40B4-BE49-F238E27FC236}">
                  <a16:creationId xmlns:a16="http://schemas.microsoft.com/office/drawing/2014/main" id="{19071258-C0FC-4A33-AB71-38B00601DEDD}"/>
                </a:ext>
              </a:extLst>
            </p:cNvPr>
            <p:cNvSpPr>
              <a:spLocks noEditPoints="1"/>
            </p:cNvSpPr>
            <p:nvPr/>
          </p:nvSpPr>
          <p:spPr bwMode="auto">
            <a:xfrm>
              <a:off x="1781330" y="4918907"/>
              <a:ext cx="141658" cy="20695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28" name="Freeform 217">
              <a:extLst>
                <a:ext uri="{FF2B5EF4-FFF2-40B4-BE49-F238E27FC236}">
                  <a16:creationId xmlns:a16="http://schemas.microsoft.com/office/drawing/2014/main" id="{7CDB4A49-59E7-4B3F-A6E4-973C34D99BF9}"/>
                </a:ext>
              </a:extLst>
            </p:cNvPr>
            <p:cNvSpPr>
              <a:spLocks noEditPoints="1"/>
            </p:cNvSpPr>
            <p:nvPr/>
          </p:nvSpPr>
          <p:spPr bwMode="auto">
            <a:xfrm>
              <a:off x="1761694" y="2879164"/>
              <a:ext cx="180930" cy="135698"/>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29" name="Freeform 135">
              <a:extLst>
                <a:ext uri="{FF2B5EF4-FFF2-40B4-BE49-F238E27FC236}">
                  <a16:creationId xmlns:a16="http://schemas.microsoft.com/office/drawing/2014/main" id="{40933026-2033-49FD-9A4A-DDEB2FC5883C}"/>
                </a:ext>
              </a:extLst>
            </p:cNvPr>
            <p:cNvSpPr>
              <a:spLocks noEditPoints="1"/>
            </p:cNvSpPr>
            <p:nvPr/>
          </p:nvSpPr>
          <p:spPr bwMode="auto">
            <a:xfrm>
              <a:off x="1779726" y="4256149"/>
              <a:ext cx="144868" cy="13570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grpSp>
      <p:pic>
        <p:nvPicPr>
          <p:cNvPr id="30" name="图片 29">
            <a:extLst>
              <a:ext uri="{FF2B5EF4-FFF2-40B4-BE49-F238E27FC236}">
                <a16:creationId xmlns:a16="http://schemas.microsoft.com/office/drawing/2014/main" id="{985D014A-E3BB-4A32-829E-FF49EF80F01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62901" y="2804102"/>
            <a:ext cx="3776266" cy="2323976"/>
          </a:xfrm>
          <a:prstGeom prst="rect">
            <a:avLst/>
          </a:prstGeom>
        </p:spPr>
      </p:pic>
      <p:grpSp>
        <p:nvGrpSpPr>
          <p:cNvPr id="31" name="组合 30">
            <a:extLst>
              <a:ext uri="{FF2B5EF4-FFF2-40B4-BE49-F238E27FC236}">
                <a16:creationId xmlns:a16="http://schemas.microsoft.com/office/drawing/2014/main" id="{298913E2-03AE-4486-81B3-CB769A43997A}"/>
              </a:ext>
            </a:extLst>
          </p:cNvPr>
          <p:cNvGrpSpPr/>
          <p:nvPr/>
        </p:nvGrpSpPr>
        <p:grpSpPr>
          <a:xfrm>
            <a:off x="6801443" y="2170353"/>
            <a:ext cx="4374277" cy="925995"/>
            <a:chOff x="7288507" y="2236305"/>
            <a:chExt cx="4374277" cy="925995"/>
          </a:xfrm>
        </p:grpSpPr>
        <p:sp>
          <p:nvSpPr>
            <p:cNvPr id="32" name="文本框 36">
              <a:extLst>
                <a:ext uri="{FF2B5EF4-FFF2-40B4-BE49-F238E27FC236}">
                  <a16:creationId xmlns:a16="http://schemas.microsoft.com/office/drawing/2014/main" id="{2E829755-AC67-4B62-9B5C-7EEB43574DFD}"/>
                </a:ext>
              </a:extLst>
            </p:cNvPr>
            <p:cNvSpPr txBox="1"/>
            <p:nvPr/>
          </p:nvSpPr>
          <p:spPr>
            <a:xfrm>
              <a:off x="7288507" y="2236305"/>
              <a:ext cx="369598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33" name="Text Placeholder 32">
              <a:extLst>
                <a:ext uri="{FF2B5EF4-FFF2-40B4-BE49-F238E27FC236}">
                  <a16:creationId xmlns:a16="http://schemas.microsoft.com/office/drawing/2014/main" id="{89AD01F5-BCB4-4294-AA2A-A7ABD735568C}"/>
                </a:ext>
              </a:extLst>
            </p:cNvPr>
            <p:cNvSpPr txBox="1">
              <a:spLocks/>
            </p:cNvSpPr>
            <p:nvPr/>
          </p:nvSpPr>
          <p:spPr>
            <a:xfrm>
              <a:off x="7444724" y="2640869"/>
              <a:ext cx="4218060" cy="52143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nvGrpSpPr>
          <p:cNvPr id="34" name="组合 33">
            <a:extLst>
              <a:ext uri="{FF2B5EF4-FFF2-40B4-BE49-F238E27FC236}">
                <a16:creationId xmlns:a16="http://schemas.microsoft.com/office/drawing/2014/main" id="{48C20691-1054-4382-9231-C93C58341909}"/>
              </a:ext>
            </a:extLst>
          </p:cNvPr>
          <p:cNvGrpSpPr/>
          <p:nvPr/>
        </p:nvGrpSpPr>
        <p:grpSpPr>
          <a:xfrm>
            <a:off x="6801443" y="3121020"/>
            <a:ext cx="4374277" cy="925995"/>
            <a:chOff x="7288507" y="2236305"/>
            <a:chExt cx="4374277" cy="925995"/>
          </a:xfrm>
        </p:grpSpPr>
        <p:sp>
          <p:nvSpPr>
            <p:cNvPr id="35" name="文本框 36">
              <a:extLst>
                <a:ext uri="{FF2B5EF4-FFF2-40B4-BE49-F238E27FC236}">
                  <a16:creationId xmlns:a16="http://schemas.microsoft.com/office/drawing/2014/main" id="{954A4E38-89D2-4ECF-8419-6C14ACEF8C5C}"/>
                </a:ext>
              </a:extLst>
            </p:cNvPr>
            <p:cNvSpPr txBox="1"/>
            <p:nvPr/>
          </p:nvSpPr>
          <p:spPr>
            <a:xfrm>
              <a:off x="7288507" y="2236305"/>
              <a:ext cx="369598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36" name="Text Placeholder 32">
              <a:extLst>
                <a:ext uri="{FF2B5EF4-FFF2-40B4-BE49-F238E27FC236}">
                  <a16:creationId xmlns:a16="http://schemas.microsoft.com/office/drawing/2014/main" id="{505A7CD1-A8F8-427F-A90D-A194101A075C}"/>
                </a:ext>
              </a:extLst>
            </p:cNvPr>
            <p:cNvSpPr txBox="1">
              <a:spLocks/>
            </p:cNvSpPr>
            <p:nvPr/>
          </p:nvSpPr>
          <p:spPr>
            <a:xfrm>
              <a:off x="7444724" y="2640869"/>
              <a:ext cx="4218060" cy="52143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nvGrpSpPr>
          <p:cNvPr id="37" name="组合 36">
            <a:extLst>
              <a:ext uri="{FF2B5EF4-FFF2-40B4-BE49-F238E27FC236}">
                <a16:creationId xmlns:a16="http://schemas.microsoft.com/office/drawing/2014/main" id="{C920F590-DDF9-4D66-9E45-B1E93B9C7A15}"/>
              </a:ext>
            </a:extLst>
          </p:cNvPr>
          <p:cNvGrpSpPr/>
          <p:nvPr/>
        </p:nvGrpSpPr>
        <p:grpSpPr>
          <a:xfrm>
            <a:off x="6801443" y="4034477"/>
            <a:ext cx="4374277" cy="925995"/>
            <a:chOff x="7288507" y="2236305"/>
            <a:chExt cx="4374277" cy="925995"/>
          </a:xfrm>
        </p:grpSpPr>
        <p:sp>
          <p:nvSpPr>
            <p:cNvPr id="38" name="文本框 36">
              <a:extLst>
                <a:ext uri="{FF2B5EF4-FFF2-40B4-BE49-F238E27FC236}">
                  <a16:creationId xmlns:a16="http://schemas.microsoft.com/office/drawing/2014/main" id="{0F81C7C7-1181-4073-ABD8-1FE3BC4329B5}"/>
                </a:ext>
              </a:extLst>
            </p:cNvPr>
            <p:cNvSpPr txBox="1"/>
            <p:nvPr/>
          </p:nvSpPr>
          <p:spPr>
            <a:xfrm>
              <a:off x="7288507" y="2236305"/>
              <a:ext cx="369598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39" name="Text Placeholder 32">
              <a:extLst>
                <a:ext uri="{FF2B5EF4-FFF2-40B4-BE49-F238E27FC236}">
                  <a16:creationId xmlns:a16="http://schemas.microsoft.com/office/drawing/2014/main" id="{C80D25AF-1D53-48D1-BB85-E0C8C866AACE}"/>
                </a:ext>
              </a:extLst>
            </p:cNvPr>
            <p:cNvSpPr txBox="1">
              <a:spLocks/>
            </p:cNvSpPr>
            <p:nvPr/>
          </p:nvSpPr>
          <p:spPr>
            <a:xfrm>
              <a:off x="7444724" y="2640869"/>
              <a:ext cx="4218060" cy="52143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nvGrpSpPr>
          <p:cNvPr id="40" name="组合 39">
            <a:extLst>
              <a:ext uri="{FF2B5EF4-FFF2-40B4-BE49-F238E27FC236}">
                <a16:creationId xmlns:a16="http://schemas.microsoft.com/office/drawing/2014/main" id="{AF6D5569-3003-4B9F-9FC1-937792F4D7C9}"/>
              </a:ext>
            </a:extLst>
          </p:cNvPr>
          <p:cNvGrpSpPr/>
          <p:nvPr/>
        </p:nvGrpSpPr>
        <p:grpSpPr>
          <a:xfrm>
            <a:off x="6801443" y="4960597"/>
            <a:ext cx="4374277" cy="925995"/>
            <a:chOff x="7288507" y="2236305"/>
            <a:chExt cx="4374277" cy="925995"/>
          </a:xfrm>
        </p:grpSpPr>
        <p:sp>
          <p:nvSpPr>
            <p:cNvPr id="41" name="文本框 36">
              <a:extLst>
                <a:ext uri="{FF2B5EF4-FFF2-40B4-BE49-F238E27FC236}">
                  <a16:creationId xmlns:a16="http://schemas.microsoft.com/office/drawing/2014/main" id="{C30ECAD0-5DA5-4E55-A752-2566E2421515}"/>
                </a:ext>
              </a:extLst>
            </p:cNvPr>
            <p:cNvSpPr txBox="1"/>
            <p:nvPr/>
          </p:nvSpPr>
          <p:spPr>
            <a:xfrm>
              <a:off x="7288507" y="2236305"/>
              <a:ext cx="369598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42" name="Text Placeholder 32">
              <a:extLst>
                <a:ext uri="{FF2B5EF4-FFF2-40B4-BE49-F238E27FC236}">
                  <a16:creationId xmlns:a16="http://schemas.microsoft.com/office/drawing/2014/main" id="{B0A75853-4A49-4A06-A923-C602DF4DD112}"/>
                </a:ext>
              </a:extLst>
            </p:cNvPr>
            <p:cNvSpPr txBox="1">
              <a:spLocks/>
            </p:cNvSpPr>
            <p:nvPr/>
          </p:nvSpPr>
          <p:spPr>
            <a:xfrm>
              <a:off x="7444724" y="2640869"/>
              <a:ext cx="4218060" cy="52143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pic>
        <p:nvPicPr>
          <p:cNvPr id="43" name="图片 42">
            <a:extLst>
              <a:ext uri="{FF2B5EF4-FFF2-40B4-BE49-F238E27FC236}">
                <a16:creationId xmlns:a16="http://schemas.microsoft.com/office/drawing/2014/main" id="{7836B827-3955-4F4D-9E07-75EC69F9E4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2901" y="2794608"/>
            <a:ext cx="3790636" cy="2405425"/>
          </a:xfrm>
          <a:prstGeom prst="rect">
            <a:avLst/>
          </a:prstGeom>
        </p:spPr>
      </p:pic>
      <p:pic>
        <p:nvPicPr>
          <p:cNvPr id="44" name="图片 43">
            <a:extLst>
              <a:ext uri="{FF2B5EF4-FFF2-40B4-BE49-F238E27FC236}">
                <a16:creationId xmlns:a16="http://schemas.microsoft.com/office/drawing/2014/main" id="{7468C7B9-F57E-47F4-8D03-0F3EC72C6D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0795" y="2794608"/>
            <a:ext cx="3778372" cy="2405866"/>
          </a:xfrm>
          <a:prstGeom prst="rect">
            <a:avLst/>
          </a:prstGeom>
        </p:spPr>
      </p:pic>
    </p:spTree>
    <p:extLst>
      <p:ext uri="{BB962C8B-B14F-4D97-AF65-F5344CB8AC3E}">
        <p14:creationId xmlns:p14="http://schemas.microsoft.com/office/powerpoint/2010/main" val="3338185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2ECABD6E-48CC-439D-B584-C5EFB2DB2B8D}"/>
              </a:ext>
            </a:extLst>
          </p:cNvPr>
          <p:cNvSpPr/>
          <p:nvPr/>
        </p:nvSpPr>
        <p:spPr>
          <a:xfrm>
            <a:off x="251881" y="403136"/>
            <a:ext cx="652803" cy="370029"/>
          </a:xfrm>
          <a:prstGeom prst="roundRect">
            <a:avLst/>
          </a:prstGeom>
          <a:solidFill>
            <a:srgbClr val="B8895A"/>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027" rtl="0" eaLnBrk="1" latinLnBrk="0" hangingPunct="1">
              <a:defRPr sz="1400" kern="1200">
                <a:solidFill>
                  <a:schemeClr val="lt1"/>
                </a:solidFill>
                <a:latin typeface="+mn-lt"/>
                <a:ea typeface="+mn-ea"/>
                <a:cs typeface="+mn-cs"/>
              </a:defRPr>
            </a:lvl1pPr>
            <a:lvl2pPr marL="342518" algn="l" defTabSz="685027" rtl="0" eaLnBrk="1" latinLnBrk="0" hangingPunct="1">
              <a:defRPr sz="1400" kern="1200">
                <a:solidFill>
                  <a:schemeClr val="lt1"/>
                </a:solidFill>
                <a:latin typeface="+mn-lt"/>
                <a:ea typeface="+mn-ea"/>
                <a:cs typeface="+mn-cs"/>
              </a:defRPr>
            </a:lvl2pPr>
            <a:lvl3pPr marL="685027" algn="l" defTabSz="685027" rtl="0" eaLnBrk="1" latinLnBrk="0" hangingPunct="1">
              <a:defRPr sz="1400" kern="1200">
                <a:solidFill>
                  <a:schemeClr val="lt1"/>
                </a:solidFill>
                <a:latin typeface="+mn-lt"/>
                <a:ea typeface="+mn-ea"/>
                <a:cs typeface="+mn-cs"/>
              </a:defRPr>
            </a:lvl3pPr>
            <a:lvl4pPr marL="1027538" algn="l" defTabSz="685027" rtl="0" eaLnBrk="1" latinLnBrk="0" hangingPunct="1">
              <a:defRPr sz="1400" kern="1200">
                <a:solidFill>
                  <a:schemeClr val="lt1"/>
                </a:solidFill>
                <a:latin typeface="+mn-lt"/>
                <a:ea typeface="+mn-ea"/>
                <a:cs typeface="+mn-cs"/>
              </a:defRPr>
            </a:lvl4pPr>
            <a:lvl5pPr marL="1370054" algn="l" defTabSz="685027" rtl="0" eaLnBrk="1" latinLnBrk="0" hangingPunct="1">
              <a:defRPr sz="1400" kern="1200">
                <a:solidFill>
                  <a:schemeClr val="lt1"/>
                </a:solidFill>
                <a:latin typeface="+mn-lt"/>
                <a:ea typeface="+mn-ea"/>
                <a:cs typeface="+mn-cs"/>
              </a:defRPr>
            </a:lvl5pPr>
            <a:lvl6pPr marL="1712564" algn="l" defTabSz="685027" rtl="0" eaLnBrk="1" latinLnBrk="0" hangingPunct="1">
              <a:defRPr sz="1400" kern="1200">
                <a:solidFill>
                  <a:schemeClr val="lt1"/>
                </a:solidFill>
                <a:latin typeface="+mn-lt"/>
                <a:ea typeface="+mn-ea"/>
                <a:cs typeface="+mn-cs"/>
              </a:defRPr>
            </a:lvl6pPr>
            <a:lvl7pPr marL="2055079" algn="l" defTabSz="685027" rtl="0" eaLnBrk="1" latinLnBrk="0" hangingPunct="1">
              <a:defRPr sz="1400" kern="1200">
                <a:solidFill>
                  <a:schemeClr val="lt1"/>
                </a:solidFill>
                <a:latin typeface="+mn-lt"/>
                <a:ea typeface="+mn-ea"/>
                <a:cs typeface="+mn-cs"/>
              </a:defRPr>
            </a:lvl7pPr>
            <a:lvl8pPr marL="2397586" algn="l" defTabSz="685027" rtl="0" eaLnBrk="1" latinLnBrk="0" hangingPunct="1">
              <a:defRPr sz="1400" kern="1200">
                <a:solidFill>
                  <a:schemeClr val="lt1"/>
                </a:solidFill>
                <a:latin typeface="+mn-lt"/>
                <a:ea typeface="+mn-ea"/>
                <a:cs typeface="+mn-cs"/>
              </a:defRPr>
            </a:lvl8pPr>
            <a:lvl9pPr marL="2740102" algn="l" defTabSz="685027" rtl="0" eaLnBrk="1" latinLnBrk="0" hangingPunct="1">
              <a:defRPr sz="1400" kern="1200">
                <a:solidFill>
                  <a:schemeClr val="lt1"/>
                </a:solidFill>
                <a:latin typeface="+mn-lt"/>
                <a:ea typeface="+mn-ea"/>
                <a:cs typeface="+mn-cs"/>
              </a:defRPr>
            </a:lvl9pPr>
          </a:lstStyle>
          <a:p>
            <a:pPr algn="ctr" defTabSz="826821"/>
            <a:r>
              <a:rPr lang="en-US" altLang="zh-CN" sz="2000" dirty="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E35CC256-5CDE-468A-BAF8-DB9DB1EBF2E6}"/>
              </a:ext>
            </a:extLst>
          </p:cNvPr>
          <p:cNvSpPr txBox="1"/>
          <p:nvPr/>
        </p:nvSpPr>
        <p:spPr>
          <a:xfrm>
            <a:off x="904684" y="326540"/>
            <a:ext cx="3489158" cy="523220"/>
          </a:xfrm>
          <a:prstGeom prst="rect">
            <a:avLst/>
          </a:prstGeom>
          <a:noFill/>
        </p:spPr>
        <p:txBody>
          <a:bodyPr wrap="squar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论文背景简介</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Group 126">
            <a:extLst>
              <a:ext uri="{FF2B5EF4-FFF2-40B4-BE49-F238E27FC236}">
                <a16:creationId xmlns:a16="http://schemas.microsoft.com/office/drawing/2014/main" id="{03567B82-E2BB-4D56-B2F2-C3A464C2C802}"/>
              </a:ext>
            </a:extLst>
          </p:cNvPr>
          <p:cNvGrpSpPr/>
          <p:nvPr/>
        </p:nvGrpSpPr>
        <p:grpSpPr>
          <a:xfrm rot="551458">
            <a:off x="3921926" y="2318270"/>
            <a:ext cx="1475003" cy="1475003"/>
            <a:chOff x="1882067" y="2796467"/>
            <a:chExt cx="1313894" cy="1313894"/>
          </a:xfrm>
          <a:solidFill>
            <a:srgbClr val="B8895A"/>
          </a:solidFill>
        </p:grpSpPr>
        <p:sp>
          <p:nvSpPr>
            <p:cNvPr id="7" name="Block Arc 127">
              <a:extLst>
                <a:ext uri="{FF2B5EF4-FFF2-40B4-BE49-F238E27FC236}">
                  <a16:creationId xmlns:a16="http://schemas.microsoft.com/office/drawing/2014/main" id="{A56B3197-7C21-4CE3-8BD2-4D2C7F88F18D}"/>
                </a:ext>
              </a:extLst>
            </p:cNvPr>
            <p:cNvSpPr/>
            <p:nvPr/>
          </p:nvSpPr>
          <p:spPr>
            <a:xfrm rot="12943459">
              <a:off x="1882067" y="2796467"/>
              <a:ext cx="1313894" cy="1313894"/>
            </a:xfrm>
            <a:prstGeom prst="blockArc">
              <a:avLst>
                <a:gd name="adj1" fmla="val 8881062"/>
                <a:gd name="adj2" fmla="val 7061138"/>
                <a:gd name="adj3" fmla="val 721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solidFill>
              </a:endParaRPr>
            </a:p>
          </p:txBody>
        </p:sp>
        <p:sp>
          <p:nvSpPr>
            <p:cNvPr id="8" name="Oval 128">
              <a:extLst>
                <a:ext uri="{FF2B5EF4-FFF2-40B4-BE49-F238E27FC236}">
                  <a16:creationId xmlns:a16="http://schemas.microsoft.com/office/drawing/2014/main" id="{0D0B64B1-BEA8-46F2-A9CC-38E445DB1430}"/>
                </a:ext>
              </a:extLst>
            </p:cNvPr>
            <p:cNvSpPr/>
            <p:nvPr/>
          </p:nvSpPr>
          <p:spPr>
            <a:xfrm>
              <a:off x="2150177" y="3064576"/>
              <a:ext cx="777674" cy="7776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p>
          </p:txBody>
        </p:sp>
      </p:grpSp>
      <p:grpSp>
        <p:nvGrpSpPr>
          <p:cNvPr id="9" name="Group 125">
            <a:extLst>
              <a:ext uri="{FF2B5EF4-FFF2-40B4-BE49-F238E27FC236}">
                <a16:creationId xmlns:a16="http://schemas.microsoft.com/office/drawing/2014/main" id="{222B471B-CAE9-4423-9C94-33F8B77FC953}"/>
              </a:ext>
            </a:extLst>
          </p:cNvPr>
          <p:cNvGrpSpPr/>
          <p:nvPr/>
        </p:nvGrpSpPr>
        <p:grpSpPr>
          <a:xfrm rot="596657">
            <a:off x="1315825" y="2318272"/>
            <a:ext cx="1475003" cy="1475003"/>
            <a:chOff x="1882067" y="2796467"/>
            <a:chExt cx="1313894" cy="1313894"/>
          </a:xfrm>
          <a:solidFill>
            <a:srgbClr val="B8895A"/>
          </a:solidFill>
        </p:grpSpPr>
        <p:sp>
          <p:nvSpPr>
            <p:cNvPr id="10" name="Block Arc 121">
              <a:extLst>
                <a:ext uri="{FF2B5EF4-FFF2-40B4-BE49-F238E27FC236}">
                  <a16:creationId xmlns:a16="http://schemas.microsoft.com/office/drawing/2014/main" id="{09586B47-A807-4D27-8ADF-7C4E70260FE5}"/>
                </a:ext>
              </a:extLst>
            </p:cNvPr>
            <p:cNvSpPr/>
            <p:nvPr/>
          </p:nvSpPr>
          <p:spPr>
            <a:xfrm rot="12943459">
              <a:off x="1882067" y="2796467"/>
              <a:ext cx="1313894" cy="1313894"/>
            </a:xfrm>
            <a:prstGeom prst="blockArc">
              <a:avLst>
                <a:gd name="adj1" fmla="val 8662853"/>
                <a:gd name="adj2" fmla="val 7046337"/>
                <a:gd name="adj3" fmla="val 714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solidFill>
              </a:endParaRPr>
            </a:p>
          </p:txBody>
        </p:sp>
        <p:sp>
          <p:nvSpPr>
            <p:cNvPr id="11" name="Oval 124">
              <a:extLst>
                <a:ext uri="{FF2B5EF4-FFF2-40B4-BE49-F238E27FC236}">
                  <a16:creationId xmlns:a16="http://schemas.microsoft.com/office/drawing/2014/main" id="{8D41954A-EB65-4066-B798-AB61A374A190}"/>
                </a:ext>
              </a:extLst>
            </p:cNvPr>
            <p:cNvSpPr/>
            <p:nvPr/>
          </p:nvSpPr>
          <p:spPr>
            <a:xfrm>
              <a:off x="2150177" y="3064576"/>
              <a:ext cx="777674" cy="7776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p>
          </p:txBody>
        </p:sp>
      </p:grpSp>
      <p:sp>
        <p:nvSpPr>
          <p:cNvPr id="12" name="Block Arc 130">
            <a:extLst>
              <a:ext uri="{FF2B5EF4-FFF2-40B4-BE49-F238E27FC236}">
                <a16:creationId xmlns:a16="http://schemas.microsoft.com/office/drawing/2014/main" id="{1687FF1C-2717-44EF-B16F-B07A4F90B759}"/>
              </a:ext>
            </a:extLst>
          </p:cNvPr>
          <p:cNvSpPr/>
          <p:nvPr/>
        </p:nvSpPr>
        <p:spPr>
          <a:xfrm rot="13484690">
            <a:off x="6528026" y="2266950"/>
            <a:ext cx="1475003" cy="1475003"/>
          </a:xfrm>
          <a:prstGeom prst="blockArc">
            <a:avLst>
              <a:gd name="adj1" fmla="val 9149185"/>
              <a:gd name="adj2" fmla="val 7405758"/>
              <a:gd name="adj3" fmla="val 6986"/>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solidFill>
            </a:endParaRPr>
          </a:p>
        </p:txBody>
      </p:sp>
      <p:grpSp>
        <p:nvGrpSpPr>
          <p:cNvPr id="13" name="组合 12">
            <a:extLst>
              <a:ext uri="{FF2B5EF4-FFF2-40B4-BE49-F238E27FC236}">
                <a16:creationId xmlns:a16="http://schemas.microsoft.com/office/drawing/2014/main" id="{2E6AA95E-33DC-4ACC-A0F9-242E7C5E26D1}"/>
              </a:ext>
            </a:extLst>
          </p:cNvPr>
          <p:cNvGrpSpPr/>
          <p:nvPr/>
        </p:nvGrpSpPr>
        <p:grpSpPr>
          <a:xfrm>
            <a:off x="774028" y="2318275"/>
            <a:ext cx="10643944" cy="1475003"/>
            <a:chOff x="774028" y="2318275"/>
            <a:chExt cx="10643944" cy="1475003"/>
          </a:xfrm>
        </p:grpSpPr>
        <p:sp>
          <p:nvSpPr>
            <p:cNvPr id="14" name="Rectangle 135">
              <a:extLst>
                <a:ext uri="{FF2B5EF4-FFF2-40B4-BE49-F238E27FC236}">
                  <a16:creationId xmlns:a16="http://schemas.microsoft.com/office/drawing/2014/main" id="{F648B984-C761-4E7B-A12E-1F5E234FB7E9}"/>
                </a:ext>
              </a:extLst>
            </p:cNvPr>
            <p:cNvSpPr/>
            <p:nvPr/>
          </p:nvSpPr>
          <p:spPr>
            <a:xfrm>
              <a:off x="774028" y="3004452"/>
              <a:ext cx="10643944" cy="51325"/>
            </a:xfrm>
            <a:prstGeom prst="rect">
              <a:avLst/>
            </a:prstGeom>
            <a:solidFill>
              <a:srgbClr val="B8895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p>
          </p:txBody>
        </p:sp>
        <p:sp>
          <p:nvSpPr>
            <p:cNvPr id="15" name="Freeform 141">
              <a:extLst>
                <a:ext uri="{FF2B5EF4-FFF2-40B4-BE49-F238E27FC236}">
                  <a16:creationId xmlns:a16="http://schemas.microsoft.com/office/drawing/2014/main" id="{3CCEF90B-4C25-47FD-AC1A-A9F50B243017}"/>
                </a:ext>
              </a:extLst>
            </p:cNvPr>
            <p:cNvSpPr/>
            <p:nvPr/>
          </p:nvSpPr>
          <p:spPr>
            <a:xfrm>
              <a:off x="4462319" y="2890857"/>
              <a:ext cx="394216" cy="393483"/>
            </a:xfrm>
            <a:custGeom>
              <a:avLst/>
              <a:gdLst>
                <a:gd name="connsiteX0" fmla="*/ 0 w 1826018"/>
                <a:gd name="connsiteY0" fmla="*/ 1 h 1683350"/>
                <a:gd name="connsiteX1" fmla="*/ 838286 w 1826018"/>
                <a:gd name="connsiteY1" fmla="*/ 1 h 1683350"/>
                <a:gd name="connsiteX2" fmla="*/ 833465 w 1826018"/>
                <a:gd name="connsiteY2" fmla="*/ 36530 h 1683350"/>
                <a:gd name="connsiteX3" fmla="*/ 386449 w 1826018"/>
                <a:gd name="connsiteY3" fmla="*/ 780061 h 1683350"/>
                <a:gd name="connsiteX4" fmla="*/ 310221 w 1826018"/>
                <a:gd name="connsiteY4" fmla="*/ 834538 h 1683350"/>
                <a:gd name="connsiteX5" fmla="*/ 1494538 w 1826018"/>
                <a:gd name="connsiteY5" fmla="*/ 0 h 1683350"/>
                <a:gd name="connsiteX6" fmla="*/ 1826018 w 1826018"/>
                <a:gd name="connsiteY6" fmla="*/ 0 h 1683350"/>
                <a:gd name="connsiteX7" fmla="*/ 625749 w 1826018"/>
                <a:gd name="connsiteY7" fmla="*/ 1683350 h 1683350"/>
                <a:gd name="connsiteX8" fmla="*/ 516809 w 1826018"/>
                <a:gd name="connsiteY8" fmla="*/ 1390285 h 1683350"/>
                <a:gd name="connsiteX9" fmla="*/ 607661 w 1826018"/>
                <a:gd name="connsiteY9" fmla="*/ 1357828 h 1683350"/>
                <a:gd name="connsiteX10" fmla="*/ 1495218 w 1826018"/>
                <a:gd name="connsiteY10" fmla="*/ 87840 h 1683350"/>
                <a:gd name="connsiteX11" fmla="*/ 1026236 w 1826018"/>
                <a:gd name="connsiteY11" fmla="*/ 0 h 1683350"/>
                <a:gd name="connsiteX12" fmla="*/ 1308197 w 1826018"/>
                <a:gd name="connsiteY12" fmla="*/ 0 h 1683350"/>
                <a:gd name="connsiteX13" fmla="*/ 1308788 w 1826018"/>
                <a:gd name="connsiteY13" fmla="*/ 76317 h 1683350"/>
                <a:gd name="connsiteX14" fmla="*/ 532761 w 1826018"/>
                <a:gd name="connsiteY14" fmla="*/ 1186719 h 1683350"/>
                <a:gd name="connsiteX15" fmla="*/ 451878 w 1826018"/>
                <a:gd name="connsiteY15" fmla="*/ 1215614 h 1683350"/>
                <a:gd name="connsiteX16" fmla="*/ 377492 w 1826018"/>
                <a:gd name="connsiteY16" fmla="*/ 1015506 h 1683350"/>
                <a:gd name="connsiteX17" fmla="*/ 505232 w 1826018"/>
                <a:gd name="connsiteY17" fmla="*/ 924217 h 1683350"/>
                <a:gd name="connsiteX18" fmla="*/ 1016493 w 1826018"/>
                <a:gd name="connsiteY18" fmla="*/ 73826 h 168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6018" h="1683350">
                  <a:moveTo>
                    <a:pt x="0" y="1"/>
                  </a:moveTo>
                  <a:lnTo>
                    <a:pt x="838286" y="1"/>
                  </a:lnTo>
                  <a:lnTo>
                    <a:pt x="833465" y="36530"/>
                  </a:lnTo>
                  <a:cubicBezTo>
                    <a:pt x="773762" y="329769"/>
                    <a:pt x="614769" y="591902"/>
                    <a:pt x="386449" y="780061"/>
                  </a:cubicBezTo>
                  <a:lnTo>
                    <a:pt x="310221" y="834538"/>
                  </a:lnTo>
                  <a:close/>
                  <a:moveTo>
                    <a:pt x="1494538" y="0"/>
                  </a:moveTo>
                  <a:lnTo>
                    <a:pt x="1826018" y="0"/>
                  </a:lnTo>
                  <a:cubicBezTo>
                    <a:pt x="1826018" y="752824"/>
                    <a:pt x="1346478" y="1425368"/>
                    <a:pt x="625749" y="1683350"/>
                  </a:cubicBezTo>
                  <a:lnTo>
                    <a:pt x="516809" y="1390285"/>
                  </a:lnTo>
                  <a:lnTo>
                    <a:pt x="607661" y="1357828"/>
                  </a:lnTo>
                  <a:cubicBezTo>
                    <a:pt x="1118196" y="1134356"/>
                    <a:pt x="1460834" y="644081"/>
                    <a:pt x="1495218" y="87840"/>
                  </a:cubicBezTo>
                  <a:close/>
                  <a:moveTo>
                    <a:pt x="1026236" y="0"/>
                  </a:moveTo>
                  <a:lnTo>
                    <a:pt x="1308197" y="0"/>
                  </a:lnTo>
                  <a:lnTo>
                    <a:pt x="1308788" y="76317"/>
                  </a:lnTo>
                  <a:cubicBezTo>
                    <a:pt x="1278725" y="562661"/>
                    <a:pt x="979141" y="991327"/>
                    <a:pt x="532761" y="1186719"/>
                  </a:cubicBezTo>
                  <a:lnTo>
                    <a:pt x="451878" y="1215614"/>
                  </a:lnTo>
                  <a:lnTo>
                    <a:pt x="377492" y="1015506"/>
                  </a:lnTo>
                  <a:lnTo>
                    <a:pt x="505232" y="924217"/>
                  </a:lnTo>
                  <a:cubicBezTo>
                    <a:pt x="766367" y="709016"/>
                    <a:pt x="948209" y="409208"/>
                    <a:pt x="1016493" y="738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solidFill>
                  <a:schemeClr val="bg1"/>
                </a:solidFill>
              </a:endParaRPr>
            </a:p>
          </p:txBody>
        </p:sp>
        <p:sp>
          <p:nvSpPr>
            <p:cNvPr id="16" name="Oval 131">
              <a:extLst>
                <a:ext uri="{FF2B5EF4-FFF2-40B4-BE49-F238E27FC236}">
                  <a16:creationId xmlns:a16="http://schemas.microsoft.com/office/drawing/2014/main" id="{057C7864-415E-4F6A-A2B8-514E6758C531}"/>
                </a:ext>
              </a:extLst>
            </p:cNvPr>
            <p:cNvSpPr/>
            <p:nvPr/>
          </p:nvSpPr>
          <p:spPr>
            <a:xfrm rot="541231">
              <a:off x="6829012" y="2567934"/>
              <a:ext cx="873032" cy="873032"/>
            </a:xfrm>
            <a:prstGeom prst="ellipse">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p>
          </p:txBody>
        </p:sp>
        <p:grpSp>
          <p:nvGrpSpPr>
            <p:cNvPr id="17" name="Group 132">
              <a:extLst>
                <a:ext uri="{FF2B5EF4-FFF2-40B4-BE49-F238E27FC236}">
                  <a16:creationId xmlns:a16="http://schemas.microsoft.com/office/drawing/2014/main" id="{48AF27B0-93FE-4227-A317-995FFFE51F99}"/>
                </a:ext>
              </a:extLst>
            </p:cNvPr>
            <p:cNvGrpSpPr/>
            <p:nvPr/>
          </p:nvGrpSpPr>
          <p:grpSpPr>
            <a:xfrm rot="387625">
              <a:off x="9134128" y="2318275"/>
              <a:ext cx="1475003" cy="1475003"/>
              <a:chOff x="1882067" y="2796467"/>
              <a:chExt cx="1313894" cy="1313894"/>
            </a:xfrm>
            <a:solidFill>
              <a:schemeClr val="accent4"/>
            </a:solidFill>
          </p:grpSpPr>
          <p:sp>
            <p:nvSpPr>
              <p:cNvPr id="27" name="Block Arc 133">
                <a:extLst>
                  <a:ext uri="{FF2B5EF4-FFF2-40B4-BE49-F238E27FC236}">
                    <a16:creationId xmlns:a16="http://schemas.microsoft.com/office/drawing/2014/main" id="{39981DF7-720C-44B6-888D-0557BD316B1A}"/>
                  </a:ext>
                </a:extLst>
              </p:cNvPr>
              <p:cNvSpPr/>
              <p:nvPr/>
            </p:nvSpPr>
            <p:spPr>
              <a:xfrm rot="12943459">
                <a:off x="1882067" y="2796467"/>
                <a:ext cx="1313894" cy="1313894"/>
              </a:xfrm>
              <a:prstGeom prst="blockArc">
                <a:avLst>
                  <a:gd name="adj1" fmla="val 8964929"/>
                  <a:gd name="adj2" fmla="val 7324230"/>
                  <a:gd name="adj3" fmla="val 7594"/>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solidFill>
                </a:endParaRPr>
              </a:p>
            </p:txBody>
          </p:sp>
          <p:sp>
            <p:nvSpPr>
              <p:cNvPr id="28" name="Oval 134">
                <a:extLst>
                  <a:ext uri="{FF2B5EF4-FFF2-40B4-BE49-F238E27FC236}">
                    <a16:creationId xmlns:a16="http://schemas.microsoft.com/office/drawing/2014/main" id="{6AADC280-7A08-4C66-9B49-199ADC0DA5DC}"/>
                  </a:ext>
                </a:extLst>
              </p:cNvPr>
              <p:cNvSpPr/>
              <p:nvPr/>
            </p:nvSpPr>
            <p:spPr>
              <a:xfrm>
                <a:off x="2150177" y="3064576"/>
                <a:ext cx="777674" cy="777674"/>
              </a:xfrm>
              <a:prstGeom prst="ellipse">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p>
            </p:txBody>
          </p:sp>
        </p:grpSp>
        <p:grpSp>
          <p:nvGrpSpPr>
            <p:cNvPr id="18" name="Group 2">
              <a:extLst>
                <a:ext uri="{FF2B5EF4-FFF2-40B4-BE49-F238E27FC236}">
                  <a16:creationId xmlns:a16="http://schemas.microsoft.com/office/drawing/2014/main" id="{DF7D017E-E169-4669-A53D-766201EAE335}"/>
                </a:ext>
              </a:extLst>
            </p:cNvPr>
            <p:cNvGrpSpPr/>
            <p:nvPr/>
          </p:nvGrpSpPr>
          <p:grpSpPr>
            <a:xfrm>
              <a:off x="9700350" y="2831731"/>
              <a:ext cx="358217" cy="363955"/>
              <a:chOff x="7108030" y="2440377"/>
              <a:chExt cx="239318" cy="243151"/>
            </a:xfrm>
          </p:grpSpPr>
          <p:sp>
            <p:nvSpPr>
              <p:cNvPr id="25" name="Freeform 41">
                <a:extLst>
                  <a:ext uri="{FF2B5EF4-FFF2-40B4-BE49-F238E27FC236}">
                    <a16:creationId xmlns:a16="http://schemas.microsoft.com/office/drawing/2014/main" id="{1C5DC96B-05FB-4DDC-9D51-043984FA1F9A}"/>
                  </a:ext>
                </a:extLst>
              </p:cNvPr>
              <p:cNvSpPr/>
              <p:nvPr/>
            </p:nvSpPr>
            <p:spPr>
              <a:xfrm rot="10800000" flipV="1">
                <a:off x="7108030" y="2440377"/>
                <a:ext cx="239318" cy="243151"/>
              </a:xfrm>
              <a:custGeom>
                <a:avLst/>
                <a:gdLst>
                  <a:gd name="connsiteX0" fmla="*/ 160364 w 239318"/>
                  <a:gd name="connsiteY0" fmla="*/ 0 h 243151"/>
                  <a:gd name="connsiteX1" fmla="*/ 139093 w 239318"/>
                  <a:gd name="connsiteY1" fmla="*/ 40447 h 243151"/>
                  <a:gd name="connsiteX2" fmla="*/ 141529 w 239318"/>
                  <a:gd name="connsiteY2" fmla="*/ 51630 h 243151"/>
                  <a:gd name="connsiteX3" fmla="*/ 88884 w 239318"/>
                  <a:gd name="connsiteY3" fmla="*/ 51630 h 243151"/>
                  <a:gd name="connsiteX4" fmla="*/ 91176 w 239318"/>
                  <a:gd name="connsiteY4" fmla="*/ 41110 h 243151"/>
                  <a:gd name="connsiteX5" fmla="*/ 69905 w 239318"/>
                  <a:gd name="connsiteY5" fmla="*/ 663 h 243151"/>
                  <a:gd name="connsiteX6" fmla="*/ 48634 w 239318"/>
                  <a:gd name="connsiteY6" fmla="*/ 41110 h 243151"/>
                  <a:gd name="connsiteX7" fmla="*/ 50925 w 239318"/>
                  <a:gd name="connsiteY7" fmla="*/ 51630 h 243151"/>
                  <a:gd name="connsiteX8" fmla="*/ 0 w 239318"/>
                  <a:gd name="connsiteY8" fmla="*/ 51630 h 243151"/>
                  <a:gd name="connsiteX9" fmla="*/ 0 w 239318"/>
                  <a:gd name="connsiteY9" fmla="*/ 243151 h 243151"/>
                  <a:gd name="connsiteX10" fmla="*/ 239318 w 239318"/>
                  <a:gd name="connsiteY10" fmla="*/ 243151 h 243151"/>
                  <a:gd name="connsiteX11" fmla="*/ 239318 w 239318"/>
                  <a:gd name="connsiteY11" fmla="*/ 51630 h 243151"/>
                  <a:gd name="connsiteX12" fmla="*/ 179199 w 239318"/>
                  <a:gd name="connsiteY12" fmla="*/ 51630 h 243151"/>
                  <a:gd name="connsiteX13" fmla="*/ 181635 w 239318"/>
                  <a:gd name="connsiteY13" fmla="*/ 40447 h 243151"/>
                  <a:gd name="connsiteX14" fmla="*/ 160364 w 239318"/>
                  <a:gd name="connsiteY14" fmla="*/ 0 h 24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9318" h="243151">
                    <a:moveTo>
                      <a:pt x="160364" y="0"/>
                    </a:moveTo>
                    <a:cubicBezTo>
                      <a:pt x="148616" y="0"/>
                      <a:pt x="139093" y="18109"/>
                      <a:pt x="139093" y="40447"/>
                    </a:cubicBezTo>
                    <a:lnTo>
                      <a:pt x="141529" y="51630"/>
                    </a:lnTo>
                    <a:lnTo>
                      <a:pt x="88884" y="51630"/>
                    </a:lnTo>
                    <a:lnTo>
                      <a:pt x="91176" y="41110"/>
                    </a:lnTo>
                    <a:cubicBezTo>
                      <a:pt x="91176" y="18772"/>
                      <a:pt x="81653" y="663"/>
                      <a:pt x="69905" y="663"/>
                    </a:cubicBezTo>
                    <a:cubicBezTo>
                      <a:pt x="58157" y="663"/>
                      <a:pt x="48634" y="18772"/>
                      <a:pt x="48634" y="41110"/>
                    </a:cubicBezTo>
                    <a:lnTo>
                      <a:pt x="50925" y="51630"/>
                    </a:lnTo>
                    <a:lnTo>
                      <a:pt x="0" y="51630"/>
                    </a:lnTo>
                    <a:lnTo>
                      <a:pt x="0" y="243151"/>
                    </a:lnTo>
                    <a:lnTo>
                      <a:pt x="239318" y="243151"/>
                    </a:lnTo>
                    <a:lnTo>
                      <a:pt x="239318" y="51630"/>
                    </a:lnTo>
                    <a:lnTo>
                      <a:pt x="179199" y="51630"/>
                    </a:lnTo>
                    <a:lnTo>
                      <a:pt x="181635" y="40447"/>
                    </a:lnTo>
                    <a:cubicBezTo>
                      <a:pt x="181635" y="18109"/>
                      <a:pt x="172112" y="0"/>
                      <a:pt x="160364" y="0"/>
                    </a:cubicBezTo>
                    <a:close/>
                  </a:path>
                </a:pathLst>
              </a:cu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dirty="0"/>
              </a:p>
            </p:txBody>
          </p:sp>
          <p:sp>
            <p:nvSpPr>
              <p:cNvPr id="26" name="Rectangle 144">
                <a:extLst>
                  <a:ext uri="{FF2B5EF4-FFF2-40B4-BE49-F238E27FC236}">
                    <a16:creationId xmlns:a16="http://schemas.microsoft.com/office/drawing/2014/main" id="{D615A094-2422-4373-BE11-59094383A92A}"/>
                  </a:ext>
                </a:extLst>
              </p:cNvPr>
              <p:cNvSpPr/>
              <p:nvPr/>
            </p:nvSpPr>
            <p:spPr>
              <a:xfrm>
                <a:off x="7112630" y="2493527"/>
                <a:ext cx="230118" cy="364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p>
            </p:txBody>
          </p:sp>
        </p:grpSp>
        <p:grpSp>
          <p:nvGrpSpPr>
            <p:cNvPr id="19" name="Group 1">
              <a:extLst>
                <a:ext uri="{FF2B5EF4-FFF2-40B4-BE49-F238E27FC236}">
                  <a16:creationId xmlns:a16="http://schemas.microsoft.com/office/drawing/2014/main" id="{CE8D52C1-5E87-4F7B-A9DD-0A6174508844}"/>
                </a:ext>
              </a:extLst>
            </p:cNvPr>
            <p:cNvGrpSpPr/>
            <p:nvPr/>
          </p:nvGrpSpPr>
          <p:grpSpPr>
            <a:xfrm>
              <a:off x="7103780" y="2786801"/>
              <a:ext cx="324810" cy="373810"/>
              <a:chOff x="5359135" y="2382008"/>
              <a:chExt cx="216999" cy="249735"/>
            </a:xfrm>
            <a:solidFill>
              <a:schemeClr val="bg1"/>
            </a:solidFill>
          </p:grpSpPr>
          <p:sp>
            <p:nvSpPr>
              <p:cNvPr id="21" name="Half Frame 1">
                <a:extLst>
                  <a:ext uri="{FF2B5EF4-FFF2-40B4-BE49-F238E27FC236}">
                    <a16:creationId xmlns:a16="http://schemas.microsoft.com/office/drawing/2014/main" id="{B870E5E7-E57A-463B-9EBD-AFC16286B6D4}"/>
                  </a:ext>
                </a:extLst>
              </p:cNvPr>
              <p:cNvSpPr/>
              <p:nvPr/>
            </p:nvSpPr>
            <p:spPr>
              <a:xfrm rot="10800000" flipH="1">
                <a:off x="5359135" y="2382008"/>
                <a:ext cx="216999" cy="249735"/>
              </a:xfrm>
              <a:custGeom>
                <a:avLst/>
                <a:gdLst>
                  <a:gd name="connsiteX0" fmla="*/ 0 w 999747"/>
                  <a:gd name="connsiteY0" fmla="*/ 0 h 1605837"/>
                  <a:gd name="connsiteX1" fmla="*/ 999747 w 999747"/>
                  <a:gd name="connsiteY1" fmla="*/ 0 h 1605837"/>
                  <a:gd name="connsiteX2" fmla="*/ 999747 w 999747"/>
                  <a:gd name="connsiteY2" fmla="*/ 0 h 1605837"/>
                  <a:gd name="connsiteX3" fmla="*/ 0 w 999747"/>
                  <a:gd name="connsiteY3" fmla="*/ 0 h 1605837"/>
                  <a:gd name="connsiteX4" fmla="*/ 0 w 999747"/>
                  <a:gd name="connsiteY4" fmla="*/ 1605837 h 1605837"/>
                  <a:gd name="connsiteX5" fmla="*/ 0 w 999747"/>
                  <a:gd name="connsiteY5" fmla="*/ 1605837 h 1605837"/>
                  <a:gd name="connsiteX6" fmla="*/ 0 w 999747"/>
                  <a:gd name="connsiteY6" fmla="*/ 0 h 1605837"/>
                  <a:gd name="connsiteX0" fmla="*/ 0 w 999747"/>
                  <a:gd name="connsiteY0" fmla="*/ 8964 h 1614801"/>
                  <a:gd name="connsiteX1" fmla="*/ 999747 w 999747"/>
                  <a:gd name="connsiteY1" fmla="*/ 8964 h 1614801"/>
                  <a:gd name="connsiteX2" fmla="*/ 703911 w 999747"/>
                  <a:gd name="connsiteY2" fmla="*/ 0 h 1614801"/>
                  <a:gd name="connsiteX3" fmla="*/ 0 w 999747"/>
                  <a:gd name="connsiteY3" fmla="*/ 8964 h 1614801"/>
                  <a:gd name="connsiteX4" fmla="*/ 0 w 999747"/>
                  <a:gd name="connsiteY4" fmla="*/ 1614801 h 1614801"/>
                  <a:gd name="connsiteX5" fmla="*/ 0 w 999747"/>
                  <a:gd name="connsiteY5" fmla="*/ 1614801 h 1614801"/>
                  <a:gd name="connsiteX6" fmla="*/ 0 w 999747"/>
                  <a:gd name="connsiteY6"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0 h 1605837"/>
                  <a:gd name="connsiteX1" fmla="*/ 703911 w 703911"/>
                  <a:gd name="connsiteY1" fmla="*/ 8965 h 1605837"/>
                  <a:gd name="connsiteX2" fmla="*/ 0 w 703911"/>
                  <a:gd name="connsiteY2" fmla="*/ 0 h 1605837"/>
                  <a:gd name="connsiteX3" fmla="*/ 0 w 703911"/>
                  <a:gd name="connsiteY3" fmla="*/ 1605837 h 1605837"/>
                  <a:gd name="connsiteX4" fmla="*/ 0 w 703911"/>
                  <a:gd name="connsiteY4" fmla="*/ 1605837 h 1605837"/>
                  <a:gd name="connsiteX5" fmla="*/ 0 w 703911"/>
                  <a:gd name="connsiteY5" fmla="*/ 0 h 1605837"/>
                  <a:gd name="connsiteX0" fmla="*/ 0 w 506687"/>
                  <a:gd name="connsiteY0" fmla="*/ 0 h 1605837"/>
                  <a:gd name="connsiteX1" fmla="*/ 506687 w 506687"/>
                  <a:gd name="connsiteY1" fmla="*/ 1 h 1605837"/>
                  <a:gd name="connsiteX2" fmla="*/ 0 w 506687"/>
                  <a:gd name="connsiteY2" fmla="*/ 0 h 1605837"/>
                  <a:gd name="connsiteX3" fmla="*/ 0 w 506687"/>
                  <a:gd name="connsiteY3" fmla="*/ 1605837 h 1605837"/>
                  <a:gd name="connsiteX4" fmla="*/ 0 w 506687"/>
                  <a:gd name="connsiteY4" fmla="*/ 1605837 h 1605837"/>
                  <a:gd name="connsiteX5" fmla="*/ 0 w 506687"/>
                  <a:gd name="connsiteY5" fmla="*/ 0 h 16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687" h="1605837">
                    <a:moveTo>
                      <a:pt x="0" y="0"/>
                    </a:moveTo>
                    <a:lnTo>
                      <a:pt x="506687" y="1"/>
                    </a:lnTo>
                    <a:lnTo>
                      <a:pt x="0" y="0"/>
                    </a:lnTo>
                    <a:lnTo>
                      <a:pt x="0" y="1605837"/>
                    </a:lnTo>
                    <a:lnTo>
                      <a:pt x="0" y="1605837"/>
                    </a:lnTo>
                    <a:lnTo>
                      <a:pt x="0" y="0"/>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solidFill>
                </a:endParaRPr>
              </a:p>
            </p:txBody>
          </p:sp>
          <p:sp>
            <p:nvSpPr>
              <p:cNvPr id="22" name="Flowchart: Process 150">
                <a:extLst>
                  <a:ext uri="{FF2B5EF4-FFF2-40B4-BE49-F238E27FC236}">
                    <a16:creationId xmlns:a16="http://schemas.microsoft.com/office/drawing/2014/main" id="{8093D5D1-715C-4998-A008-C2F8AF3D4203}"/>
                  </a:ext>
                </a:extLst>
              </p:cNvPr>
              <p:cNvSpPr/>
              <p:nvPr/>
            </p:nvSpPr>
            <p:spPr>
              <a:xfrm>
                <a:off x="5389208" y="2490659"/>
                <a:ext cx="28782" cy="141083"/>
              </a:xfrm>
              <a:prstGeom prst="flowChartProcess">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p>
            </p:txBody>
          </p:sp>
          <p:sp>
            <p:nvSpPr>
              <p:cNvPr id="23" name="Flowchart: Process 151">
                <a:extLst>
                  <a:ext uri="{FF2B5EF4-FFF2-40B4-BE49-F238E27FC236}">
                    <a16:creationId xmlns:a16="http://schemas.microsoft.com/office/drawing/2014/main" id="{5D99D502-A3EE-46D4-9C4F-D9DB0160A413}"/>
                  </a:ext>
                </a:extLst>
              </p:cNvPr>
              <p:cNvSpPr/>
              <p:nvPr/>
            </p:nvSpPr>
            <p:spPr>
              <a:xfrm>
                <a:off x="5526093" y="2382018"/>
                <a:ext cx="32927" cy="242855"/>
              </a:xfrm>
              <a:prstGeom prst="flowChartProcess">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p>
            </p:txBody>
          </p:sp>
          <p:sp>
            <p:nvSpPr>
              <p:cNvPr id="24" name="Flowchart: Process 152">
                <a:extLst>
                  <a:ext uri="{FF2B5EF4-FFF2-40B4-BE49-F238E27FC236}">
                    <a16:creationId xmlns:a16="http://schemas.microsoft.com/office/drawing/2014/main" id="{E71FDFB1-8755-4586-85A2-8E29837E1C90}"/>
                  </a:ext>
                </a:extLst>
              </p:cNvPr>
              <p:cNvSpPr/>
              <p:nvPr/>
            </p:nvSpPr>
            <p:spPr>
              <a:xfrm>
                <a:off x="5454721" y="2436605"/>
                <a:ext cx="28782" cy="190160"/>
              </a:xfrm>
              <a:prstGeom prst="flowChartProcess">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p>
            </p:txBody>
          </p:sp>
        </p:grpSp>
        <p:sp>
          <p:nvSpPr>
            <p:cNvPr id="20" name="Freeform 44">
              <a:extLst>
                <a:ext uri="{FF2B5EF4-FFF2-40B4-BE49-F238E27FC236}">
                  <a16:creationId xmlns:a16="http://schemas.microsoft.com/office/drawing/2014/main" id="{2B628105-6D7F-4923-8041-B605CCB8B1C1}"/>
                </a:ext>
              </a:extLst>
            </p:cNvPr>
            <p:cNvSpPr/>
            <p:nvPr/>
          </p:nvSpPr>
          <p:spPr>
            <a:xfrm rot="1825674">
              <a:off x="1711901" y="2873498"/>
              <a:ext cx="670154" cy="273834"/>
            </a:xfrm>
            <a:custGeom>
              <a:avLst/>
              <a:gdLst>
                <a:gd name="connsiteX0" fmla="*/ 0 w 447717"/>
                <a:gd name="connsiteY0" fmla="*/ 83672 h 182943"/>
                <a:gd name="connsiteX1" fmla="*/ 447717 w 447717"/>
                <a:gd name="connsiteY1" fmla="*/ 0 h 182943"/>
                <a:gd name="connsiteX2" fmla="*/ 436560 w 447717"/>
                <a:gd name="connsiteY2" fmla="*/ 10954 h 182943"/>
                <a:gd name="connsiteX3" fmla="*/ 364472 w 447717"/>
                <a:gd name="connsiteY3" fmla="*/ 79417 h 182943"/>
                <a:gd name="connsiteX4" fmla="*/ 364562 w 447717"/>
                <a:gd name="connsiteY4" fmla="*/ 79469 h 182943"/>
                <a:gd name="connsiteX5" fmla="*/ 1124 w 447717"/>
                <a:gd name="connsiteY5" fmla="*/ 83672 h 182943"/>
                <a:gd name="connsiteX6" fmla="*/ 26359 w 447717"/>
                <a:gd name="connsiteY6" fmla="*/ 85077 h 182943"/>
                <a:gd name="connsiteX7" fmla="*/ 363099 w 447717"/>
                <a:gd name="connsiteY7" fmla="*/ 81143 h 182943"/>
                <a:gd name="connsiteX8" fmla="*/ 435344 w 447717"/>
                <a:gd name="connsiteY8" fmla="*/ 122958 h 182943"/>
                <a:gd name="connsiteX9" fmla="*/ 439783 w 447717"/>
                <a:gd name="connsiteY9" fmla="*/ 123964 h 182943"/>
                <a:gd name="connsiteX10" fmla="*/ 363358 w 447717"/>
                <a:gd name="connsiteY10" fmla="*/ 80387 h 182943"/>
                <a:gd name="connsiteX11" fmla="*/ 367904 w 447717"/>
                <a:gd name="connsiteY11" fmla="*/ 80335 h 182943"/>
                <a:gd name="connsiteX12" fmla="*/ 389531 w 447717"/>
                <a:gd name="connsiteY12" fmla="*/ 58746 h 182943"/>
                <a:gd name="connsiteX13" fmla="*/ 442102 w 447717"/>
                <a:gd name="connsiteY13" fmla="*/ 124691 h 182943"/>
                <a:gd name="connsiteX14" fmla="*/ 435720 w 447717"/>
                <a:gd name="connsiteY14" fmla="*/ 123176 h 182943"/>
                <a:gd name="connsiteX15" fmla="*/ 436516 w 447717"/>
                <a:gd name="connsiteY15" fmla="*/ 123637 h 182943"/>
                <a:gd name="connsiteX16" fmla="*/ 420832 w 447717"/>
                <a:gd name="connsiteY16" fmla="*/ 120031 h 182943"/>
                <a:gd name="connsiteX17" fmla="*/ 358631 w 447717"/>
                <a:gd name="connsiteY17" fmla="*/ 105046 h 182943"/>
                <a:gd name="connsiteX18" fmla="*/ 390347 w 447717"/>
                <a:gd name="connsiteY18" fmla="*/ 182943 h 182943"/>
                <a:gd name="connsiteX19" fmla="*/ 7521 w 447717"/>
                <a:gd name="connsiteY19" fmla="*/ 85585 h 182943"/>
                <a:gd name="connsiteX20" fmla="*/ 3283 w 447717"/>
                <a:gd name="connsiteY20" fmla="*/ 85346 h 182943"/>
                <a:gd name="connsiteX21" fmla="*/ 6439 w 447717"/>
                <a:gd name="connsiteY21" fmla="*/ 85310 h 18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47717" h="182943">
                  <a:moveTo>
                    <a:pt x="0" y="83672"/>
                  </a:moveTo>
                  <a:lnTo>
                    <a:pt x="447717" y="0"/>
                  </a:lnTo>
                  <a:lnTo>
                    <a:pt x="436560" y="10954"/>
                  </a:lnTo>
                  <a:lnTo>
                    <a:pt x="364472" y="79417"/>
                  </a:lnTo>
                  <a:lnTo>
                    <a:pt x="364562" y="79469"/>
                  </a:lnTo>
                  <a:lnTo>
                    <a:pt x="1124" y="83672"/>
                  </a:lnTo>
                  <a:lnTo>
                    <a:pt x="26359" y="85077"/>
                  </a:lnTo>
                  <a:lnTo>
                    <a:pt x="363099" y="81143"/>
                  </a:lnTo>
                  <a:lnTo>
                    <a:pt x="435344" y="122958"/>
                  </a:lnTo>
                  <a:lnTo>
                    <a:pt x="439783" y="123964"/>
                  </a:lnTo>
                  <a:lnTo>
                    <a:pt x="363358" y="80387"/>
                  </a:lnTo>
                  <a:lnTo>
                    <a:pt x="367904" y="80335"/>
                  </a:lnTo>
                  <a:lnTo>
                    <a:pt x="389531" y="58746"/>
                  </a:lnTo>
                  <a:lnTo>
                    <a:pt x="442102" y="124691"/>
                  </a:lnTo>
                  <a:lnTo>
                    <a:pt x="435720" y="123176"/>
                  </a:lnTo>
                  <a:lnTo>
                    <a:pt x="436516" y="123637"/>
                  </a:lnTo>
                  <a:lnTo>
                    <a:pt x="420832" y="120031"/>
                  </a:lnTo>
                  <a:lnTo>
                    <a:pt x="358631" y="105046"/>
                  </a:lnTo>
                  <a:lnTo>
                    <a:pt x="390347" y="182943"/>
                  </a:lnTo>
                  <a:lnTo>
                    <a:pt x="7521" y="85585"/>
                  </a:lnTo>
                  <a:lnTo>
                    <a:pt x="3283" y="85346"/>
                  </a:lnTo>
                  <a:lnTo>
                    <a:pt x="6439" y="85310"/>
                  </a:lnTo>
                  <a:close/>
                </a:path>
              </a:pathLst>
            </a:custGeom>
            <a:solidFill>
              <a:schemeClr val="bg1"/>
            </a:solid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dirty="0"/>
            </a:p>
          </p:txBody>
        </p:sp>
      </p:grpSp>
      <p:grpSp>
        <p:nvGrpSpPr>
          <p:cNvPr id="29" name="组合 28">
            <a:extLst>
              <a:ext uri="{FF2B5EF4-FFF2-40B4-BE49-F238E27FC236}">
                <a16:creationId xmlns:a16="http://schemas.microsoft.com/office/drawing/2014/main" id="{97E7EEF4-00BD-4799-B9CD-EA9F5DA0DDA5}"/>
              </a:ext>
            </a:extLst>
          </p:cNvPr>
          <p:cNvGrpSpPr/>
          <p:nvPr/>
        </p:nvGrpSpPr>
        <p:grpSpPr>
          <a:xfrm>
            <a:off x="696418" y="4153707"/>
            <a:ext cx="2253318" cy="1392916"/>
            <a:chOff x="675547" y="3961760"/>
            <a:chExt cx="2253318" cy="1392916"/>
          </a:xfrm>
        </p:grpSpPr>
        <p:sp>
          <p:nvSpPr>
            <p:cNvPr id="30" name="文本框 36">
              <a:extLst>
                <a:ext uri="{FF2B5EF4-FFF2-40B4-BE49-F238E27FC236}">
                  <a16:creationId xmlns:a16="http://schemas.microsoft.com/office/drawing/2014/main" id="{A42523E8-32B9-4E28-8B97-74FB551F3E5C}"/>
                </a:ext>
              </a:extLst>
            </p:cNvPr>
            <p:cNvSpPr txBox="1"/>
            <p:nvPr/>
          </p:nvSpPr>
          <p:spPr>
            <a:xfrm>
              <a:off x="791998" y="3961760"/>
              <a:ext cx="1991392"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31" name="Text Placeholder 32">
              <a:extLst>
                <a:ext uri="{FF2B5EF4-FFF2-40B4-BE49-F238E27FC236}">
                  <a16:creationId xmlns:a16="http://schemas.microsoft.com/office/drawing/2014/main" id="{FD254F17-CEFD-4EB2-95EF-46C45E1B1E12}"/>
                </a:ext>
              </a:extLst>
            </p:cNvPr>
            <p:cNvSpPr txBox="1">
              <a:spLocks/>
            </p:cNvSpPr>
            <p:nvPr/>
          </p:nvSpPr>
          <p:spPr>
            <a:xfrm>
              <a:off x="675547" y="4372462"/>
              <a:ext cx="2253318"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nvGrpSpPr>
          <p:cNvPr id="32" name="组合 31">
            <a:extLst>
              <a:ext uri="{FF2B5EF4-FFF2-40B4-BE49-F238E27FC236}">
                <a16:creationId xmlns:a16="http://schemas.microsoft.com/office/drawing/2014/main" id="{6BCBA8DB-A436-4BA0-AF87-C86EFCD2AFDA}"/>
              </a:ext>
            </a:extLst>
          </p:cNvPr>
          <p:cNvGrpSpPr/>
          <p:nvPr/>
        </p:nvGrpSpPr>
        <p:grpSpPr>
          <a:xfrm>
            <a:off x="3696177" y="4153707"/>
            <a:ext cx="2253318" cy="1392916"/>
            <a:chOff x="675547" y="3961760"/>
            <a:chExt cx="2253318" cy="1392916"/>
          </a:xfrm>
        </p:grpSpPr>
        <p:sp>
          <p:nvSpPr>
            <p:cNvPr id="33" name="文本框 36">
              <a:extLst>
                <a:ext uri="{FF2B5EF4-FFF2-40B4-BE49-F238E27FC236}">
                  <a16:creationId xmlns:a16="http://schemas.microsoft.com/office/drawing/2014/main" id="{F272941F-5624-4D3F-9A54-B6222163345F}"/>
                </a:ext>
              </a:extLst>
            </p:cNvPr>
            <p:cNvSpPr txBox="1"/>
            <p:nvPr/>
          </p:nvSpPr>
          <p:spPr>
            <a:xfrm>
              <a:off x="791998" y="3961760"/>
              <a:ext cx="1991392"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34" name="Text Placeholder 32">
              <a:extLst>
                <a:ext uri="{FF2B5EF4-FFF2-40B4-BE49-F238E27FC236}">
                  <a16:creationId xmlns:a16="http://schemas.microsoft.com/office/drawing/2014/main" id="{7799BBCE-2008-4226-BD3F-2A5061E628AC}"/>
                </a:ext>
              </a:extLst>
            </p:cNvPr>
            <p:cNvSpPr txBox="1">
              <a:spLocks/>
            </p:cNvSpPr>
            <p:nvPr/>
          </p:nvSpPr>
          <p:spPr>
            <a:xfrm>
              <a:off x="675547" y="4372462"/>
              <a:ext cx="2253318"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nvGrpSpPr>
          <p:cNvPr id="35" name="组合 34">
            <a:extLst>
              <a:ext uri="{FF2B5EF4-FFF2-40B4-BE49-F238E27FC236}">
                <a16:creationId xmlns:a16="http://schemas.microsoft.com/office/drawing/2014/main" id="{D4015893-8E4A-4043-B843-464C1C7F4370}"/>
              </a:ext>
            </a:extLst>
          </p:cNvPr>
          <p:cNvGrpSpPr/>
          <p:nvPr/>
        </p:nvGrpSpPr>
        <p:grpSpPr>
          <a:xfrm>
            <a:off x="6242506" y="4153707"/>
            <a:ext cx="2253318" cy="1392916"/>
            <a:chOff x="675547" y="3961760"/>
            <a:chExt cx="2253318" cy="1392916"/>
          </a:xfrm>
        </p:grpSpPr>
        <p:sp>
          <p:nvSpPr>
            <p:cNvPr id="36" name="文本框 36">
              <a:extLst>
                <a:ext uri="{FF2B5EF4-FFF2-40B4-BE49-F238E27FC236}">
                  <a16:creationId xmlns:a16="http://schemas.microsoft.com/office/drawing/2014/main" id="{DC573996-0CF8-441E-8DDC-6B9093C4CE6A}"/>
                </a:ext>
              </a:extLst>
            </p:cNvPr>
            <p:cNvSpPr txBox="1"/>
            <p:nvPr/>
          </p:nvSpPr>
          <p:spPr>
            <a:xfrm>
              <a:off x="791998" y="3961760"/>
              <a:ext cx="1991392"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37" name="Text Placeholder 32">
              <a:extLst>
                <a:ext uri="{FF2B5EF4-FFF2-40B4-BE49-F238E27FC236}">
                  <a16:creationId xmlns:a16="http://schemas.microsoft.com/office/drawing/2014/main" id="{B6513296-79D0-4E51-A84F-0FBA3F3078C1}"/>
                </a:ext>
              </a:extLst>
            </p:cNvPr>
            <p:cNvSpPr txBox="1">
              <a:spLocks/>
            </p:cNvSpPr>
            <p:nvPr/>
          </p:nvSpPr>
          <p:spPr>
            <a:xfrm>
              <a:off x="675547" y="4372462"/>
              <a:ext cx="2253318"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nvGrpSpPr>
          <p:cNvPr id="38" name="组合 37">
            <a:extLst>
              <a:ext uri="{FF2B5EF4-FFF2-40B4-BE49-F238E27FC236}">
                <a16:creationId xmlns:a16="http://schemas.microsoft.com/office/drawing/2014/main" id="{BF348A8F-3FD4-40C0-9156-53F787D5BBFC}"/>
              </a:ext>
            </a:extLst>
          </p:cNvPr>
          <p:cNvGrpSpPr/>
          <p:nvPr/>
        </p:nvGrpSpPr>
        <p:grpSpPr>
          <a:xfrm>
            <a:off x="9242265" y="4153707"/>
            <a:ext cx="2253318" cy="1392916"/>
            <a:chOff x="675547" y="3961760"/>
            <a:chExt cx="2253318" cy="1392916"/>
          </a:xfrm>
        </p:grpSpPr>
        <p:sp>
          <p:nvSpPr>
            <p:cNvPr id="39" name="文本框 36">
              <a:extLst>
                <a:ext uri="{FF2B5EF4-FFF2-40B4-BE49-F238E27FC236}">
                  <a16:creationId xmlns:a16="http://schemas.microsoft.com/office/drawing/2014/main" id="{3E83E134-4636-401A-857E-E32EE613AAE4}"/>
                </a:ext>
              </a:extLst>
            </p:cNvPr>
            <p:cNvSpPr txBox="1"/>
            <p:nvPr/>
          </p:nvSpPr>
          <p:spPr>
            <a:xfrm>
              <a:off x="791998" y="3961760"/>
              <a:ext cx="1991392"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40" name="Text Placeholder 32">
              <a:extLst>
                <a:ext uri="{FF2B5EF4-FFF2-40B4-BE49-F238E27FC236}">
                  <a16:creationId xmlns:a16="http://schemas.microsoft.com/office/drawing/2014/main" id="{B880CF1D-6303-4C03-A3F0-9E1988AAF3CB}"/>
                </a:ext>
              </a:extLst>
            </p:cNvPr>
            <p:cNvSpPr txBox="1">
              <a:spLocks/>
            </p:cNvSpPr>
            <p:nvPr/>
          </p:nvSpPr>
          <p:spPr>
            <a:xfrm>
              <a:off x="675547" y="4372462"/>
              <a:ext cx="2253318"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spTree>
    <p:extLst>
      <p:ext uri="{BB962C8B-B14F-4D97-AF65-F5344CB8AC3E}">
        <p14:creationId xmlns:p14="http://schemas.microsoft.com/office/powerpoint/2010/main" val="1541923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2ECABD6E-48CC-439D-B584-C5EFB2DB2B8D}"/>
              </a:ext>
            </a:extLst>
          </p:cNvPr>
          <p:cNvSpPr/>
          <p:nvPr/>
        </p:nvSpPr>
        <p:spPr>
          <a:xfrm>
            <a:off x="251881" y="403136"/>
            <a:ext cx="652803" cy="370029"/>
          </a:xfrm>
          <a:prstGeom prst="roundRect">
            <a:avLst/>
          </a:prstGeom>
          <a:solidFill>
            <a:srgbClr val="B8895A"/>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027" rtl="0" eaLnBrk="1" latinLnBrk="0" hangingPunct="1">
              <a:defRPr sz="1400" kern="1200">
                <a:solidFill>
                  <a:schemeClr val="lt1"/>
                </a:solidFill>
                <a:latin typeface="+mn-lt"/>
                <a:ea typeface="+mn-ea"/>
                <a:cs typeface="+mn-cs"/>
              </a:defRPr>
            </a:lvl1pPr>
            <a:lvl2pPr marL="342518" algn="l" defTabSz="685027" rtl="0" eaLnBrk="1" latinLnBrk="0" hangingPunct="1">
              <a:defRPr sz="1400" kern="1200">
                <a:solidFill>
                  <a:schemeClr val="lt1"/>
                </a:solidFill>
                <a:latin typeface="+mn-lt"/>
                <a:ea typeface="+mn-ea"/>
                <a:cs typeface="+mn-cs"/>
              </a:defRPr>
            </a:lvl2pPr>
            <a:lvl3pPr marL="685027" algn="l" defTabSz="685027" rtl="0" eaLnBrk="1" latinLnBrk="0" hangingPunct="1">
              <a:defRPr sz="1400" kern="1200">
                <a:solidFill>
                  <a:schemeClr val="lt1"/>
                </a:solidFill>
                <a:latin typeface="+mn-lt"/>
                <a:ea typeface="+mn-ea"/>
                <a:cs typeface="+mn-cs"/>
              </a:defRPr>
            </a:lvl3pPr>
            <a:lvl4pPr marL="1027538" algn="l" defTabSz="685027" rtl="0" eaLnBrk="1" latinLnBrk="0" hangingPunct="1">
              <a:defRPr sz="1400" kern="1200">
                <a:solidFill>
                  <a:schemeClr val="lt1"/>
                </a:solidFill>
                <a:latin typeface="+mn-lt"/>
                <a:ea typeface="+mn-ea"/>
                <a:cs typeface="+mn-cs"/>
              </a:defRPr>
            </a:lvl4pPr>
            <a:lvl5pPr marL="1370054" algn="l" defTabSz="685027" rtl="0" eaLnBrk="1" latinLnBrk="0" hangingPunct="1">
              <a:defRPr sz="1400" kern="1200">
                <a:solidFill>
                  <a:schemeClr val="lt1"/>
                </a:solidFill>
                <a:latin typeface="+mn-lt"/>
                <a:ea typeface="+mn-ea"/>
                <a:cs typeface="+mn-cs"/>
              </a:defRPr>
            </a:lvl5pPr>
            <a:lvl6pPr marL="1712564" algn="l" defTabSz="685027" rtl="0" eaLnBrk="1" latinLnBrk="0" hangingPunct="1">
              <a:defRPr sz="1400" kern="1200">
                <a:solidFill>
                  <a:schemeClr val="lt1"/>
                </a:solidFill>
                <a:latin typeface="+mn-lt"/>
                <a:ea typeface="+mn-ea"/>
                <a:cs typeface="+mn-cs"/>
              </a:defRPr>
            </a:lvl6pPr>
            <a:lvl7pPr marL="2055079" algn="l" defTabSz="685027" rtl="0" eaLnBrk="1" latinLnBrk="0" hangingPunct="1">
              <a:defRPr sz="1400" kern="1200">
                <a:solidFill>
                  <a:schemeClr val="lt1"/>
                </a:solidFill>
                <a:latin typeface="+mn-lt"/>
                <a:ea typeface="+mn-ea"/>
                <a:cs typeface="+mn-cs"/>
              </a:defRPr>
            </a:lvl7pPr>
            <a:lvl8pPr marL="2397586" algn="l" defTabSz="685027" rtl="0" eaLnBrk="1" latinLnBrk="0" hangingPunct="1">
              <a:defRPr sz="1400" kern="1200">
                <a:solidFill>
                  <a:schemeClr val="lt1"/>
                </a:solidFill>
                <a:latin typeface="+mn-lt"/>
                <a:ea typeface="+mn-ea"/>
                <a:cs typeface="+mn-cs"/>
              </a:defRPr>
            </a:lvl8pPr>
            <a:lvl9pPr marL="2740102" algn="l" defTabSz="685027" rtl="0" eaLnBrk="1" latinLnBrk="0" hangingPunct="1">
              <a:defRPr sz="1400" kern="1200">
                <a:solidFill>
                  <a:schemeClr val="lt1"/>
                </a:solidFill>
                <a:latin typeface="+mn-lt"/>
                <a:ea typeface="+mn-ea"/>
                <a:cs typeface="+mn-cs"/>
              </a:defRPr>
            </a:lvl9pPr>
          </a:lstStyle>
          <a:p>
            <a:pPr algn="ctr" defTabSz="826821"/>
            <a:r>
              <a:rPr lang="en-US" altLang="zh-CN" sz="2000" dirty="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E35CC256-5CDE-468A-BAF8-DB9DB1EBF2E6}"/>
              </a:ext>
            </a:extLst>
          </p:cNvPr>
          <p:cNvSpPr txBox="1"/>
          <p:nvPr/>
        </p:nvSpPr>
        <p:spPr>
          <a:xfrm>
            <a:off x="904684" y="326540"/>
            <a:ext cx="3489158" cy="523220"/>
          </a:xfrm>
          <a:prstGeom prst="rect">
            <a:avLst/>
          </a:prstGeom>
          <a:noFill/>
        </p:spPr>
        <p:txBody>
          <a:bodyPr wrap="squar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论文背景简介</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0" name="组合 29">
            <a:extLst>
              <a:ext uri="{FF2B5EF4-FFF2-40B4-BE49-F238E27FC236}">
                <a16:creationId xmlns:a16="http://schemas.microsoft.com/office/drawing/2014/main" id="{9538E76B-C1A3-4684-983C-FD9FC239137B}"/>
              </a:ext>
            </a:extLst>
          </p:cNvPr>
          <p:cNvGrpSpPr/>
          <p:nvPr/>
        </p:nvGrpSpPr>
        <p:grpSpPr>
          <a:xfrm>
            <a:off x="876156" y="2135498"/>
            <a:ext cx="10439689" cy="3443450"/>
            <a:chOff x="-140936" y="2287898"/>
            <a:chExt cx="10439689" cy="3443450"/>
          </a:xfrm>
        </p:grpSpPr>
        <p:sp>
          <p:nvSpPr>
            <p:cNvPr id="31" name="Arc 682">
              <a:extLst>
                <a:ext uri="{FF2B5EF4-FFF2-40B4-BE49-F238E27FC236}">
                  <a16:creationId xmlns:a16="http://schemas.microsoft.com/office/drawing/2014/main" id="{FF18EE4E-FFCB-4908-A0F8-E341768C65D7}"/>
                </a:ext>
              </a:extLst>
            </p:cNvPr>
            <p:cNvSpPr>
              <a:spLocks/>
            </p:cNvSpPr>
            <p:nvPr/>
          </p:nvSpPr>
          <p:spPr bwMode="auto">
            <a:xfrm rot="18373278">
              <a:off x="4165316" y="2292106"/>
              <a:ext cx="768241" cy="759825"/>
            </a:xfrm>
            <a:custGeom>
              <a:avLst/>
              <a:gdLst>
                <a:gd name="T0" fmla="*/ 2147483647 w 21600"/>
                <a:gd name="T1" fmla="*/ 0 h 21356"/>
                <a:gd name="T2" fmla="*/ 2147483647 w 21600"/>
                <a:gd name="T3" fmla="*/ 2147483647 h 21356"/>
                <a:gd name="T4" fmla="*/ 0 w 21600"/>
                <a:gd name="T5" fmla="*/ 2147483647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38100">
              <a:solidFill>
                <a:srgbClr val="B8895A"/>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defTabSz="914354" fontAlgn="base" latinLnBrk="1">
                <a:spcBef>
                  <a:spcPct val="0"/>
                </a:spcBef>
                <a:spcAft>
                  <a:spcPct val="0"/>
                </a:spcAft>
                <a:defRPr/>
              </a:pPr>
              <a:endParaRPr kumimoji="1" lang="zh-CN" altLang="en-US" sz="2400" kern="0" dirty="0">
                <a:solidFill>
                  <a:schemeClr val="bg1">
                    <a:lumMod val="65000"/>
                  </a:schemeClr>
                </a:solidFill>
                <a:ea typeface="Gulim" pitchFamily="34" charset="-127"/>
              </a:endParaRPr>
            </a:p>
          </p:txBody>
        </p:sp>
        <p:sp>
          <p:nvSpPr>
            <p:cNvPr id="32" name="Freeform 673">
              <a:extLst>
                <a:ext uri="{FF2B5EF4-FFF2-40B4-BE49-F238E27FC236}">
                  <a16:creationId xmlns:a16="http://schemas.microsoft.com/office/drawing/2014/main" id="{F3C17D82-0C3B-45F5-A780-DD503C187799}"/>
                </a:ext>
              </a:extLst>
            </p:cNvPr>
            <p:cNvSpPr>
              <a:spLocks noEditPoints="1"/>
            </p:cNvSpPr>
            <p:nvPr/>
          </p:nvSpPr>
          <p:spPr bwMode="auto">
            <a:xfrm rot="20902130">
              <a:off x="4755593" y="2514929"/>
              <a:ext cx="1990933" cy="1992135"/>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BE9266"/>
            </a:solidFill>
            <a:ln>
              <a:noFill/>
            </a:ln>
            <a:extLst/>
          </p:spPr>
          <p:txBody>
            <a:bodyPr wrap="none" anchor="ctr"/>
            <a:lstStyle/>
            <a:p>
              <a:pPr fontAlgn="base" latinLnBrk="1">
                <a:spcBef>
                  <a:spcPct val="0"/>
                </a:spcBef>
                <a:spcAft>
                  <a:spcPct val="0"/>
                </a:spcAft>
              </a:pPr>
              <a:endParaRPr kumimoji="1" lang="zh-CN" altLang="en-US" sz="2400">
                <a:solidFill>
                  <a:schemeClr val="bg1">
                    <a:lumMod val="65000"/>
                  </a:schemeClr>
                </a:solidFill>
                <a:ea typeface="Gulim" pitchFamily="34" charset="-127"/>
              </a:endParaRPr>
            </a:p>
          </p:txBody>
        </p:sp>
        <p:sp>
          <p:nvSpPr>
            <p:cNvPr id="33" name="Freeform 675">
              <a:extLst>
                <a:ext uri="{FF2B5EF4-FFF2-40B4-BE49-F238E27FC236}">
                  <a16:creationId xmlns:a16="http://schemas.microsoft.com/office/drawing/2014/main" id="{47D2C34C-100D-4B43-8838-FA6565FBA281}"/>
                </a:ext>
              </a:extLst>
            </p:cNvPr>
            <p:cNvSpPr>
              <a:spLocks noEditPoints="1"/>
            </p:cNvSpPr>
            <p:nvPr/>
          </p:nvSpPr>
          <p:spPr bwMode="auto">
            <a:xfrm rot="20902130">
              <a:off x="2335006" y="2800681"/>
              <a:ext cx="2596869" cy="2596870"/>
            </a:xfrm>
            <a:custGeom>
              <a:avLst/>
              <a:gdLst>
                <a:gd name="T0" fmla="*/ 2147483647 w 2622"/>
                <a:gd name="T1" fmla="*/ 2147483647 h 2622"/>
                <a:gd name="T2" fmla="*/ 2147483647 w 2622"/>
                <a:gd name="T3" fmla="*/ 2147483647 h 2622"/>
                <a:gd name="T4" fmla="*/ 2147483647 w 2622"/>
                <a:gd name="T5" fmla="*/ 2147483647 h 2622"/>
                <a:gd name="T6" fmla="*/ 2147483647 w 2622"/>
                <a:gd name="T7" fmla="*/ 2147483647 h 2622"/>
                <a:gd name="T8" fmla="*/ 2147483647 w 2622"/>
                <a:gd name="T9" fmla="*/ 2147483647 h 2622"/>
                <a:gd name="T10" fmla="*/ 2147483647 w 2622"/>
                <a:gd name="T11" fmla="*/ 2147483647 h 2622"/>
                <a:gd name="T12" fmla="*/ 2147483647 w 2622"/>
                <a:gd name="T13" fmla="*/ 2147483647 h 2622"/>
                <a:gd name="T14" fmla="*/ 2147483647 w 2622"/>
                <a:gd name="T15" fmla="*/ 2147483647 h 2622"/>
                <a:gd name="T16" fmla="*/ 2147483647 w 2622"/>
                <a:gd name="T17" fmla="*/ 2147483647 h 2622"/>
                <a:gd name="T18" fmla="*/ 2147483647 w 2622"/>
                <a:gd name="T19" fmla="*/ 2147483647 h 2622"/>
                <a:gd name="T20" fmla="*/ 2147483647 w 2622"/>
                <a:gd name="T21" fmla="*/ 2147483647 h 2622"/>
                <a:gd name="T22" fmla="*/ 2147483647 w 2622"/>
                <a:gd name="T23" fmla="*/ 2147483647 h 2622"/>
                <a:gd name="T24" fmla="*/ 2147483647 w 2622"/>
                <a:gd name="T25" fmla="*/ 2147483647 h 2622"/>
                <a:gd name="T26" fmla="*/ 2147483647 w 2622"/>
                <a:gd name="T27" fmla="*/ 2147483647 h 2622"/>
                <a:gd name="T28" fmla="*/ 2147483647 w 2622"/>
                <a:gd name="T29" fmla="*/ 2147483647 h 2622"/>
                <a:gd name="T30" fmla="*/ 2147483647 w 2622"/>
                <a:gd name="T31" fmla="*/ 2147483647 h 2622"/>
                <a:gd name="T32" fmla="*/ 2147483647 w 2622"/>
                <a:gd name="T33" fmla="*/ 2147483647 h 2622"/>
                <a:gd name="T34" fmla="*/ 2147483647 w 2622"/>
                <a:gd name="T35" fmla="*/ 2147483647 h 2622"/>
                <a:gd name="T36" fmla="*/ 2147483647 w 2622"/>
                <a:gd name="T37" fmla="*/ 2147483647 h 2622"/>
                <a:gd name="T38" fmla="*/ 2147483647 w 2622"/>
                <a:gd name="T39" fmla="*/ 2147483647 h 2622"/>
                <a:gd name="T40" fmla="*/ 2147483647 w 2622"/>
                <a:gd name="T41" fmla="*/ 2147483647 h 2622"/>
                <a:gd name="T42" fmla="*/ 2147483647 w 2622"/>
                <a:gd name="T43" fmla="*/ 2147483647 h 2622"/>
                <a:gd name="T44" fmla="*/ 2147483647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47483647 h 2622"/>
                <a:gd name="T56" fmla="*/ 2147483647 w 2622"/>
                <a:gd name="T57" fmla="*/ 2147483647 h 2622"/>
                <a:gd name="T58" fmla="*/ 2147483647 w 2622"/>
                <a:gd name="T59" fmla="*/ 2147483647 h 2622"/>
                <a:gd name="T60" fmla="*/ 2147483647 w 2622"/>
                <a:gd name="T61" fmla="*/ 2147483647 h 2622"/>
                <a:gd name="T62" fmla="*/ 2147483647 w 2622"/>
                <a:gd name="T63" fmla="*/ 2147483647 h 2622"/>
                <a:gd name="T64" fmla="*/ 2147483647 w 2622"/>
                <a:gd name="T65" fmla="*/ 2147483647 h 2622"/>
                <a:gd name="T66" fmla="*/ 2147483647 w 2622"/>
                <a:gd name="T67" fmla="*/ 2147483647 h 2622"/>
                <a:gd name="T68" fmla="*/ 2147483647 w 2622"/>
                <a:gd name="T69" fmla="*/ 2147483647 h 2622"/>
                <a:gd name="T70" fmla="*/ 2147483647 w 2622"/>
                <a:gd name="T71" fmla="*/ 2147483647 h 2622"/>
                <a:gd name="T72" fmla="*/ 2147483647 w 2622"/>
                <a:gd name="T73" fmla="*/ 2147483647 h 2622"/>
                <a:gd name="T74" fmla="*/ 2147483647 w 2622"/>
                <a:gd name="T75" fmla="*/ 2147483647 h 2622"/>
                <a:gd name="T76" fmla="*/ 2147483647 w 2622"/>
                <a:gd name="T77" fmla="*/ 2147483647 h 2622"/>
                <a:gd name="T78" fmla="*/ 2147483647 w 2622"/>
                <a:gd name="T79" fmla="*/ 2147483647 h 2622"/>
                <a:gd name="T80" fmla="*/ 2147483647 w 2622"/>
                <a:gd name="T81" fmla="*/ 2147483647 h 2622"/>
                <a:gd name="T82" fmla="*/ 2147483647 w 2622"/>
                <a:gd name="T83" fmla="*/ 2147483647 h 2622"/>
                <a:gd name="T84" fmla="*/ 2147483647 w 2622"/>
                <a:gd name="T85" fmla="*/ 2147483647 h 2622"/>
                <a:gd name="T86" fmla="*/ 2147483647 w 2622"/>
                <a:gd name="T87" fmla="*/ 2147483647 h 2622"/>
                <a:gd name="T88" fmla="*/ 2147483647 w 2622"/>
                <a:gd name="T89" fmla="*/ 2147483647 h 2622"/>
                <a:gd name="T90" fmla="*/ 2147483647 w 2622"/>
                <a:gd name="T91" fmla="*/ 2147483647 h 2622"/>
                <a:gd name="T92" fmla="*/ 2147483647 w 2622"/>
                <a:gd name="T93" fmla="*/ 2147483647 h 2622"/>
                <a:gd name="T94" fmla="*/ 2147483647 w 2622"/>
                <a:gd name="T95" fmla="*/ 2147483647 h 2622"/>
                <a:gd name="T96" fmla="*/ 2147483647 w 2622"/>
                <a:gd name="T97" fmla="*/ 2147483647 h 2622"/>
                <a:gd name="T98" fmla="*/ 2147483647 w 2622"/>
                <a:gd name="T99" fmla="*/ 2147483647 h 2622"/>
                <a:gd name="T100" fmla="*/ 2147483647 w 2622"/>
                <a:gd name="T101" fmla="*/ 2147483647 h 2622"/>
                <a:gd name="T102" fmla="*/ 2147483647 w 2622"/>
                <a:gd name="T103" fmla="*/ 2147483647 h 2622"/>
                <a:gd name="T104" fmla="*/ 2147483647 w 2622"/>
                <a:gd name="T105" fmla="*/ 2147483647 h 2622"/>
                <a:gd name="T106" fmla="*/ 2147483647 w 2622"/>
                <a:gd name="T107" fmla="*/ 214748364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rgbClr val="BE9266"/>
            </a:solidFill>
            <a:ln>
              <a:noFill/>
            </a:ln>
            <a:extLst/>
          </p:spPr>
          <p:txBody>
            <a:bodyPr wrap="none" anchor="ctr"/>
            <a:lstStyle/>
            <a:p>
              <a:pPr fontAlgn="base" latinLnBrk="1">
                <a:spcBef>
                  <a:spcPct val="0"/>
                </a:spcBef>
                <a:spcAft>
                  <a:spcPct val="0"/>
                </a:spcAft>
              </a:pPr>
              <a:endParaRPr kumimoji="1" lang="zh-CN" altLang="en-US" sz="2400">
                <a:solidFill>
                  <a:schemeClr val="bg1">
                    <a:lumMod val="65000"/>
                  </a:schemeClr>
                </a:solidFill>
                <a:ea typeface="Gulim" pitchFamily="34" charset="-127"/>
              </a:endParaRPr>
            </a:p>
          </p:txBody>
        </p:sp>
        <p:sp>
          <p:nvSpPr>
            <p:cNvPr id="34" name="Oval 676">
              <a:extLst>
                <a:ext uri="{FF2B5EF4-FFF2-40B4-BE49-F238E27FC236}">
                  <a16:creationId xmlns:a16="http://schemas.microsoft.com/office/drawing/2014/main" id="{F17DEEBD-2D28-4ACF-8DF2-29DD732E7DF3}"/>
                </a:ext>
              </a:extLst>
            </p:cNvPr>
            <p:cNvSpPr>
              <a:spLocks noChangeArrowheads="1"/>
            </p:cNvSpPr>
            <p:nvPr/>
          </p:nvSpPr>
          <p:spPr bwMode="auto">
            <a:xfrm rot="20902130">
              <a:off x="2612662" y="3078405"/>
              <a:ext cx="2041428" cy="2040226"/>
            </a:xfrm>
            <a:prstGeom prst="ellipse">
              <a:avLst/>
            </a:prstGeom>
            <a:solidFill>
              <a:srgbClr val="BE9266"/>
            </a:solidFill>
            <a:ln>
              <a:noFill/>
            </a:ln>
            <a:extLst/>
          </p:spPr>
          <p:txBody>
            <a:bodyPr wrap="none" anchor="ctr"/>
            <a:lstStyle/>
            <a:p>
              <a:pPr fontAlgn="base" latinLnBrk="1">
                <a:spcBef>
                  <a:spcPct val="0"/>
                </a:spcBef>
                <a:spcAft>
                  <a:spcPct val="0"/>
                </a:spcAft>
              </a:pPr>
              <a:endParaRPr kumimoji="1" lang="ko-KR" altLang="en-US" sz="2400">
                <a:solidFill>
                  <a:schemeClr val="bg1">
                    <a:lumMod val="65000"/>
                  </a:schemeClr>
                </a:solidFill>
                <a:ea typeface="Gulim" pitchFamily="34" charset="-127"/>
              </a:endParaRPr>
            </a:p>
          </p:txBody>
        </p:sp>
        <p:sp>
          <p:nvSpPr>
            <p:cNvPr id="35" name="Oval 677">
              <a:extLst>
                <a:ext uri="{FF2B5EF4-FFF2-40B4-BE49-F238E27FC236}">
                  <a16:creationId xmlns:a16="http://schemas.microsoft.com/office/drawing/2014/main" id="{E7D8CEF3-58D9-493E-8762-3FA09113746B}"/>
                </a:ext>
              </a:extLst>
            </p:cNvPr>
            <p:cNvSpPr>
              <a:spLocks noChangeArrowheads="1"/>
            </p:cNvSpPr>
            <p:nvPr/>
          </p:nvSpPr>
          <p:spPr bwMode="auto">
            <a:xfrm rot="20902130">
              <a:off x="5068183" y="2828782"/>
              <a:ext cx="1364559" cy="1364559"/>
            </a:xfrm>
            <a:prstGeom prst="ellipse">
              <a:avLst/>
            </a:prstGeom>
            <a:solidFill>
              <a:srgbClr val="BE9266"/>
            </a:solidFill>
            <a:ln>
              <a:noFill/>
            </a:ln>
            <a:extLst/>
          </p:spPr>
          <p:txBody>
            <a:bodyPr wrap="none" anchor="ctr"/>
            <a:lstStyle/>
            <a:p>
              <a:pPr fontAlgn="base" latinLnBrk="1">
                <a:spcBef>
                  <a:spcPct val="0"/>
                </a:spcBef>
                <a:spcAft>
                  <a:spcPct val="0"/>
                </a:spcAft>
              </a:pPr>
              <a:endParaRPr kumimoji="1" lang="ko-KR" altLang="en-US" sz="2400" dirty="0">
                <a:solidFill>
                  <a:schemeClr val="bg1">
                    <a:lumMod val="65000"/>
                  </a:schemeClr>
                </a:solidFill>
                <a:ea typeface="Gulim" pitchFamily="34" charset="-127"/>
              </a:endParaRPr>
            </a:p>
          </p:txBody>
        </p:sp>
        <p:sp>
          <p:nvSpPr>
            <p:cNvPr id="36" name="Freeform 679">
              <a:extLst>
                <a:ext uri="{FF2B5EF4-FFF2-40B4-BE49-F238E27FC236}">
                  <a16:creationId xmlns:a16="http://schemas.microsoft.com/office/drawing/2014/main" id="{1B16058F-3BD9-4044-B5B1-141C86ECA442}"/>
                </a:ext>
              </a:extLst>
            </p:cNvPr>
            <p:cNvSpPr>
              <a:spLocks noEditPoints="1"/>
            </p:cNvSpPr>
            <p:nvPr/>
          </p:nvSpPr>
          <p:spPr bwMode="auto">
            <a:xfrm rot="20902130">
              <a:off x="6036087" y="3985675"/>
              <a:ext cx="1744471" cy="1745673"/>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BE9266"/>
            </a:solidFill>
            <a:ln>
              <a:noFill/>
            </a:ln>
            <a:extLst/>
          </p:spPr>
          <p:txBody>
            <a:bodyPr wrap="none" anchor="ctr"/>
            <a:lstStyle/>
            <a:p>
              <a:pPr fontAlgn="base" latinLnBrk="1">
                <a:spcBef>
                  <a:spcPct val="0"/>
                </a:spcBef>
                <a:spcAft>
                  <a:spcPct val="0"/>
                </a:spcAft>
              </a:pPr>
              <a:endParaRPr kumimoji="1" lang="zh-CN" altLang="en-US" sz="2400">
                <a:solidFill>
                  <a:schemeClr val="bg1">
                    <a:lumMod val="65000"/>
                  </a:schemeClr>
                </a:solidFill>
                <a:ea typeface="Gulim" pitchFamily="34" charset="-127"/>
              </a:endParaRPr>
            </a:p>
          </p:txBody>
        </p:sp>
        <p:sp>
          <p:nvSpPr>
            <p:cNvPr id="37" name="Oval 680">
              <a:extLst>
                <a:ext uri="{FF2B5EF4-FFF2-40B4-BE49-F238E27FC236}">
                  <a16:creationId xmlns:a16="http://schemas.microsoft.com/office/drawing/2014/main" id="{711A948F-4F78-4979-B21B-CB6184C62B12}"/>
                </a:ext>
              </a:extLst>
            </p:cNvPr>
            <p:cNvSpPr>
              <a:spLocks noChangeArrowheads="1"/>
            </p:cNvSpPr>
            <p:nvPr/>
          </p:nvSpPr>
          <p:spPr bwMode="auto">
            <a:xfrm rot="20902130">
              <a:off x="6310205" y="4261057"/>
              <a:ext cx="1195041" cy="1195041"/>
            </a:xfrm>
            <a:prstGeom prst="ellipse">
              <a:avLst/>
            </a:prstGeom>
            <a:solidFill>
              <a:srgbClr val="BE9266"/>
            </a:solidFill>
            <a:ln>
              <a:noFill/>
            </a:ln>
            <a:extLst/>
          </p:spPr>
          <p:txBody>
            <a:bodyPr wrap="none" anchor="ctr"/>
            <a:lstStyle/>
            <a:p>
              <a:pPr fontAlgn="base" latinLnBrk="1">
                <a:spcBef>
                  <a:spcPct val="0"/>
                </a:spcBef>
                <a:spcAft>
                  <a:spcPct val="0"/>
                </a:spcAft>
              </a:pPr>
              <a:endParaRPr kumimoji="1" lang="ko-KR" altLang="en-US" sz="2400">
                <a:solidFill>
                  <a:schemeClr val="bg1">
                    <a:lumMod val="65000"/>
                  </a:schemeClr>
                </a:solidFill>
                <a:ea typeface="Gulim" pitchFamily="34" charset="-127"/>
              </a:endParaRPr>
            </a:p>
          </p:txBody>
        </p:sp>
        <p:sp>
          <p:nvSpPr>
            <p:cNvPr id="38" name="Arc 681">
              <a:extLst>
                <a:ext uri="{FF2B5EF4-FFF2-40B4-BE49-F238E27FC236}">
                  <a16:creationId xmlns:a16="http://schemas.microsoft.com/office/drawing/2014/main" id="{28462A8D-4E83-4A9C-B2C0-1223CFEE67AD}"/>
                </a:ext>
              </a:extLst>
            </p:cNvPr>
            <p:cNvSpPr>
              <a:spLocks/>
            </p:cNvSpPr>
            <p:nvPr/>
          </p:nvSpPr>
          <p:spPr bwMode="auto">
            <a:xfrm rot="7128559">
              <a:off x="4832153" y="4080148"/>
              <a:ext cx="1443907" cy="1173400"/>
            </a:xfrm>
            <a:custGeom>
              <a:avLst/>
              <a:gdLst>
                <a:gd name="T0" fmla="*/ 2147483647 w 21600"/>
                <a:gd name="T1" fmla="*/ 0 h 15695"/>
                <a:gd name="T2" fmla="*/ 2147483647 w 21600"/>
                <a:gd name="T3" fmla="*/ 2147483647 h 15695"/>
                <a:gd name="T4" fmla="*/ 0 w 21600"/>
                <a:gd name="T5" fmla="*/ 2147483647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38100">
              <a:solidFill>
                <a:srgbClr val="B8895A"/>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defTabSz="914354" fontAlgn="base" latinLnBrk="1">
                <a:spcBef>
                  <a:spcPct val="0"/>
                </a:spcBef>
                <a:spcAft>
                  <a:spcPct val="0"/>
                </a:spcAft>
                <a:defRPr/>
              </a:pPr>
              <a:endParaRPr kumimoji="1" lang="zh-CN" altLang="en-US" sz="2400" kern="0">
                <a:solidFill>
                  <a:schemeClr val="bg1">
                    <a:lumMod val="65000"/>
                  </a:schemeClr>
                </a:solidFill>
                <a:ea typeface="Gulim" pitchFamily="34" charset="-127"/>
              </a:endParaRPr>
            </a:p>
          </p:txBody>
        </p:sp>
        <p:sp>
          <p:nvSpPr>
            <p:cNvPr id="39" name="Arc 683">
              <a:extLst>
                <a:ext uri="{FF2B5EF4-FFF2-40B4-BE49-F238E27FC236}">
                  <a16:creationId xmlns:a16="http://schemas.microsoft.com/office/drawing/2014/main" id="{DCD61592-8763-42A1-BC42-3939543707C2}"/>
                </a:ext>
              </a:extLst>
            </p:cNvPr>
            <p:cNvSpPr>
              <a:spLocks/>
            </p:cNvSpPr>
            <p:nvPr/>
          </p:nvSpPr>
          <p:spPr bwMode="auto">
            <a:xfrm rot="21483818">
              <a:off x="6903671" y="3247518"/>
              <a:ext cx="470081" cy="680476"/>
            </a:xfrm>
            <a:custGeom>
              <a:avLst/>
              <a:gdLst>
                <a:gd name="T0" fmla="*/ 2147483647 w 21600"/>
                <a:gd name="T1" fmla="*/ 0 h 31203"/>
                <a:gd name="T2" fmla="*/ 2147483647 w 21600"/>
                <a:gd name="T3" fmla="*/ 2147483647 h 31203"/>
                <a:gd name="T4" fmla="*/ 0 w 21600"/>
                <a:gd name="T5" fmla="*/ 2147483647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38100">
              <a:solidFill>
                <a:srgbClr val="B8895A"/>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defTabSz="914354" fontAlgn="base" latinLnBrk="1">
                <a:spcBef>
                  <a:spcPct val="0"/>
                </a:spcBef>
                <a:spcAft>
                  <a:spcPct val="0"/>
                </a:spcAft>
                <a:defRPr/>
              </a:pPr>
              <a:endParaRPr kumimoji="1" lang="zh-CN" altLang="en-US" sz="2400" kern="0">
                <a:solidFill>
                  <a:schemeClr val="bg1">
                    <a:lumMod val="65000"/>
                  </a:schemeClr>
                </a:solidFill>
                <a:ea typeface="Gulim" pitchFamily="34" charset="-127"/>
              </a:endParaRPr>
            </a:p>
          </p:txBody>
        </p:sp>
        <p:sp>
          <p:nvSpPr>
            <p:cNvPr id="40" name="Freeform 11">
              <a:extLst>
                <a:ext uri="{FF2B5EF4-FFF2-40B4-BE49-F238E27FC236}">
                  <a16:creationId xmlns:a16="http://schemas.microsoft.com/office/drawing/2014/main" id="{83A61DA7-7BA9-42BF-B398-7529472CE8DE}"/>
                </a:ext>
              </a:extLst>
            </p:cNvPr>
            <p:cNvSpPr>
              <a:spLocks noChangeAspect="1" noEditPoints="1"/>
            </p:cNvSpPr>
            <p:nvPr/>
          </p:nvSpPr>
          <p:spPr bwMode="auto">
            <a:xfrm>
              <a:off x="3040104" y="3491777"/>
              <a:ext cx="1141206" cy="1142412"/>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1" name="Freeform 19">
              <a:extLst>
                <a:ext uri="{FF2B5EF4-FFF2-40B4-BE49-F238E27FC236}">
                  <a16:creationId xmlns:a16="http://schemas.microsoft.com/office/drawing/2014/main" id="{188533E7-840B-494A-A6B4-D5544A32F9AA}"/>
                </a:ext>
              </a:extLst>
            </p:cNvPr>
            <p:cNvSpPr>
              <a:spLocks noEditPoints="1"/>
            </p:cNvSpPr>
            <p:nvPr/>
          </p:nvSpPr>
          <p:spPr bwMode="auto">
            <a:xfrm>
              <a:off x="5487089" y="3239768"/>
              <a:ext cx="608912" cy="58798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42" name="Group 21">
              <a:extLst>
                <a:ext uri="{FF2B5EF4-FFF2-40B4-BE49-F238E27FC236}">
                  <a16:creationId xmlns:a16="http://schemas.microsoft.com/office/drawing/2014/main" id="{5D9AC0AC-5B34-4C02-8F0F-828872D059CA}"/>
                </a:ext>
              </a:extLst>
            </p:cNvPr>
            <p:cNvGrpSpPr/>
            <p:nvPr/>
          </p:nvGrpSpPr>
          <p:grpSpPr>
            <a:xfrm>
              <a:off x="6574044" y="4583251"/>
              <a:ext cx="676844" cy="663952"/>
              <a:chOff x="6786562" y="796925"/>
              <a:chExt cx="500063" cy="490538"/>
            </a:xfrm>
            <a:solidFill>
              <a:schemeClr val="bg1"/>
            </a:solidFill>
          </p:grpSpPr>
          <p:sp>
            <p:nvSpPr>
              <p:cNvPr id="52" name="Freeform 27">
                <a:extLst>
                  <a:ext uri="{FF2B5EF4-FFF2-40B4-BE49-F238E27FC236}">
                    <a16:creationId xmlns:a16="http://schemas.microsoft.com/office/drawing/2014/main" id="{237E9466-8A31-4B5F-8BB9-183B90692401}"/>
                  </a:ext>
                </a:extLst>
              </p:cNvPr>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28">
                <a:extLst>
                  <a:ext uri="{FF2B5EF4-FFF2-40B4-BE49-F238E27FC236}">
                    <a16:creationId xmlns:a16="http://schemas.microsoft.com/office/drawing/2014/main" id="{03735C78-6A94-4766-8096-46B9CADE0CCD}"/>
                  </a:ext>
                </a:extLst>
              </p:cNvPr>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29">
                <a:extLst>
                  <a:ext uri="{FF2B5EF4-FFF2-40B4-BE49-F238E27FC236}">
                    <a16:creationId xmlns:a16="http://schemas.microsoft.com/office/drawing/2014/main" id="{ED6491B2-A6E7-4E1F-AFA7-EEE4D1BF66EA}"/>
                  </a:ext>
                </a:extLst>
              </p:cNvPr>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Freeform 30">
                <a:extLst>
                  <a:ext uri="{FF2B5EF4-FFF2-40B4-BE49-F238E27FC236}">
                    <a16:creationId xmlns:a16="http://schemas.microsoft.com/office/drawing/2014/main" id="{01EAB794-5ED6-4755-A930-81ABCA369CA9}"/>
                  </a:ext>
                </a:extLst>
              </p:cNvPr>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43" name="组合 42">
              <a:extLst>
                <a:ext uri="{FF2B5EF4-FFF2-40B4-BE49-F238E27FC236}">
                  <a16:creationId xmlns:a16="http://schemas.microsoft.com/office/drawing/2014/main" id="{4F67068B-F5FF-473B-8935-00B0CBC0242F}"/>
                </a:ext>
              </a:extLst>
            </p:cNvPr>
            <p:cNvGrpSpPr/>
            <p:nvPr/>
          </p:nvGrpSpPr>
          <p:grpSpPr>
            <a:xfrm>
              <a:off x="7347068" y="2561372"/>
              <a:ext cx="2550503" cy="1356792"/>
              <a:chOff x="8141729" y="1828555"/>
              <a:chExt cx="2550503" cy="1356792"/>
            </a:xfrm>
          </p:grpSpPr>
          <p:sp>
            <p:nvSpPr>
              <p:cNvPr id="50" name="文本框 49">
                <a:extLst>
                  <a:ext uri="{FF2B5EF4-FFF2-40B4-BE49-F238E27FC236}">
                    <a16:creationId xmlns:a16="http://schemas.microsoft.com/office/drawing/2014/main" id="{C6DF47A3-FAD5-4F5B-AE66-AE2589093793}"/>
                  </a:ext>
                </a:extLst>
              </p:cNvPr>
              <p:cNvSpPr txBox="1"/>
              <p:nvPr/>
            </p:nvSpPr>
            <p:spPr>
              <a:xfrm>
                <a:off x="8141729" y="1828555"/>
                <a:ext cx="208878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YOUR TEXT </a:t>
                </a:r>
              </a:p>
            </p:txBody>
          </p:sp>
          <p:sp>
            <p:nvSpPr>
              <p:cNvPr id="51" name="Text Placeholder 32">
                <a:extLst>
                  <a:ext uri="{FF2B5EF4-FFF2-40B4-BE49-F238E27FC236}">
                    <a16:creationId xmlns:a16="http://schemas.microsoft.com/office/drawing/2014/main" id="{17C1F03C-FC80-49A8-B1D0-6726846C4571}"/>
                  </a:ext>
                </a:extLst>
              </p:cNvPr>
              <p:cNvSpPr txBox="1">
                <a:spLocks/>
              </p:cNvSpPr>
              <p:nvPr/>
            </p:nvSpPr>
            <p:spPr>
              <a:xfrm>
                <a:off x="8308400" y="2290220"/>
                <a:ext cx="2383832" cy="8951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400" dirty="0">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nvGrpSpPr>
            <p:cNvPr id="44" name="组合 43">
              <a:extLst>
                <a:ext uri="{FF2B5EF4-FFF2-40B4-BE49-F238E27FC236}">
                  <a16:creationId xmlns:a16="http://schemas.microsoft.com/office/drawing/2014/main" id="{1FE59F6D-B041-4730-BA53-770F9FFC91C7}"/>
                </a:ext>
              </a:extLst>
            </p:cNvPr>
            <p:cNvGrpSpPr/>
            <p:nvPr/>
          </p:nvGrpSpPr>
          <p:grpSpPr>
            <a:xfrm>
              <a:off x="7748250" y="4207503"/>
              <a:ext cx="2550503" cy="1356792"/>
              <a:chOff x="8141729" y="1828555"/>
              <a:chExt cx="2550503" cy="1356792"/>
            </a:xfrm>
          </p:grpSpPr>
          <p:sp>
            <p:nvSpPr>
              <p:cNvPr id="48" name="文本框 47">
                <a:extLst>
                  <a:ext uri="{FF2B5EF4-FFF2-40B4-BE49-F238E27FC236}">
                    <a16:creationId xmlns:a16="http://schemas.microsoft.com/office/drawing/2014/main" id="{7B786E4B-B9E4-40B8-A83E-7FDF9EB0268C}"/>
                  </a:ext>
                </a:extLst>
              </p:cNvPr>
              <p:cNvSpPr txBox="1"/>
              <p:nvPr/>
            </p:nvSpPr>
            <p:spPr>
              <a:xfrm>
                <a:off x="8141729" y="1828555"/>
                <a:ext cx="208878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YOUR TEXT </a:t>
                </a:r>
              </a:p>
            </p:txBody>
          </p:sp>
          <p:sp>
            <p:nvSpPr>
              <p:cNvPr id="49" name="Text Placeholder 32">
                <a:extLst>
                  <a:ext uri="{FF2B5EF4-FFF2-40B4-BE49-F238E27FC236}">
                    <a16:creationId xmlns:a16="http://schemas.microsoft.com/office/drawing/2014/main" id="{453BE0EB-E634-41E9-A060-83A4AA647E8A}"/>
                  </a:ext>
                </a:extLst>
              </p:cNvPr>
              <p:cNvSpPr txBox="1">
                <a:spLocks/>
              </p:cNvSpPr>
              <p:nvPr/>
            </p:nvSpPr>
            <p:spPr>
              <a:xfrm>
                <a:off x="8308400" y="2290220"/>
                <a:ext cx="2383832" cy="8951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400" dirty="0">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nvGrpSpPr>
            <p:cNvPr id="45" name="组合 44">
              <a:extLst>
                <a:ext uri="{FF2B5EF4-FFF2-40B4-BE49-F238E27FC236}">
                  <a16:creationId xmlns:a16="http://schemas.microsoft.com/office/drawing/2014/main" id="{1A942C70-194E-4074-938D-77302C828321}"/>
                </a:ext>
              </a:extLst>
            </p:cNvPr>
            <p:cNvGrpSpPr/>
            <p:nvPr/>
          </p:nvGrpSpPr>
          <p:grpSpPr>
            <a:xfrm>
              <a:off x="-140936" y="3329597"/>
              <a:ext cx="2501487" cy="1356792"/>
              <a:chOff x="1534461" y="2133106"/>
              <a:chExt cx="2501487" cy="1356792"/>
            </a:xfrm>
          </p:grpSpPr>
          <p:sp>
            <p:nvSpPr>
              <p:cNvPr id="46" name="文本框 36">
                <a:extLst>
                  <a:ext uri="{FF2B5EF4-FFF2-40B4-BE49-F238E27FC236}">
                    <a16:creationId xmlns:a16="http://schemas.microsoft.com/office/drawing/2014/main" id="{3D8506C6-2730-4814-8C91-00BBA8C1EB58}"/>
                  </a:ext>
                </a:extLst>
              </p:cNvPr>
              <p:cNvSpPr txBox="1"/>
              <p:nvPr/>
            </p:nvSpPr>
            <p:spPr>
              <a:xfrm>
                <a:off x="1947164" y="2133106"/>
                <a:ext cx="208878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47" name="Text Placeholder 32">
                <a:extLst>
                  <a:ext uri="{FF2B5EF4-FFF2-40B4-BE49-F238E27FC236}">
                    <a16:creationId xmlns:a16="http://schemas.microsoft.com/office/drawing/2014/main" id="{233F58AF-D5DF-4F56-8861-8303799006CB}"/>
                  </a:ext>
                </a:extLst>
              </p:cNvPr>
              <p:cNvSpPr txBox="1">
                <a:spLocks/>
              </p:cNvSpPr>
              <p:nvPr/>
            </p:nvSpPr>
            <p:spPr>
              <a:xfrm>
                <a:off x="1534461" y="2594771"/>
                <a:ext cx="2383832" cy="8951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en-US" sz="1400" dirty="0">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grpSp>
    </p:spTree>
    <p:extLst>
      <p:ext uri="{BB962C8B-B14F-4D97-AF65-F5344CB8AC3E}">
        <p14:creationId xmlns:p14="http://schemas.microsoft.com/office/powerpoint/2010/main" val="3560277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0A80083-2F53-40DF-8D9D-27FA27C722C9}"/>
              </a:ext>
            </a:extLst>
          </p:cNvPr>
          <p:cNvPicPr>
            <a:picLocks noChangeAspect="1"/>
          </p:cNvPicPr>
          <p:nvPr/>
        </p:nvPicPr>
        <p:blipFill rotWithShape="1">
          <a:blip r:embed="rId2">
            <a:extLst>
              <a:ext uri="{28A0092B-C50C-407E-A947-70E740481C1C}">
                <a14:useLocalDpi xmlns:a14="http://schemas.microsoft.com/office/drawing/2010/main" val="0"/>
              </a:ext>
            </a:extLst>
          </a:blip>
          <a:srcRect l="31993" b="68222"/>
          <a:stretch/>
        </p:blipFill>
        <p:spPr>
          <a:xfrm>
            <a:off x="6568440" y="0"/>
            <a:ext cx="5528149" cy="3875126"/>
          </a:xfrm>
          <a:prstGeom prst="rect">
            <a:avLst/>
          </a:prstGeom>
        </p:spPr>
      </p:pic>
      <p:pic>
        <p:nvPicPr>
          <p:cNvPr id="5" name="图片 4">
            <a:extLst>
              <a:ext uri="{FF2B5EF4-FFF2-40B4-BE49-F238E27FC236}">
                <a16:creationId xmlns:a16="http://schemas.microsoft.com/office/drawing/2014/main" id="{0F7EC643-4914-4F34-B635-2916541B21E5}"/>
              </a:ext>
            </a:extLst>
          </p:cNvPr>
          <p:cNvPicPr>
            <a:picLocks noChangeAspect="1"/>
          </p:cNvPicPr>
          <p:nvPr/>
        </p:nvPicPr>
        <p:blipFill rotWithShape="1">
          <a:blip r:embed="rId3">
            <a:extLst>
              <a:ext uri="{28A0092B-C50C-407E-A947-70E740481C1C}">
                <a14:useLocalDpi xmlns:a14="http://schemas.microsoft.com/office/drawing/2010/main" val="0"/>
              </a:ext>
            </a:extLst>
          </a:blip>
          <a:srcRect l="17997" t="23333"/>
          <a:stretch/>
        </p:blipFill>
        <p:spPr>
          <a:xfrm>
            <a:off x="8084592" y="1097280"/>
            <a:ext cx="4107408" cy="5760720"/>
          </a:xfrm>
          <a:prstGeom prst="rect">
            <a:avLst/>
          </a:prstGeom>
        </p:spPr>
      </p:pic>
      <p:pic>
        <p:nvPicPr>
          <p:cNvPr id="8" name="图片 7">
            <a:extLst>
              <a:ext uri="{FF2B5EF4-FFF2-40B4-BE49-F238E27FC236}">
                <a16:creationId xmlns:a16="http://schemas.microsoft.com/office/drawing/2014/main" id="{538751CD-D45E-48A2-9DF2-642C9E4A3378}"/>
              </a:ext>
            </a:extLst>
          </p:cNvPr>
          <p:cNvPicPr>
            <a:picLocks noChangeAspect="1"/>
          </p:cNvPicPr>
          <p:nvPr/>
        </p:nvPicPr>
        <p:blipFill rotWithShape="1">
          <a:blip r:embed="rId4">
            <a:extLst>
              <a:ext uri="{28A0092B-C50C-407E-A947-70E740481C1C}">
                <a14:useLocalDpi xmlns:a14="http://schemas.microsoft.com/office/drawing/2010/main" val="0"/>
              </a:ext>
            </a:extLst>
          </a:blip>
          <a:srcRect l="28486" t="83111"/>
          <a:stretch/>
        </p:blipFill>
        <p:spPr>
          <a:xfrm>
            <a:off x="8922698" y="5699760"/>
            <a:ext cx="3269302" cy="1158240"/>
          </a:xfrm>
          <a:prstGeom prst="rect">
            <a:avLst/>
          </a:prstGeom>
        </p:spPr>
      </p:pic>
      <p:grpSp>
        <p:nvGrpSpPr>
          <p:cNvPr id="17" name="组合 16">
            <a:extLst>
              <a:ext uri="{FF2B5EF4-FFF2-40B4-BE49-F238E27FC236}">
                <a16:creationId xmlns:a16="http://schemas.microsoft.com/office/drawing/2014/main" id="{E3C3E202-D766-4816-9D88-53363680445B}"/>
              </a:ext>
            </a:extLst>
          </p:cNvPr>
          <p:cNvGrpSpPr/>
          <p:nvPr/>
        </p:nvGrpSpPr>
        <p:grpSpPr>
          <a:xfrm>
            <a:off x="1308403" y="2725494"/>
            <a:ext cx="4653907" cy="1953340"/>
            <a:chOff x="8039077" y="2905035"/>
            <a:chExt cx="4653907" cy="1953340"/>
          </a:xfrm>
        </p:grpSpPr>
        <p:sp>
          <p:nvSpPr>
            <p:cNvPr id="18" name="文本框 17">
              <a:extLst>
                <a:ext uri="{FF2B5EF4-FFF2-40B4-BE49-F238E27FC236}">
                  <a16:creationId xmlns:a16="http://schemas.microsoft.com/office/drawing/2014/main" id="{8048E8B3-7064-427F-B711-AE0FC9C6DC4D}"/>
                </a:ext>
              </a:extLst>
            </p:cNvPr>
            <p:cNvSpPr txBox="1"/>
            <p:nvPr/>
          </p:nvSpPr>
          <p:spPr>
            <a:xfrm>
              <a:off x="8039077" y="2905035"/>
              <a:ext cx="4653907" cy="1446550"/>
            </a:xfrm>
            <a:prstGeom prst="rect">
              <a:avLst/>
            </a:prstGeom>
            <a:noFill/>
          </p:spPr>
          <p:txBody>
            <a:bodyPr wrap="square" rtlCol="0">
              <a:spAutoFit/>
            </a:bodyPr>
            <a:lstStyle/>
            <a:p>
              <a:pPr algn="ctr"/>
              <a:r>
                <a:rPr lang="en-US" altLang="zh-CN" sz="88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Part 02</a:t>
              </a:r>
            </a:p>
          </p:txBody>
        </p:sp>
        <p:sp>
          <p:nvSpPr>
            <p:cNvPr id="19" name="文本框 18">
              <a:extLst>
                <a:ext uri="{FF2B5EF4-FFF2-40B4-BE49-F238E27FC236}">
                  <a16:creationId xmlns:a16="http://schemas.microsoft.com/office/drawing/2014/main" id="{03B1C717-6402-45CE-90E4-8A25EB40AE5E}"/>
                </a:ext>
              </a:extLst>
            </p:cNvPr>
            <p:cNvSpPr txBox="1"/>
            <p:nvPr/>
          </p:nvSpPr>
          <p:spPr>
            <a:xfrm>
              <a:off x="8234671" y="4212044"/>
              <a:ext cx="4262718" cy="646331"/>
            </a:xfrm>
            <a:prstGeom prst="rect">
              <a:avLst/>
            </a:prstGeom>
            <a:noFill/>
          </p:spPr>
          <p:txBody>
            <a:bodyPr wrap="square" rtlCol="0">
              <a:spAutoFit/>
            </a:bodyPr>
            <a:lstStyle/>
            <a:p>
              <a:pPr algn="ctr" defTabSz="685800">
                <a:defRPr/>
              </a:pPr>
              <a:r>
                <a:rPr lang="zh-CN" altLang="en-US" sz="3600" spc="6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研究过程简介</a:t>
              </a:r>
            </a:p>
          </p:txBody>
        </p:sp>
      </p:grpSp>
      <p:grpSp>
        <p:nvGrpSpPr>
          <p:cNvPr id="20" name="组合 19">
            <a:extLst>
              <a:ext uri="{FF2B5EF4-FFF2-40B4-BE49-F238E27FC236}">
                <a16:creationId xmlns:a16="http://schemas.microsoft.com/office/drawing/2014/main" id="{4B68BAA8-7FE7-41F3-98AB-131D7CF8FF37}"/>
              </a:ext>
            </a:extLst>
          </p:cNvPr>
          <p:cNvGrpSpPr/>
          <p:nvPr/>
        </p:nvGrpSpPr>
        <p:grpSpPr>
          <a:xfrm>
            <a:off x="3021066" y="4842932"/>
            <a:ext cx="1120683" cy="162424"/>
            <a:chOff x="5145681" y="4540621"/>
            <a:chExt cx="1120683" cy="162424"/>
          </a:xfrm>
          <a:solidFill>
            <a:srgbClr val="B8895A"/>
          </a:solidFill>
        </p:grpSpPr>
        <p:sp>
          <p:nvSpPr>
            <p:cNvPr id="21" name="矩形 20">
              <a:extLst>
                <a:ext uri="{FF2B5EF4-FFF2-40B4-BE49-F238E27FC236}">
                  <a16:creationId xmlns:a16="http://schemas.microsoft.com/office/drawing/2014/main" id="{91D1F168-B696-42F9-BFCF-2927D05F1AFD}"/>
                </a:ext>
              </a:extLst>
            </p:cNvPr>
            <p:cNvSpPr/>
            <p:nvPr/>
          </p:nvSpPr>
          <p:spPr>
            <a:xfrm>
              <a:off x="5145681"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EDBE5A98-F00D-4179-81DC-3C59F2BD0959}"/>
                </a:ext>
              </a:extLst>
            </p:cNvPr>
            <p:cNvSpPr/>
            <p:nvPr/>
          </p:nvSpPr>
          <p:spPr>
            <a:xfrm>
              <a:off x="5449309"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DF043855-255D-455B-AF55-38B8086CCDAC}"/>
                </a:ext>
              </a:extLst>
            </p:cNvPr>
            <p:cNvSpPr/>
            <p:nvPr/>
          </p:nvSpPr>
          <p:spPr>
            <a:xfrm>
              <a:off x="5772992"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2FF10058-8CC0-4FEC-A89E-8262A46FDEF8}"/>
                </a:ext>
              </a:extLst>
            </p:cNvPr>
            <p:cNvSpPr/>
            <p:nvPr/>
          </p:nvSpPr>
          <p:spPr>
            <a:xfrm>
              <a:off x="6096675"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656843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10">
            <a:extLst>
              <a:ext uri="{FF2B5EF4-FFF2-40B4-BE49-F238E27FC236}">
                <a16:creationId xmlns:a16="http://schemas.microsoft.com/office/drawing/2014/main" id="{1EEF7617-BABF-4AD7-9355-9D10C9452F92}"/>
              </a:ext>
            </a:extLst>
          </p:cNvPr>
          <p:cNvSpPr/>
          <p:nvPr/>
        </p:nvSpPr>
        <p:spPr>
          <a:xfrm>
            <a:off x="251881" y="403136"/>
            <a:ext cx="652803" cy="370029"/>
          </a:xfrm>
          <a:prstGeom prst="roundRect">
            <a:avLst/>
          </a:prstGeom>
          <a:solidFill>
            <a:srgbClr val="B8895A"/>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027" rtl="0" eaLnBrk="1" latinLnBrk="0" hangingPunct="1">
              <a:defRPr sz="1400" kern="1200">
                <a:solidFill>
                  <a:schemeClr val="lt1"/>
                </a:solidFill>
                <a:latin typeface="+mn-lt"/>
                <a:ea typeface="+mn-ea"/>
                <a:cs typeface="+mn-cs"/>
              </a:defRPr>
            </a:lvl1pPr>
            <a:lvl2pPr marL="342518" algn="l" defTabSz="685027" rtl="0" eaLnBrk="1" latinLnBrk="0" hangingPunct="1">
              <a:defRPr sz="1400" kern="1200">
                <a:solidFill>
                  <a:schemeClr val="lt1"/>
                </a:solidFill>
                <a:latin typeface="+mn-lt"/>
                <a:ea typeface="+mn-ea"/>
                <a:cs typeface="+mn-cs"/>
              </a:defRPr>
            </a:lvl2pPr>
            <a:lvl3pPr marL="685027" algn="l" defTabSz="685027" rtl="0" eaLnBrk="1" latinLnBrk="0" hangingPunct="1">
              <a:defRPr sz="1400" kern="1200">
                <a:solidFill>
                  <a:schemeClr val="lt1"/>
                </a:solidFill>
                <a:latin typeface="+mn-lt"/>
                <a:ea typeface="+mn-ea"/>
                <a:cs typeface="+mn-cs"/>
              </a:defRPr>
            </a:lvl3pPr>
            <a:lvl4pPr marL="1027538" algn="l" defTabSz="685027" rtl="0" eaLnBrk="1" latinLnBrk="0" hangingPunct="1">
              <a:defRPr sz="1400" kern="1200">
                <a:solidFill>
                  <a:schemeClr val="lt1"/>
                </a:solidFill>
                <a:latin typeface="+mn-lt"/>
                <a:ea typeface="+mn-ea"/>
                <a:cs typeface="+mn-cs"/>
              </a:defRPr>
            </a:lvl4pPr>
            <a:lvl5pPr marL="1370054" algn="l" defTabSz="685027" rtl="0" eaLnBrk="1" latinLnBrk="0" hangingPunct="1">
              <a:defRPr sz="1400" kern="1200">
                <a:solidFill>
                  <a:schemeClr val="lt1"/>
                </a:solidFill>
                <a:latin typeface="+mn-lt"/>
                <a:ea typeface="+mn-ea"/>
                <a:cs typeface="+mn-cs"/>
              </a:defRPr>
            </a:lvl5pPr>
            <a:lvl6pPr marL="1712564" algn="l" defTabSz="685027" rtl="0" eaLnBrk="1" latinLnBrk="0" hangingPunct="1">
              <a:defRPr sz="1400" kern="1200">
                <a:solidFill>
                  <a:schemeClr val="lt1"/>
                </a:solidFill>
                <a:latin typeface="+mn-lt"/>
                <a:ea typeface="+mn-ea"/>
                <a:cs typeface="+mn-cs"/>
              </a:defRPr>
            </a:lvl6pPr>
            <a:lvl7pPr marL="2055079" algn="l" defTabSz="685027" rtl="0" eaLnBrk="1" latinLnBrk="0" hangingPunct="1">
              <a:defRPr sz="1400" kern="1200">
                <a:solidFill>
                  <a:schemeClr val="lt1"/>
                </a:solidFill>
                <a:latin typeface="+mn-lt"/>
                <a:ea typeface="+mn-ea"/>
                <a:cs typeface="+mn-cs"/>
              </a:defRPr>
            </a:lvl7pPr>
            <a:lvl8pPr marL="2397586" algn="l" defTabSz="685027" rtl="0" eaLnBrk="1" latinLnBrk="0" hangingPunct="1">
              <a:defRPr sz="1400" kern="1200">
                <a:solidFill>
                  <a:schemeClr val="lt1"/>
                </a:solidFill>
                <a:latin typeface="+mn-lt"/>
                <a:ea typeface="+mn-ea"/>
                <a:cs typeface="+mn-cs"/>
              </a:defRPr>
            </a:lvl8pPr>
            <a:lvl9pPr marL="2740102" algn="l" defTabSz="685027" rtl="0" eaLnBrk="1" latinLnBrk="0" hangingPunct="1">
              <a:defRPr sz="1400" kern="1200">
                <a:solidFill>
                  <a:schemeClr val="lt1"/>
                </a:solidFill>
                <a:latin typeface="+mn-lt"/>
                <a:ea typeface="+mn-ea"/>
                <a:cs typeface="+mn-cs"/>
              </a:defRPr>
            </a:lvl9pPr>
          </a:lstStyle>
          <a:p>
            <a:pPr algn="ctr" defTabSz="826821"/>
            <a:r>
              <a:rPr lang="en-US" altLang="zh-CN" sz="2000" dirty="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4807F6EC-93D0-43D6-A9A8-F4D64044B029}"/>
              </a:ext>
            </a:extLst>
          </p:cNvPr>
          <p:cNvSpPr txBox="1"/>
          <p:nvPr/>
        </p:nvSpPr>
        <p:spPr>
          <a:xfrm>
            <a:off x="904684" y="326540"/>
            <a:ext cx="3489158" cy="523220"/>
          </a:xfrm>
          <a:prstGeom prst="rect">
            <a:avLst/>
          </a:prstGeom>
          <a:noFill/>
        </p:spPr>
        <p:txBody>
          <a:bodyPr wrap="squar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研究过程简介</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id="{0C1F5C38-8F2B-4E52-8813-9E75D9D97731}"/>
              </a:ext>
            </a:extLst>
          </p:cNvPr>
          <p:cNvGrpSpPr/>
          <p:nvPr/>
        </p:nvGrpSpPr>
        <p:grpSpPr>
          <a:xfrm>
            <a:off x="1967743" y="1896410"/>
            <a:ext cx="8256515" cy="4130892"/>
            <a:chOff x="2359628" y="1896410"/>
            <a:chExt cx="8256515" cy="4130892"/>
          </a:xfrm>
        </p:grpSpPr>
        <p:grpSp>
          <p:nvGrpSpPr>
            <p:cNvPr id="9" name="组合 8">
              <a:extLst>
                <a:ext uri="{FF2B5EF4-FFF2-40B4-BE49-F238E27FC236}">
                  <a16:creationId xmlns:a16="http://schemas.microsoft.com/office/drawing/2014/main" id="{FD85CB9B-293A-4DF8-8B45-C58005BF2E19}"/>
                </a:ext>
              </a:extLst>
            </p:cNvPr>
            <p:cNvGrpSpPr/>
            <p:nvPr/>
          </p:nvGrpSpPr>
          <p:grpSpPr>
            <a:xfrm>
              <a:off x="2359628" y="1896410"/>
              <a:ext cx="2408708" cy="4130892"/>
              <a:chOff x="2441581" y="2177506"/>
              <a:chExt cx="2080895" cy="3568700"/>
            </a:xfrm>
          </p:grpSpPr>
          <p:sp>
            <p:nvSpPr>
              <p:cNvPr id="30" name="Parallelogram 41">
                <a:extLst>
                  <a:ext uri="{FF2B5EF4-FFF2-40B4-BE49-F238E27FC236}">
                    <a16:creationId xmlns:a16="http://schemas.microsoft.com/office/drawing/2014/main" id="{C9D96BE2-EDAE-48D5-951A-325DFA69E4AA}"/>
                  </a:ext>
                </a:extLst>
              </p:cNvPr>
              <p:cNvSpPr/>
              <p:nvPr/>
            </p:nvSpPr>
            <p:spPr>
              <a:xfrm>
                <a:off x="2449903" y="4714185"/>
                <a:ext cx="1781791" cy="295324"/>
              </a:xfrm>
              <a:prstGeom prst="parallelogram">
                <a:avLst>
                  <a:gd name="adj" fmla="val 217202"/>
                </a:avLst>
              </a:prstGeom>
              <a:solidFill>
                <a:srgbClr val="BE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Parallelogram 42">
                <a:extLst>
                  <a:ext uri="{FF2B5EF4-FFF2-40B4-BE49-F238E27FC236}">
                    <a16:creationId xmlns:a16="http://schemas.microsoft.com/office/drawing/2014/main" id="{77ACC0A0-917C-4A6C-8E1F-015A1D9A7AF3}"/>
                  </a:ext>
                </a:extLst>
              </p:cNvPr>
              <p:cNvSpPr/>
              <p:nvPr/>
            </p:nvSpPr>
            <p:spPr>
              <a:xfrm>
                <a:off x="2447882" y="2952454"/>
                <a:ext cx="2074594" cy="295324"/>
              </a:xfrm>
              <a:prstGeom prst="parallelogram">
                <a:avLst>
                  <a:gd name="adj" fmla="val 254198"/>
                </a:avLst>
              </a:prstGeom>
              <a:solidFill>
                <a:srgbClr val="BE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arallelogram 43">
                <a:extLst>
                  <a:ext uri="{FF2B5EF4-FFF2-40B4-BE49-F238E27FC236}">
                    <a16:creationId xmlns:a16="http://schemas.microsoft.com/office/drawing/2014/main" id="{DE7731B4-B946-4755-B2C8-C1CCDBD3E1DC}"/>
                  </a:ext>
                </a:extLst>
              </p:cNvPr>
              <p:cNvSpPr/>
              <p:nvPr/>
            </p:nvSpPr>
            <p:spPr>
              <a:xfrm>
                <a:off x="2441581" y="3827609"/>
                <a:ext cx="1935505" cy="295324"/>
              </a:xfrm>
              <a:prstGeom prst="parallelogram">
                <a:avLst>
                  <a:gd name="adj" fmla="val 221414"/>
                </a:avLst>
              </a:prstGeom>
              <a:solidFill>
                <a:srgbClr val="BE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44">
                <a:extLst>
                  <a:ext uri="{FF2B5EF4-FFF2-40B4-BE49-F238E27FC236}">
                    <a16:creationId xmlns:a16="http://schemas.microsoft.com/office/drawing/2014/main" id="{E281D220-002F-407D-A0AD-43551C9134DE}"/>
                  </a:ext>
                </a:extLst>
              </p:cNvPr>
              <p:cNvSpPr/>
              <p:nvPr/>
            </p:nvSpPr>
            <p:spPr>
              <a:xfrm>
                <a:off x="3092656" y="2177506"/>
                <a:ext cx="673226" cy="3568700"/>
              </a:xfrm>
              <a:prstGeom prst="roundRect">
                <a:avLst/>
              </a:prstGeom>
              <a:solidFill>
                <a:schemeClr val="tx1">
                  <a:lumMod val="25000"/>
                  <a:lumOff val="75000"/>
                </a:schemeClr>
              </a:solidFill>
              <a:ln>
                <a:noFill/>
              </a:ln>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Round Diagonal Corner Rectangle 45">
                <a:extLst>
                  <a:ext uri="{FF2B5EF4-FFF2-40B4-BE49-F238E27FC236}">
                    <a16:creationId xmlns:a16="http://schemas.microsoft.com/office/drawing/2014/main" id="{009683ED-B895-4097-B2C3-FEFB395112AC}"/>
                  </a:ext>
                </a:extLst>
              </p:cNvPr>
              <p:cNvSpPr/>
              <p:nvPr/>
            </p:nvSpPr>
            <p:spPr>
              <a:xfrm flipH="1">
                <a:off x="2449903" y="5009510"/>
                <a:ext cx="1636403" cy="590646"/>
              </a:xfrm>
              <a:prstGeom prst="round2DiagRect">
                <a:avLst>
                  <a:gd name="adj1" fmla="val 33219"/>
                  <a:gd name="adj2" fmla="val 0"/>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01</a:t>
                </a:r>
              </a:p>
            </p:txBody>
          </p:sp>
          <p:sp>
            <p:nvSpPr>
              <p:cNvPr id="35" name="Round Diagonal Corner Rectangle 46">
                <a:extLst>
                  <a:ext uri="{FF2B5EF4-FFF2-40B4-BE49-F238E27FC236}">
                    <a16:creationId xmlns:a16="http://schemas.microsoft.com/office/drawing/2014/main" id="{2AA2E1B8-865F-4C66-B5A5-422AFF5F7893}"/>
                  </a:ext>
                </a:extLst>
              </p:cNvPr>
              <p:cNvSpPr/>
              <p:nvPr/>
            </p:nvSpPr>
            <p:spPr>
              <a:xfrm flipH="1">
                <a:off x="2449903" y="4123538"/>
                <a:ext cx="1781792" cy="590646"/>
              </a:xfrm>
              <a:prstGeom prst="round2DiagRect">
                <a:avLst>
                  <a:gd name="adj1" fmla="val 33219"/>
                  <a:gd name="adj2" fmla="val 0"/>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02</a:t>
                </a:r>
              </a:p>
            </p:txBody>
          </p:sp>
          <p:sp>
            <p:nvSpPr>
              <p:cNvPr id="36" name="Round Diagonal Corner Rectangle 47">
                <a:extLst>
                  <a:ext uri="{FF2B5EF4-FFF2-40B4-BE49-F238E27FC236}">
                    <a16:creationId xmlns:a16="http://schemas.microsoft.com/office/drawing/2014/main" id="{C275AD27-E986-4BD2-8932-63906BB17178}"/>
                  </a:ext>
                </a:extLst>
              </p:cNvPr>
              <p:cNvSpPr/>
              <p:nvPr/>
            </p:nvSpPr>
            <p:spPr>
              <a:xfrm flipH="1">
                <a:off x="2449903" y="3240473"/>
                <a:ext cx="1927183" cy="590646"/>
              </a:xfrm>
              <a:prstGeom prst="round2DiagRect">
                <a:avLst>
                  <a:gd name="adj1" fmla="val 33219"/>
                  <a:gd name="adj2" fmla="val 0"/>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03</a:t>
                </a:r>
              </a:p>
            </p:txBody>
          </p:sp>
          <p:sp>
            <p:nvSpPr>
              <p:cNvPr id="37" name="Round Diagonal Corner Rectangle 48">
                <a:extLst>
                  <a:ext uri="{FF2B5EF4-FFF2-40B4-BE49-F238E27FC236}">
                    <a16:creationId xmlns:a16="http://schemas.microsoft.com/office/drawing/2014/main" id="{E54BCE74-78BB-4CC5-AF6B-41367CEDC6FF}"/>
                  </a:ext>
                </a:extLst>
              </p:cNvPr>
              <p:cNvSpPr/>
              <p:nvPr/>
            </p:nvSpPr>
            <p:spPr>
              <a:xfrm flipH="1">
                <a:off x="2449903" y="2366349"/>
                <a:ext cx="2072572" cy="590646"/>
              </a:xfrm>
              <a:prstGeom prst="round2DiagRect">
                <a:avLst>
                  <a:gd name="adj1" fmla="val 33219"/>
                  <a:gd name="adj2" fmla="val 0"/>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04</a:t>
                </a:r>
              </a:p>
            </p:txBody>
          </p:sp>
          <p:sp>
            <p:nvSpPr>
              <p:cNvPr id="38" name="Freeform 145">
                <a:extLst>
                  <a:ext uri="{FF2B5EF4-FFF2-40B4-BE49-F238E27FC236}">
                    <a16:creationId xmlns:a16="http://schemas.microsoft.com/office/drawing/2014/main" id="{ED229484-F214-4276-9160-D752832D7874}"/>
                  </a:ext>
                </a:extLst>
              </p:cNvPr>
              <p:cNvSpPr>
                <a:spLocks noChangeAspect="1"/>
              </p:cNvSpPr>
              <p:nvPr/>
            </p:nvSpPr>
            <p:spPr bwMode="auto">
              <a:xfrm>
                <a:off x="3241789" y="5134348"/>
                <a:ext cx="395409" cy="340969"/>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9" name="Freeform 122">
                <a:extLst>
                  <a:ext uri="{FF2B5EF4-FFF2-40B4-BE49-F238E27FC236}">
                    <a16:creationId xmlns:a16="http://schemas.microsoft.com/office/drawing/2014/main" id="{B386F409-AFED-4DE6-B225-411968CF0996}"/>
                  </a:ext>
                </a:extLst>
              </p:cNvPr>
              <p:cNvSpPr>
                <a:spLocks noEditPoints="1"/>
              </p:cNvSpPr>
              <p:nvPr/>
            </p:nvSpPr>
            <p:spPr bwMode="auto">
              <a:xfrm>
                <a:off x="3222263" y="4248376"/>
                <a:ext cx="434460" cy="340969"/>
              </a:xfrm>
              <a:custGeom>
                <a:avLst/>
                <a:gdLst/>
                <a:ahLst/>
                <a:cxnLst>
                  <a:cxn ang="0">
                    <a:pos x="57" y="37"/>
                  </a:cxn>
                  <a:cxn ang="0">
                    <a:pos x="38" y="56"/>
                  </a:cxn>
                  <a:cxn ang="0">
                    <a:pos x="34" y="57"/>
                  </a:cxn>
                  <a:cxn ang="0">
                    <a:pos x="31" y="56"/>
                  </a:cxn>
                  <a:cxn ang="0">
                    <a:pos x="4" y="28"/>
                  </a:cxn>
                  <a:cxn ang="0">
                    <a:pos x="0" y="20"/>
                  </a:cxn>
                  <a:cxn ang="0">
                    <a:pos x="0" y="4"/>
                  </a:cxn>
                  <a:cxn ang="0">
                    <a:pos x="5" y="0"/>
                  </a:cxn>
                  <a:cxn ang="0">
                    <a:pos x="21" y="0"/>
                  </a:cxn>
                  <a:cxn ang="0">
                    <a:pos x="29" y="3"/>
                  </a:cxn>
                  <a:cxn ang="0">
                    <a:pos x="57" y="30"/>
                  </a:cxn>
                  <a:cxn ang="0">
                    <a:pos x="58" y="34"/>
                  </a:cxn>
                  <a:cxn ang="0">
                    <a:pos x="57" y="37"/>
                  </a:cxn>
                  <a:cxn ang="0">
                    <a:pos x="13" y="7"/>
                  </a:cxn>
                  <a:cxn ang="0">
                    <a:pos x="8" y="12"/>
                  </a:cxn>
                  <a:cxn ang="0">
                    <a:pos x="13" y="17"/>
                  </a:cxn>
                  <a:cxn ang="0">
                    <a:pos x="17" y="12"/>
                  </a:cxn>
                  <a:cxn ang="0">
                    <a:pos x="13" y="7"/>
                  </a:cxn>
                  <a:cxn ang="0">
                    <a:pos x="71" y="37"/>
                  </a:cxn>
                  <a:cxn ang="0">
                    <a:pos x="52" y="56"/>
                  </a:cxn>
                  <a:cxn ang="0">
                    <a:pos x="49" y="57"/>
                  </a:cxn>
                  <a:cxn ang="0">
                    <a:pos x="45" y="55"/>
                  </a:cxn>
                  <a:cxn ang="0">
                    <a:pos x="63" y="37"/>
                  </a:cxn>
                  <a:cxn ang="0">
                    <a:pos x="64" y="34"/>
                  </a:cxn>
                  <a:cxn ang="0">
                    <a:pos x="63" y="30"/>
                  </a:cxn>
                  <a:cxn ang="0">
                    <a:pos x="35" y="3"/>
                  </a:cxn>
                  <a:cxn ang="0">
                    <a:pos x="27" y="0"/>
                  </a:cxn>
                  <a:cxn ang="0">
                    <a:pos x="36" y="0"/>
                  </a:cxn>
                  <a:cxn ang="0">
                    <a:pos x="44" y="3"/>
                  </a:cxn>
                  <a:cxn ang="0">
                    <a:pos x="71" y="30"/>
                  </a:cxn>
                  <a:cxn ang="0">
                    <a:pos x="73" y="34"/>
                  </a:cxn>
                  <a:cxn ang="0">
                    <a:pos x="71" y="37"/>
                  </a:cxn>
                </a:cxnLst>
                <a:rect l="0" t="0" r="r" b="b"/>
                <a:pathLst>
                  <a:path w="73" h="57">
                    <a:moveTo>
                      <a:pt x="57" y="37"/>
                    </a:moveTo>
                    <a:cubicBezTo>
                      <a:pt x="38" y="56"/>
                      <a:pt x="38" y="56"/>
                      <a:pt x="38" y="56"/>
                    </a:cubicBezTo>
                    <a:cubicBezTo>
                      <a:pt x="37" y="57"/>
                      <a:pt x="36" y="57"/>
                      <a:pt x="34" y="57"/>
                    </a:cubicBezTo>
                    <a:cubicBezTo>
                      <a:pt x="33" y="57"/>
                      <a:pt x="32" y="57"/>
                      <a:pt x="31" y="56"/>
                    </a:cubicBezTo>
                    <a:cubicBezTo>
                      <a:pt x="4" y="28"/>
                      <a:pt x="4" y="28"/>
                      <a:pt x="4" y="28"/>
                    </a:cubicBezTo>
                    <a:cubicBezTo>
                      <a:pt x="2" y="27"/>
                      <a:pt x="0" y="23"/>
                      <a:pt x="0" y="20"/>
                    </a:cubicBezTo>
                    <a:cubicBezTo>
                      <a:pt x="0" y="4"/>
                      <a:pt x="0" y="4"/>
                      <a:pt x="0" y="4"/>
                    </a:cubicBezTo>
                    <a:cubicBezTo>
                      <a:pt x="0" y="2"/>
                      <a:pt x="3" y="0"/>
                      <a:pt x="5" y="0"/>
                    </a:cubicBezTo>
                    <a:cubicBezTo>
                      <a:pt x="21" y="0"/>
                      <a:pt x="21" y="0"/>
                      <a:pt x="21" y="0"/>
                    </a:cubicBezTo>
                    <a:cubicBezTo>
                      <a:pt x="24" y="0"/>
                      <a:pt x="27" y="1"/>
                      <a:pt x="29" y="3"/>
                    </a:cubicBezTo>
                    <a:cubicBezTo>
                      <a:pt x="57" y="30"/>
                      <a:pt x="57" y="30"/>
                      <a:pt x="57" y="30"/>
                    </a:cubicBezTo>
                    <a:cubicBezTo>
                      <a:pt x="57" y="31"/>
                      <a:pt x="58" y="32"/>
                      <a:pt x="58" y="34"/>
                    </a:cubicBezTo>
                    <a:cubicBezTo>
                      <a:pt x="58" y="35"/>
                      <a:pt x="57" y="36"/>
                      <a:pt x="57" y="37"/>
                    </a:cubicBezTo>
                    <a:close/>
                    <a:moveTo>
                      <a:pt x="13" y="7"/>
                    </a:moveTo>
                    <a:cubicBezTo>
                      <a:pt x="10" y="7"/>
                      <a:pt x="8" y="9"/>
                      <a:pt x="8" y="12"/>
                    </a:cubicBezTo>
                    <a:cubicBezTo>
                      <a:pt x="8" y="14"/>
                      <a:pt x="10" y="17"/>
                      <a:pt x="13" y="17"/>
                    </a:cubicBezTo>
                    <a:cubicBezTo>
                      <a:pt x="15" y="17"/>
                      <a:pt x="17" y="14"/>
                      <a:pt x="17" y="12"/>
                    </a:cubicBezTo>
                    <a:cubicBezTo>
                      <a:pt x="17" y="9"/>
                      <a:pt x="15" y="7"/>
                      <a:pt x="13" y="7"/>
                    </a:cubicBezTo>
                    <a:close/>
                    <a:moveTo>
                      <a:pt x="71" y="37"/>
                    </a:moveTo>
                    <a:cubicBezTo>
                      <a:pt x="52" y="56"/>
                      <a:pt x="52" y="56"/>
                      <a:pt x="52" y="56"/>
                    </a:cubicBezTo>
                    <a:cubicBezTo>
                      <a:pt x="52" y="57"/>
                      <a:pt x="50" y="57"/>
                      <a:pt x="49" y="57"/>
                    </a:cubicBezTo>
                    <a:cubicBezTo>
                      <a:pt x="47" y="57"/>
                      <a:pt x="46" y="56"/>
                      <a:pt x="45" y="55"/>
                    </a:cubicBezTo>
                    <a:cubicBezTo>
                      <a:pt x="63" y="37"/>
                      <a:pt x="63" y="37"/>
                      <a:pt x="63" y="37"/>
                    </a:cubicBezTo>
                    <a:cubicBezTo>
                      <a:pt x="63" y="36"/>
                      <a:pt x="64" y="35"/>
                      <a:pt x="64" y="34"/>
                    </a:cubicBezTo>
                    <a:cubicBezTo>
                      <a:pt x="64" y="32"/>
                      <a:pt x="63" y="31"/>
                      <a:pt x="63" y="30"/>
                    </a:cubicBezTo>
                    <a:cubicBezTo>
                      <a:pt x="35" y="3"/>
                      <a:pt x="35" y="3"/>
                      <a:pt x="35" y="3"/>
                    </a:cubicBezTo>
                    <a:cubicBezTo>
                      <a:pt x="34" y="1"/>
                      <a:pt x="30" y="0"/>
                      <a:pt x="27" y="0"/>
                    </a:cubicBezTo>
                    <a:cubicBezTo>
                      <a:pt x="36" y="0"/>
                      <a:pt x="36" y="0"/>
                      <a:pt x="36" y="0"/>
                    </a:cubicBezTo>
                    <a:cubicBezTo>
                      <a:pt x="38" y="0"/>
                      <a:pt x="42" y="1"/>
                      <a:pt x="44" y="3"/>
                    </a:cubicBezTo>
                    <a:cubicBezTo>
                      <a:pt x="71" y="30"/>
                      <a:pt x="71" y="30"/>
                      <a:pt x="71" y="30"/>
                    </a:cubicBezTo>
                    <a:cubicBezTo>
                      <a:pt x="72" y="31"/>
                      <a:pt x="73" y="32"/>
                      <a:pt x="73" y="34"/>
                    </a:cubicBezTo>
                    <a:cubicBezTo>
                      <a:pt x="73" y="35"/>
                      <a:pt x="72" y="36"/>
                      <a:pt x="71" y="37"/>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0" name="Freeform 62">
                <a:extLst>
                  <a:ext uri="{FF2B5EF4-FFF2-40B4-BE49-F238E27FC236}">
                    <a16:creationId xmlns:a16="http://schemas.microsoft.com/office/drawing/2014/main" id="{08214BEC-DD30-4952-AD3E-482E51F034F8}"/>
                  </a:ext>
                </a:extLst>
              </p:cNvPr>
              <p:cNvSpPr>
                <a:spLocks noEditPoints="1"/>
              </p:cNvSpPr>
              <p:nvPr/>
            </p:nvSpPr>
            <p:spPr bwMode="auto">
              <a:xfrm>
                <a:off x="3253589" y="3348403"/>
                <a:ext cx="371810" cy="37478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 name="Freeform 152">
                <a:extLst>
                  <a:ext uri="{FF2B5EF4-FFF2-40B4-BE49-F238E27FC236}">
                    <a16:creationId xmlns:a16="http://schemas.microsoft.com/office/drawing/2014/main" id="{6330BBDF-6C86-49E4-AE9A-DDBDEA086A90}"/>
                  </a:ext>
                </a:extLst>
              </p:cNvPr>
              <p:cNvSpPr>
                <a:spLocks noChangeAspect="1" noEditPoints="1"/>
              </p:cNvSpPr>
              <p:nvPr/>
            </p:nvSpPr>
            <p:spPr bwMode="auto">
              <a:xfrm>
                <a:off x="3256563" y="2492621"/>
                <a:ext cx="365859" cy="338103"/>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10" name="Group 10">
              <a:extLst>
                <a:ext uri="{FF2B5EF4-FFF2-40B4-BE49-F238E27FC236}">
                  <a16:creationId xmlns:a16="http://schemas.microsoft.com/office/drawing/2014/main" id="{5528F041-10A5-43A4-9113-AA2AC1D6DDDA}"/>
                </a:ext>
              </a:extLst>
            </p:cNvPr>
            <p:cNvGrpSpPr/>
            <p:nvPr/>
          </p:nvGrpSpPr>
          <p:grpSpPr>
            <a:xfrm>
              <a:off x="9974872" y="2399263"/>
              <a:ext cx="641271" cy="640080"/>
              <a:chOff x="647700" y="1295400"/>
              <a:chExt cx="838200" cy="670560"/>
            </a:xfrm>
          </p:grpSpPr>
          <p:sp>
            <p:nvSpPr>
              <p:cNvPr id="28" name="Rectangle 23">
                <a:extLst>
                  <a:ext uri="{FF2B5EF4-FFF2-40B4-BE49-F238E27FC236}">
                    <a16:creationId xmlns:a16="http://schemas.microsoft.com/office/drawing/2014/main" id="{8D4909EF-CF5C-47F2-838E-EB977E178EC3}"/>
                  </a:ext>
                </a:extLst>
              </p:cNvPr>
              <p:cNvSpPr/>
              <p:nvPr/>
            </p:nvSpPr>
            <p:spPr>
              <a:xfrm>
                <a:off x="647700" y="1356360"/>
                <a:ext cx="838200" cy="609600"/>
              </a:xfrm>
              <a:prstGeom prst="rect">
                <a:avLst/>
              </a:prstGeom>
              <a:solidFill>
                <a:srgbClr val="BE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9" name="Rectangle 24">
                <a:extLst>
                  <a:ext uri="{FF2B5EF4-FFF2-40B4-BE49-F238E27FC236}">
                    <a16:creationId xmlns:a16="http://schemas.microsoft.com/office/drawing/2014/main" id="{F16626D0-09E4-40FD-BC13-F19133DC4903}"/>
                  </a:ext>
                </a:extLst>
              </p:cNvPr>
              <p:cNvSpPr/>
              <p:nvPr/>
            </p:nvSpPr>
            <p:spPr>
              <a:xfrm>
                <a:off x="647700" y="1295400"/>
                <a:ext cx="838200" cy="609600"/>
              </a:xfrm>
              <a:prstGeom prst="rect">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t>01</a:t>
                </a:r>
              </a:p>
            </p:txBody>
          </p:sp>
        </p:grpSp>
        <p:grpSp>
          <p:nvGrpSpPr>
            <p:cNvPr id="11" name="Group 10">
              <a:extLst>
                <a:ext uri="{FF2B5EF4-FFF2-40B4-BE49-F238E27FC236}">
                  <a16:creationId xmlns:a16="http://schemas.microsoft.com/office/drawing/2014/main" id="{98B956A2-714B-4227-8A54-E7B5D92ECEB0}"/>
                </a:ext>
              </a:extLst>
            </p:cNvPr>
            <p:cNvGrpSpPr/>
            <p:nvPr/>
          </p:nvGrpSpPr>
          <p:grpSpPr>
            <a:xfrm>
              <a:off x="9974872" y="3335042"/>
              <a:ext cx="641271" cy="640080"/>
              <a:chOff x="647700" y="1295400"/>
              <a:chExt cx="838200" cy="670560"/>
            </a:xfrm>
          </p:grpSpPr>
          <p:sp>
            <p:nvSpPr>
              <p:cNvPr id="26" name="Rectangle 23">
                <a:extLst>
                  <a:ext uri="{FF2B5EF4-FFF2-40B4-BE49-F238E27FC236}">
                    <a16:creationId xmlns:a16="http://schemas.microsoft.com/office/drawing/2014/main" id="{6E40F602-83D3-463C-83C5-48C46E558F94}"/>
                  </a:ext>
                </a:extLst>
              </p:cNvPr>
              <p:cNvSpPr/>
              <p:nvPr/>
            </p:nvSpPr>
            <p:spPr>
              <a:xfrm>
                <a:off x="647700" y="1356360"/>
                <a:ext cx="838200" cy="609600"/>
              </a:xfrm>
              <a:prstGeom prst="rect">
                <a:avLst/>
              </a:prstGeom>
              <a:solidFill>
                <a:srgbClr val="BE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7" name="Rectangle 24">
                <a:extLst>
                  <a:ext uri="{FF2B5EF4-FFF2-40B4-BE49-F238E27FC236}">
                    <a16:creationId xmlns:a16="http://schemas.microsoft.com/office/drawing/2014/main" id="{70DA9FF8-C9AB-4B2C-84F0-01F9C79B7513}"/>
                  </a:ext>
                </a:extLst>
              </p:cNvPr>
              <p:cNvSpPr/>
              <p:nvPr/>
            </p:nvSpPr>
            <p:spPr>
              <a:xfrm>
                <a:off x="647700" y="1295400"/>
                <a:ext cx="838200" cy="609600"/>
              </a:xfrm>
              <a:prstGeom prst="rect">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t>02</a:t>
                </a:r>
              </a:p>
            </p:txBody>
          </p:sp>
        </p:grpSp>
        <p:grpSp>
          <p:nvGrpSpPr>
            <p:cNvPr id="12" name="Group 10">
              <a:extLst>
                <a:ext uri="{FF2B5EF4-FFF2-40B4-BE49-F238E27FC236}">
                  <a16:creationId xmlns:a16="http://schemas.microsoft.com/office/drawing/2014/main" id="{A0F75E65-6D8A-40E1-ADF8-DDD650EBEC6F}"/>
                </a:ext>
              </a:extLst>
            </p:cNvPr>
            <p:cNvGrpSpPr/>
            <p:nvPr/>
          </p:nvGrpSpPr>
          <p:grpSpPr>
            <a:xfrm>
              <a:off x="9974872" y="4180126"/>
              <a:ext cx="641271" cy="640080"/>
              <a:chOff x="647700" y="1295400"/>
              <a:chExt cx="838200" cy="670560"/>
            </a:xfrm>
          </p:grpSpPr>
          <p:sp>
            <p:nvSpPr>
              <p:cNvPr id="24" name="Rectangle 23">
                <a:extLst>
                  <a:ext uri="{FF2B5EF4-FFF2-40B4-BE49-F238E27FC236}">
                    <a16:creationId xmlns:a16="http://schemas.microsoft.com/office/drawing/2014/main" id="{D2C1974E-738D-4089-82AE-97C8B6F485E2}"/>
                  </a:ext>
                </a:extLst>
              </p:cNvPr>
              <p:cNvSpPr/>
              <p:nvPr/>
            </p:nvSpPr>
            <p:spPr>
              <a:xfrm>
                <a:off x="647700" y="1356360"/>
                <a:ext cx="838200" cy="609600"/>
              </a:xfrm>
              <a:prstGeom prst="rect">
                <a:avLst/>
              </a:prstGeom>
              <a:solidFill>
                <a:srgbClr val="BE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5" name="Rectangle 24">
                <a:extLst>
                  <a:ext uri="{FF2B5EF4-FFF2-40B4-BE49-F238E27FC236}">
                    <a16:creationId xmlns:a16="http://schemas.microsoft.com/office/drawing/2014/main" id="{BACA12C0-A3F0-44AB-91DB-1FDD3AED51A3}"/>
                  </a:ext>
                </a:extLst>
              </p:cNvPr>
              <p:cNvSpPr/>
              <p:nvPr/>
            </p:nvSpPr>
            <p:spPr>
              <a:xfrm>
                <a:off x="647700" y="1295400"/>
                <a:ext cx="838200" cy="609600"/>
              </a:xfrm>
              <a:prstGeom prst="rect">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t>03</a:t>
                </a:r>
              </a:p>
            </p:txBody>
          </p:sp>
        </p:grpSp>
        <p:grpSp>
          <p:nvGrpSpPr>
            <p:cNvPr id="13" name="Group 10">
              <a:extLst>
                <a:ext uri="{FF2B5EF4-FFF2-40B4-BE49-F238E27FC236}">
                  <a16:creationId xmlns:a16="http://schemas.microsoft.com/office/drawing/2014/main" id="{53A4541F-E50A-434C-8FA2-5A8D9C6C3B98}"/>
                </a:ext>
              </a:extLst>
            </p:cNvPr>
            <p:cNvGrpSpPr/>
            <p:nvPr/>
          </p:nvGrpSpPr>
          <p:grpSpPr>
            <a:xfrm>
              <a:off x="9974872" y="5064494"/>
              <a:ext cx="641271" cy="640080"/>
              <a:chOff x="647700" y="1295400"/>
              <a:chExt cx="838200" cy="670560"/>
            </a:xfrm>
          </p:grpSpPr>
          <p:sp>
            <p:nvSpPr>
              <p:cNvPr id="22" name="Rectangle 23">
                <a:extLst>
                  <a:ext uri="{FF2B5EF4-FFF2-40B4-BE49-F238E27FC236}">
                    <a16:creationId xmlns:a16="http://schemas.microsoft.com/office/drawing/2014/main" id="{94F03D13-ACA3-4556-8048-6C300301986F}"/>
                  </a:ext>
                </a:extLst>
              </p:cNvPr>
              <p:cNvSpPr/>
              <p:nvPr/>
            </p:nvSpPr>
            <p:spPr>
              <a:xfrm>
                <a:off x="647700" y="1356360"/>
                <a:ext cx="838200" cy="609600"/>
              </a:xfrm>
              <a:prstGeom prst="rect">
                <a:avLst/>
              </a:prstGeom>
              <a:solidFill>
                <a:srgbClr val="BE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3" name="Rectangle 24">
                <a:extLst>
                  <a:ext uri="{FF2B5EF4-FFF2-40B4-BE49-F238E27FC236}">
                    <a16:creationId xmlns:a16="http://schemas.microsoft.com/office/drawing/2014/main" id="{A9D0E69A-731B-4FD1-9C83-3CF6F960B3F4}"/>
                  </a:ext>
                </a:extLst>
              </p:cNvPr>
              <p:cNvSpPr/>
              <p:nvPr/>
            </p:nvSpPr>
            <p:spPr>
              <a:xfrm>
                <a:off x="647700" y="1295400"/>
                <a:ext cx="838200" cy="609600"/>
              </a:xfrm>
              <a:prstGeom prst="rect">
                <a:avLst/>
              </a:prstGeom>
              <a:solidFill>
                <a:srgbClr val="B8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t>04</a:t>
                </a:r>
              </a:p>
            </p:txBody>
          </p:sp>
        </p:grpSp>
        <p:sp>
          <p:nvSpPr>
            <p:cNvPr id="14" name="文本框 36">
              <a:extLst>
                <a:ext uri="{FF2B5EF4-FFF2-40B4-BE49-F238E27FC236}">
                  <a16:creationId xmlns:a16="http://schemas.microsoft.com/office/drawing/2014/main" id="{4C954F2D-454A-469B-B742-07BBFD31F54E}"/>
                </a:ext>
              </a:extLst>
            </p:cNvPr>
            <p:cNvSpPr txBox="1"/>
            <p:nvPr/>
          </p:nvSpPr>
          <p:spPr>
            <a:xfrm>
              <a:off x="7832538" y="2177506"/>
              <a:ext cx="201988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15" name="Text Placeholder 32">
              <a:extLst>
                <a:ext uri="{FF2B5EF4-FFF2-40B4-BE49-F238E27FC236}">
                  <a16:creationId xmlns:a16="http://schemas.microsoft.com/office/drawing/2014/main" id="{AE07F2A9-0D84-47C9-A918-F0851C26DA6F}"/>
                </a:ext>
              </a:extLst>
            </p:cNvPr>
            <p:cNvSpPr txBox="1">
              <a:spLocks/>
            </p:cNvSpPr>
            <p:nvPr/>
          </p:nvSpPr>
          <p:spPr>
            <a:xfrm>
              <a:off x="5552105" y="2623034"/>
              <a:ext cx="4218060" cy="52143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sp>
          <p:nvSpPr>
            <p:cNvPr id="16" name="文本框 36">
              <a:extLst>
                <a:ext uri="{FF2B5EF4-FFF2-40B4-BE49-F238E27FC236}">
                  <a16:creationId xmlns:a16="http://schemas.microsoft.com/office/drawing/2014/main" id="{847F37F4-BBFB-4C9A-8B53-81CEEE64E706}"/>
                </a:ext>
              </a:extLst>
            </p:cNvPr>
            <p:cNvSpPr txBox="1"/>
            <p:nvPr/>
          </p:nvSpPr>
          <p:spPr>
            <a:xfrm>
              <a:off x="7832538" y="3045065"/>
              <a:ext cx="201988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17" name="Text Placeholder 32">
              <a:extLst>
                <a:ext uri="{FF2B5EF4-FFF2-40B4-BE49-F238E27FC236}">
                  <a16:creationId xmlns:a16="http://schemas.microsoft.com/office/drawing/2014/main" id="{7C1838AA-C78A-4732-B722-403F5DE636D5}"/>
                </a:ext>
              </a:extLst>
            </p:cNvPr>
            <p:cNvSpPr txBox="1">
              <a:spLocks/>
            </p:cNvSpPr>
            <p:nvPr/>
          </p:nvSpPr>
          <p:spPr>
            <a:xfrm>
              <a:off x="5552105" y="3490593"/>
              <a:ext cx="4218060" cy="52143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sp>
          <p:nvSpPr>
            <p:cNvPr id="18" name="文本框 36">
              <a:extLst>
                <a:ext uri="{FF2B5EF4-FFF2-40B4-BE49-F238E27FC236}">
                  <a16:creationId xmlns:a16="http://schemas.microsoft.com/office/drawing/2014/main" id="{A2F2DC38-633E-41BD-8477-B667498F57FF}"/>
                </a:ext>
              </a:extLst>
            </p:cNvPr>
            <p:cNvSpPr txBox="1"/>
            <p:nvPr/>
          </p:nvSpPr>
          <p:spPr>
            <a:xfrm>
              <a:off x="7832538" y="3968689"/>
              <a:ext cx="201988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19" name="Text Placeholder 32">
              <a:extLst>
                <a:ext uri="{FF2B5EF4-FFF2-40B4-BE49-F238E27FC236}">
                  <a16:creationId xmlns:a16="http://schemas.microsoft.com/office/drawing/2014/main" id="{C6E74D91-1364-4A14-AD18-84CCA8F9A6E1}"/>
                </a:ext>
              </a:extLst>
            </p:cNvPr>
            <p:cNvSpPr txBox="1">
              <a:spLocks/>
            </p:cNvSpPr>
            <p:nvPr/>
          </p:nvSpPr>
          <p:spPr>
            <a:xfrm>
              <a:off x="5552105" y="4414217"/>
              <a:ext cx="4218060" cy="52143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sp>
          <p:nvSpPr>
            <p:cNvPr id="20" name="文本框 36">
              <a:extLst>
                <a:ext uri="{FF2B5EF4-FFF2-40B4-BE49-F238E27FC236}">
                  <a16:creationId xmlns:a16="http://schemas.microsoft.com/office/drawing/2014/main" id="{F150C5B7-7237-4243-B499-457408DA9E1A}"/>
                </a:ext>
              </a:extLst>
            </p:cNvPr>
            <p:cNvSpPr txBox="1"/>
            <p:nvPr/>
          </p:nvSpPr>
          <p:spPr>
            <a:xfrm>
              <a:off x="7832538" y="4892313"/>
              <a:ext cx="201988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21" name="Text Placeholder 32">
              <a:extLst>
                <a:ext uri="{FF2B5EF4-FFF2-40B4-BE49-F238E27FC236}">
                  <a16:creationId xmlns:a16="http://schemas.microsoft.com/office/drawing/2014/main" id="{F4AE7BDA-9BF9-4E19-9031-2202FAD102F4}"/>
                </a:ext>
              </a:extLst>
            </p:cNvPr>
            <p:cNvSpPr txBox="1">
              <a:spLocks/>
            </p:cNvSpPr>
            <p:nvPr/>
          </p:nvSpPr>
          <p:spPr>
            <a:xfrm>
              <a:off x="5552105" y="5337841"/>
              <a:ext cx="4218060" cy="52143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grpSp>
    </p:spTree>
    <p:extLst>
      <p:ext uri="{BB962C8B-B14F-4D97-AF65-F5344CB8AC3E}">
        <p14:creationId xmlns:p14="http://schemas.microsoft.com/office/powerpoint/2010/main" val="19719163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10">
            <a:extLst>
              <a:ext uri="{FF2B5EF4-FFF2-40B4-BE49-F238E27FC236}">
                <a16:creationId xmlns:a16="http://schemas.microsoft.com/office/drawing/2014/main" id="{1EEF7617-BABF-4AD7-9355-9D10C9452F92}"/>
              </a:ext>
            </a:extLst>
          </p:cNvPr>
          <p:cNvSpPr/>
          <p:nvPr/>
        </p:nvSpPr>
        <p:spPr>
          <a:xfrm>
            <a:off x="251881" y="403136"/>
            <a:ext cx="652803" cy="370029"/>
          </a:xfrm>
          <a:prstGeom prst="roundRect">
            <a:avLst/>
          </a:prstGeom>
          <a:solidFill>
            <a:srgbClr val="B8895A"/>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027" rtl="0" eaLnBrk="1" latinLnBrk="0" hangingPunct="1">
              <a:defRPr sz="1400" kern="1200">
                <a:solidFill>
                  <a:schemeClr val="lt1"/>
                </a:solidFill>
                <a:latin typeface="+mn-lt"/>
                <a:ea typeface="+mn-ea"/>
                <a:cs typeface="+mn-cs"/>
              </a:defRPr>
            </a:lvl1pPr>
            <a:lvl2pPr marL="342518" algn="l" defTabSz="685027" rtl="0" eaLnBrk="1" latinLnBrk="0" hangingPunct="1">
              <a:defRPr sz="1400" kern="1200">
                <a:solidFill>
                  <a:schemeClr val="lt1"/>
                </a:solidFill>
                <a:latin typeface="+mn-lt"/>
                <a:ea typeface="+mn-ea"/>
                <a:cs typeface="+mn-cs"/>
              </a:defRPr>
            </a:lvl2pPr>
            <a:lvl3pPr marL="685027" algn="l" defTabSz="685027" rtl="0" eaLnBrk="1" latinLnBrk="0" hangingPunct="1">
              <a:defRPr sz="1400" kern="1200">
                <a:solidFill>
                  <a:schemeClr val="lt1"/>
                </a:solidFill>
                <a:latin typeface="+mn-lt"/>
                <a:ea typeface="+mn-ea"/>
                <a:cs typeface="+mn-cs"/>
              </a:defRPr>
            </a:lvl3pPr>
            <a:lvl4pPr marL="1027538" algn="l" defTabSz="685027" rtl="0" eaLnBrk="1" latinLnBrk="0" hangingPunct="1">
              <a:defRPr sz="1400" kern="1200">
                <a:solidFill>
                  <a:schemeClr val="lt1"/>
                </a:solidFill>
                <a:latin typeface="+mn-lt"/>
                <a:ea typeface="+mn-ea"/>
                <a:cs typeface="+mn-cs"/>
              </a:defRPr>
            </a:lvl4pPr>
            <a:lvl5pPr marL="1370054" algn="l" defTabSz="685027" rtl="0" eaLnBrk="1" latinLnBrk="0" hangingPunct="1">
              <a:defRPr sz="1400" kern="1200">
                <a:solidFill>
                  <a:schemeClr val="lt1"/>
                </a:solidFill>
                <a:latin typeface="+mn-lt"/>
                <a:ea typeface="+mn-ea"/>
                <a:cs typeface="+mn-cs"/>
              </a:defRPr>
            </a:lvl5pPr>
            <a:lvl6pPr marL="1712564" algn="l" defTabSz="685027" rtl="0" eaLnBrk="1" latinLnBrk="0" hangingPunct="1">
              <a:defRPr sz="1400" kern="1200">
                <a:solidFill>
                  <a:schemeClr val="lt1"/>
                </a:solidFill>
                <a:latin typeface="+mn-lt"/>
                <a:ea typeface="+mn-ea"/>
                <a:cs typeface="+mn-cs"/>
              </a:defRPr>
            </a:lvl6pPr>
            <a:lvl7pPr marL="2055079" algn="l" defTabSz="685027" rtl="0" eaLnBrk="1" latinLnBrk="0" hangingPunct="1">
              <a:defRPr sz="1400" kern="1200">
                <a:solidFill>
                  <a:schemeClr val="lt1"/>
                </a:solidFill>
                <a:latin typeface="+mn-lt"/>
                <a:ea typeface="+mn-ea"/>
                <a:cs typeface="+mn-cs"/>
              </a:defRPr>
            </a:lvl7pPr>
            <a:lvl8pPr marL="2397586" algn="l" defTabSz="685027" rtl="0" eaLnBrk="1" latinLnBrk="0" hangingPunct="1">
              <a:defRPr sz="1400" kern="1200">
                <a:solidFill>
                  <a:schemeClr val="lt1"/>
                </a:solidFill>
                <a:latin typeface="+mn-lt"/>
                <a:ea typeface="+mn-ea"/>
                <a:cs typeface="+mn-cs"/>
              </a:defRPr>
            </a:lvl8pPr>
            <a:lvl9pPr marL="2740102" algn="l" defTabSz="685027" rtl="0" eaLnBrk="1" latinLnBrk="0" hangingPunct="1">
              <a:defRPr sz="1400" kern="1200">
                <a:solidFill>
                  <a:schemeClr val="lt1"/>
                </a:solidFill>
                <a:latin typeface="+mn-lt"/>
                <a:ea typeface="+mn-ea"/>
                <a:cs typeface="+mn-cs"/>
              </a:defRPr>
            </a:lvl9pPr>
          </a:lstStyle>
          <a:p>
            <a:pPr algn="ctr" defTabSz="826821"/>
            <a:r>
              <a:rPr lang="en-US" altLang="zh-CN" sz="2000" dirty="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4807F6EC-93D0-43D6-A9A8-F4D64044B029}"/>
              </a:ext>
            </a:extLst>
          </p:cNvPr>
          <p:cNvSpPr txBox="1"/>
          <p:nvPr/>
        </p:nvSpPr>
        <p:spPr>
          <a:xfrm>
            <a:off x="904684" y="326540"/>
            <a:ext cx="3489158" cy="523220"/>
          </a:xfrm>
          <a:prstGeom prst="rect">
            <a:avLst/>
          </a:prstGeom>
          <a:noFill/>
        </p:spPr>
        <p:txBody>
          <a:bodyPr wrap="squar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研究过程简介</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id="{844BA604-2A6B-499C-A237-30E09291D6B2}"/>
              </a:ext>
            </a:extLst>
          </p:cNvPr>
          <p:cNvGrpSpPr/>
          <p:nvPr/>
        </p:nvGrpSpPr>
        <p:grpSpPr>
          <a:xfrm>
            <a:off x="3349257" y="1965960"/>
            <a:ext cx="5493486" cy="3702322"/>
            <a:chOff x="7173684" y="3811437"/>
            <a:chExt cx="10043935" cy="6769088"/>
          </a:xfrm>
        </p:grpSpPr>
        <p:cxnSp>
          <p:nvCxnSpPr>
            <p:cNvPr id="5" name="Straight Connector 13">
              <a:extLst>
                <a:ext uri="{FF2B5EF4-FFF2-40B4-BE49-F238E27FC236}">
                  <a16:creationId xmlns:a16="http://schemas.microsoft.com/office/drawing/2014/main" id="{0EF59548-4C2E-4CE9-A7BF-55234F8A6290}"/>
                </a:ext>
              </a:extLst>
            </p:cNvPr>
            <p:cNvCxnSpPr/>
            <p:nvPr/>
          </p:nvCxnSpPr>
          <p:spPr>
            <a:xfrm>
              <a:off x="9362825" y="5488523"/>
              <a:ext cx="1363341" cy="1008315"/>
            </a:xfrm>
            <a:prstGeom prst="line">
              <a:avLst/>
            </a:prstGeom>
            <a:ln w="15875">
              <a:solidFill>
                <a:srgbClr val="B8895A"/>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 name="Straight Connector 102">
              <a:extLst>
                <a:ext uri="{FF2B5EF4-FFF2-40B4-BE49-F238E27FC236}">
                  <a16:creationId xmlns:a16="http://schemas.microsoft.com/office/drawing/2014/main" id="{0686CF14-C2FF-4815-BBB8-BF6D7988A1E8}"/>
                </a:ext>
              </a:extLst>
            </p:cNvPr>
            <p:cNvCxnSpPr/>
            <p:nvPr/>
          </p:nvCxnSpPr>
          <p:spPr>
            <a:xfrm flipH="1">
              <a:off x="13651492" y="5487267"/>
              <a:ext cx="1400025" cy="1022555"/>
            </a:xfrm>
            <a:prstGeom prst="line">
              <a:avLst/>
            </a:prstGeom>
            <a:ln w="15875">
              <a:solidFill>
                <a:srgbClr val="B8895A"/>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 name="Straight Connector 103">
              <a:extLst>
                <a:ext uri="{FF2B5EF4-FFF2-40B4-BE49-F238E27FC236}">
                  <a16:creationId xmlns:a16="http://schemas.microsoft.com/office/drawing/2014/main" id="{5DAFDFF0-6E2E-434C-93FF-51272DD81A59}"/>
                </a:ext>
              </a:extLst>
            </p:cNvPr>
            <p:cNvCxnSpPr/>
            <p:nvPr/>
          </p:nvCxnSpPr>
          <p:spPr>
            <a:xfrm flipH="1">
              <a:off x="9362826" y="7836404"/>
              <a:ext cx="1363344" cy="1074413"/>
            </a:xfrm>
            <a:prstGeom prst="line">
              <a:avLst/>
            </a:prstGeom>
            <a:ln w="15875">
              <a:solidFill>
                <a:srgbClr val="B8895A"/>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0" name="Straight Connector 104">
              <a:extLst>
                <a:ext uri="{FF2B5EF4-FFF2-40B4-BE49-F238E27FC236}">
                  <a16:creationId xmlns:a16="http://schemas.microsoft.com/office/drawing/2014/main" id="{13AE607F-E43D-4A38-988C-98F115876D54}"/>
                </a:ext>
              </a:extLst>
            </p:cNvPr>
            <p:cNvCxnSpPr/>
            <p:nvPr/>
          </p:nvCxnSpPr>
          <p:spPr>
            <a:xfrm>
              <a:off x="13651489" y="7849387"/>
              <a:ext cx="1400030" cy="1032069"/>
            </a:xfrm>
            <a:prstGeom prst="line">
              <a:avLst/>
            </a:prstGeom>
            <a:ln w="15875">
              <a:solidFill>
                <a:srgbClr val="B8895A"/>
              </a:solidFill>
              <a:prstDash val="sysDash"/>
            </a:ln>
            <a:effectLst/>
          </p:spPr>
          <p:style>
            <a:lnRef idx="2">
              <a:schemeClr val="accent1"/>
            </a:lnRef>
            <a:fillRef idx="0">
              <a:schemeClr val="accent1"/>
            </a:fillRef>
            <a:effectRef idx="1">
              <a:schemeClr val="accent1"/>
            </a:effectRef>
            <a:fontRef idx="minor">
              <a:schemeClr val="tx1"/>
            </a:fontRef>
          </p:style>
        </p:cxnSp>
        <p:sp>
          <p:nvSpPr>
            <p:cNvPr id="11" name="Oval 59">
              <a:extLst>
                <a:ext uri="{FF2B5EF4-FFF2-40B4-BE49-F238E27FC236}">
                  <a16:creationId xmlns:a16="http://schemas.microsoft.com/office/drawing/2014/main" id="{D34B3203-722E-4FF9-B4D9-8487E6A7763A}"/>
                </a:ext>
              </a:extLst>
            </p:cNvPr>
            <p:cNvSpPr>
              <a:spLocks noChangeAspect="1"/>
            </p:cNvSpPr>
            <p:nvPr/>
          </p:nvSpPr>
          <p:spPr>
            <a:xfrm>
              <a:off x="10488293" y="5459163"/>
              <a:ext cx="3401069" cy="3422293"/>
            </a:xfrm>
            <a:prstGeom prst="ellipse">
              <a:avLst/>
            </a:prstGeom>
            <a:solidFill>
              <a:srgbClr val="BE9266"/>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a:p>
          </p:txBody>
        </p:sp>
        <p:sp>
          <p:nvSpPr>
            <p:cNvPr id="12" name="Oval 28">
              <a:extLst>
                <a:ext uri="{FF2B5EF4-FFF2-40B4-BE49-F238E27FC236}">
                  <a16:creationId xmlns:a16="http://schemas.microsoft.com/office/drawing/2014/main" id="{DBA8B11A-4DFC-43CD-865E-7352AB4511A8}"/>
                </a:ext>
              </a:extLst>
            </p:cNvPr>
            <p:cNvSpPr>
              <a:spLocks noChangeAspect="1"/>
            </p:cNvSpPr>
            <p:nvPr/>
          </p:nvSpPr>
          <p:spPr>
            <a:xfrm>
              <a:off x="7173684" y="3811437"/>
              <a:ext cx="2302312" cy="2302912"/>
            </a:xfrm>
            <a:prstGeom prst="ellipse">
              <a:avLst/>
            </a:prstGeom>
            <a:solidFill>
              <a:srgbClr val="BE9266"/>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31">
              <a:extLst>
                <a:ext uri="{FF2B5EF4-FFF2-40B4-BE49-F238E27FC236}">
                  <a16:creationId xmlns:a16="http://schemas.microsoft.com/office/drawing/2014/main" id="{CCC87D92-B7AA-41CA-9344-E9856C3B2D52}"/>
                </a:ext>
              </a:extLst>
            </p:cNvPr>
            <p:cNvSpPr>
              <a:spLocks noChangeAspect="1"/>
            </p:cNvSpPr>
            <p:nvPr/>
          </p:nvSpPr>
          <p:spPr>
            <a:xfrm>
              <a:off x="14890737" y="3910979"/>
              <a:ext cx="2302312" cy="2302912"/>
            </a:xfrm>
            <a:prstGeom prst="ellipse">
              <a:avLst/>
            </a:prstGeom>
            <a:solidFill>
              <a:srgbClr val="BE9266"/>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34">
              <a:extLst>
                <a:ext uri="{FF2B5EF4-FFF2-40B4-BE49-F238E27FC236}">
                  <a16:creationId xmlns:a16="http://schemas.microsoft.com/office/drawing/2014/main" id="{D1F7CF5E-7786-4CF3-8CC6-4F8C716C69C3}"/>
                </a:ext>
              </a:extLst>
            </p:cNvPr>
            <p:cNvSpPr>
              <a:spLocks noChangeAspect="1"/>
            </p:cNvSpPr>
            <p:nvPr/>
          </p:nvSpPr>
          <p:spPr>
            <a:xfrm>
              <a:off x="7198253" y="8178072"/>
              <a:ext cx="2302312" cy="2302912"/>
            </a:xfrm>
            <a:prstGeom prst="ellipse">
              <a:avLst/>
            </a:prstGeom>
            <a:solidFill>
              <a:srgbClr val="BE9266"/>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37">
              <a:extLst>
                <a:ext uri="{FF2B5EF4-FFF2-40B4-BE49-F238E27FC236}">
                  <a16:creationId xmlns:a16="http://schemas.microsoft.com/office/drawing/2014/main" id="{AC197BE9-F7C0-41C5-9E5D-92B4A12A779E}"/>
                </a:ext>
              </a:extLst>
            </p:cNvPr>
            <p:cNvSpPr>
              <a:spLocks noChangeAspect="1"/>
            </p:cNvSpPr>
            <p:nvPr/>
          </p:nvSpPr>
          <p:spPr>
            <a:xfrm>
              <a:off x="14915307" y="8277613"/>
              <a:ext cx="2302312" cy="2302912"/>
            </a:xfrm>
            <a:prstGeom prst="ellipse">
              <a:avLst/>
            </a:prstGeom>
            <a:solidFill>
              <a:srgbClr val="BE9266"/>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1FF77273-F4A9-4F20-846A-DDFC1A713ACB}"/>
                </a:ext>
              </a:extLst>
            </p:cNvPr>
            <p:cNvSpPr>
              <a:spLocks noChangeArrowheads="1"/>
            </p:cNvSpPr>
            <p:nvPr/>
          </p:nvSpPr>
          <p:spPr bwMode="auto">
            <a:xfrm>
              <a:off x="15626287" y="4637890"/>
              <a:ext cx="961066" cy="804503"/>
            </a:xfrm>
            <a:custGeom>
              <a:avLst/>
              <a:gdLst>
                <a:gd name="T0" fmla="*/ 124 w 498"/>
                <a:gd name="T1" fmla="*/ 81 h 418"/>
                <a:gd name="T2" fmla="*/ 124 w 498"/>
                <a:gd name="T3" fmla="*/ 81 h 418"/>
                <a:gd name="T4" fmla="*/ 36 w 498"/>
                <a:gd name="T5" fmla="*/ 258 h 418"/>
                <a:gd name="T6" fmla="*/ 346 w 498"/>
                <a:gd name="T7" fmla="*/ 116 h 418"/>
                <a:gd name="T8" fmla="*/ 9 w 498"/>
                <a:gd name="T9" fmla="*/ 382 h 418"/>
                <a:gd name="T10" fmla="*/ 44 w 498"/>
                <a:gd name="T11" fmla="*/ 400 h 418"/>
                <a:gd name="T12" fmla="*/ 97 w 498"/>
                <a:gd name="T13" fmla="*/ 311 h 418"/>
                <a:gd name="T14" fmla="*/ 293 w 498"/>
                <a:gd name="T15" fmla="*/ 311 h 418"/>
                <a:gd name="T16" fmla="*/ 469 w 498"/>
                <a:gd name="T17" fmla="*/ 72 h 418"/>
                <a:gd name="T18" fmla="*/ 124 w 498"/>
                <a:gd name="T19" fmla="*/ 8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rgbClr val="FFFFFF"/>
            </a:solidFill>
            <a:ln>
              <a:noFill/>
            </a:ln>
            <a:effectLst/>
            <a:extLst/>
          </p:spPr>
          <p:txBody>
            <a:bodyPr wrap="none" lIns="91424" tIns="45712" rIns="91424" bIns="45712" anchor="ctr"/>
            <a:lstStyle/>
            <a:p>
              <a:pPr>
                <a:defRPr/>
              </a:pPr>
              <a:endParaRPr lang="en-US" dirty="0">
                <a:latin typeface="Lato Light"/>
                <a:ea typeface="+mn-ea"/>
                <a:cs typeface="+mn-cs"/>
              </a:endParaRPr>
            </a:p>
          </p:txBody>
        </p:sp>
        <p:sp>
          <p:nvSpPr>
            <p:cNvPr id="17" name="Freeform 110">
              <a:extLst>
                <a:ext uri="{FF2B5EF4-FFF2-40B4-BE49-F238E27FC236}">
                  <a16:creationId xmlns:a16="http://schemas.microsoft.com/office/drawing/2014/main" id="{8200C824-894C-445A-88F1-A872D79A4939}"/>
                </a:ext>
              </a:extLst>
            </p:cNvPr>
            <p:cNvSpPr>
              <a:spLocks noChangeArrowheads="1"/>
            </p:cNvSpPr>
            <p:nvPr/>
          </p:nvSpPr>
          <p:spPr bwMode="auto">
            <a:xfrm>
              <a:off x="7799076" y="4529444"/>
              <a:ext cx="892900" cy="722689"/>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rgbClr val="FFFFFF"/>
            </a:solidFill>
            <a:ln>
              <a:noFill/>
            </a:ln>
            <a:effectLst/>
            <a:extLst/>
          </p:spPr>
          <p:txBody>
            <a:bodyPr wrap="none" lIns="91424" tIns="45712" rIns="91424" bIns="45712" anchor="ctr"/>
            <a:lstStyle/>
            <a:p>
              <a:pPr>
                <a:defRPr/>
              </a:pPr>
              <a:endParaRPr lang="en-US" dirty="0">
                <a:latin typeface="Lato Light"/>
                <a:ea typeface="+mn-ea"/>
                <a:cs typeface="+mn-cs"/>
              </a:endParaRPr>
            </a:p>
          </p:txBody>
        </p:sp>
        <p:sp>
          <p:nvSpPr>
            <p:cNvPr id="18" name="Freeform 116">
              <a:extLst>
                <a:ext uri="{FF2B5EF4-FFF2-40B4-BE49-F238E27FC236}">
                  <a16:creationId xmlns:a16="http://schemas.microsoft.com/office/drawing/2014/main" id="{12CC8546-0C90-4959-80D2-862DF00E2EF0}"/>
                </a:ext>
              </a:extLst>
            </p:cNvPr>
            <p:cNvSpPr>
              <a:spLocks noChangeArrowheads="1"/>
            </p:cNvSpPr>
            <p:nvPr/>
          </p:nvSpPr>
          <p:spPr bwMode="auto">
            <a:xfrm>
              <a:off x="11749866" y="6211074"/>
              <a:ext cx="858822" cy="886316"/>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p:spPr>
          <p:txBody>
            <a:bodyPr wrap="none" lIns="91424" tIns="45712" rIns="91424" bIns="45712" anchor="ctr"/>
            <a:lstStyle/>
            <a:p>
              <a:pPr>
                <a:defRPr/>
              </a:pPr>
              <a:endParaRPr lang="en-US" dirty="0">
                <a:latin typeface="Lato Light"/>
                <a:ea typeface="+mn-ea"/>
                <a:cs typeface="+mn-cs"/>
              </a:endParaRPr>
            </a:p>
          </p:txBody>
        </p:sp>
        <p:sp>
          <p:nvSpPr>
            <p:cNvPr id="19" name="Freeform 123">
              <a:extLst>
                <a:ext uri="{FF2B5EF4-FFF2-40B4-BE49-F238E27FC236}">
                  <a16:creationId xmlns:a16="http://schemas.microsoft.com/office/drawing/2014/main" id="{5D76AB14-C411-42A4-80CF-CFC9489BE219}"/>
                </a:ext>
              </a:extLst>
            </p:cNvPr>
            <p:cNvSpPr>
              <a:spLocks noChangeArrowheads="1"/>
            </p:cNvSpPr>
            <p:nvPr/>
          </p:nvSpPr>
          <p:spPr bwMode="auto">
            <a:xfrm>
              <a:off x="7895230" y="8849306"/>
              <a:ext cx="872455" cy="893133"/>
            </a:xfrm>
            <a:custGeom>
              <a:avLst/>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rgbClr val="FFFFFF"/>
            </a:solidFill>
            <a:ln>
              <a:noFill/>
            </a:ln>
            <a:effectLst/>
            <a:extLst/>
          </p:spPr>
          <p:txBody>
            <a:bodyPr wrap="none" lIns="91424" tIns="45712" rIns="91424" bIns="45712" anchor="ctr"/>
            <a:lstStyle/>
            <a:p>
              <a:pPr>
                <a:defRPr/>
              </a:pPr>
              <a:endParaRPr lang="en-US" dirty="0">
                <a:latin typeface="Lato Light"/>
                <a:ea typeface="+mn-ea"/>
                <a:cs typeface="+mn-cs"/>
              </a:endParaRPr>
            </a:p>
          </p:txBody>
        </p:sp>
        <p:sp>
          <p:nvSpPr>
            <p:cNvPr id="20" name="Freeform 23">
              <a:extLst>
                <a:ext uri="{FF2B5EF4-FFF2-40B4-BE49-F238E27FC236}">
                  <a16:creationId xmlns:a16="http://schemas.microsoft.com/office/drawing/2014/main" id="{CF78691B-8724-4F3E-944A-5E22B0CB5F84}"/>
                </a:ext>
              </a:extLst>
            </p:cNvPr>
            <p:cNvSpPr>
              <a:spLocks noEditPoints="1"/>
            </p:cNvSpPr>
            <p:nvPr/>
          </p:nvSpPr>
          <p:spPr bwMode="auto">
            <a:xfrm>
              <a:off x="15626287" y="9117783"/>
              <a:ext cx="866782" cy="538073"/>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Rectangle 47">
              <a:extLst>
                <a:ext uri="{FF2B5EF4-FFF2-40B4-BE49-F238E27FC236}">
                  <a16:creationId xmlns:a16="http://schemas.microsoft.com/office/drawing/2014/main" id="{5BF3AE3C-9560-4628-9ED0-D519FEBE102E}"/>
                </a:ext>
              </a:extLst>
            </p:cNvPr>
            <p:cNvSpPr/>
            <p:nvPr/>
          </p:nvSpPr>
          <p:spPr>
            <a:xfrm>
              <a:off x="10755870" y="7082976"/>
              <a:ext cx="2960180" cy="942103"/>
            </a:xfrm>
            <a:prstGeom prst="rect">
              <a:avLst/>
            </a:prstGeom>
            <a:noFill/>
            <a:ln w="6350" cmpd="sng">
              <a:noFill/>
            </a:ln>
            <a:effectLst/>
          </p:spPr>
          <p:style>
            <a:lnRef idx="1">
              <a:schemeClr val="accent1"/>
            </a:lnRef>
            <a:fillRef idx="3">
              <a:schemeClr val="accent1"/>
            </a:fillRef>
            <a:effectRef idx="2">
              <a:schemeClr val="accent1"/>
            </a:effectRef>
            <a:fontRef idx="minor">
              <a:schemeClr val="lt1"/>
            </a:fontRef>
          </p:style>
          <p:txBody>
            <a:bodyPr wrap="none" lIns="243797" tIns="121899" rIns="243797" bIns="121899" rtlCol="0" anchor="ctr">
              <a:spAutoFit/>
            </a:bodyPr>
            <a:lstStyle/>
            <a:p>
              <a:pPr algn="ctr">
                <a:tabLst>
                  <a:tab pos="338138" algn="l"/>
                </a:tabLst>
              </a:pPr>
              <a:r>
                <a:rPr lang="en-US" sz="2000" dirty="0">
                  <a:solidFill>
                    <a:srgbClr val="FFFFFF"/>
                  </a:solidFill>
                  <a:latin typeface="Lato Regular"/>
                  <a:cs typeface="Lato Regular"/>
                </a:rPr>
                <a:t>CORE IDEA</a:t>
              </a:r>
            </a:p>
          </p:txBody>
        </p:sp>
      </p:grpSp>
      <p:sp>
        <p:nvSpPr>
          <p:cNvPr id="22" name="文本框 21">
            <a:extLst>
              <a:ext uri="{FF2B5EF4-FFF2-40B4-BE49-F238E27FC236}">
                <a16:creationId xmlns:a16="http://schemas.microsoft.com/office/drawing/2014/main" id="{54156CAF-9DB3-4819-B851-443ACC614563}"/>
              </a:ext>
            </a:extLst>
          </p:cNvPr>
          <p:cNvSpPr txBox="1"/>
          <p:nvPr/>
        </p:nvSpPr>
        <p:spPr>
          <a:xfrm>
            <a:off x="1191060" y="1931976"/>
            <a:ext cx="204029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23" name="Text Placeholder 32">
            <a:extLst>
              <a:ext uri="{FF2B5EF4-FFF2-40B4-BE49-F238E27FC236}">
                <a16:creationId xmlns:a16="http://schemas.microsoft.com/office/drawing/2014/main" id="{9FD61BDB-C50C-42C1-B626-2554650AB097}"/>
              </a:ext>
            </a:extLst>
          </p:cNvPr>
          <p:cNvSpPr txBox="1">
            <a:spLocks/>
          </p:cNvSpPr>
          <p:nvPr/>
        </p:nvSpPr>
        <p:spPr>
          <a:xfrm>
            <a:off x="650826" y="2361797"/>
            <a:ext cx="2450149"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sp>
        <p:nvSpPr>
          <p:cNvPr id="24" name="文本框 23">
            <a:extLst>
              <a:ext uri="{FF2B5EF4-FFF2-40B4-BE49-F238E27FC236}">
                <a16:creationId xmlns:a16="http://schemas.microsoft.com/office/drawing/2014/main" id="{DB98AAC6-0FE1-4E70-9435-4F5520C67081}"/>
              </a:ext>
            </a:extLst>
          </p:cNvPr>
          <p:cNvSpPr txBox="1"/>
          <p:nvPr/>
        </p:nvSpPr>
        <p:spPr>
          <a:xfrm>
            <a:off x="1191060" y="4354271"/>
            <a:ext cx="204029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25" name="Text Placeholder 32">
            <a:extLst>
              <a:ext uri="{FF2B5EF4-FFF2-40B4-BE49-F238E27FC236}">
                <a16:creationId xmlns:a16="http://schemas.microsoft.com/office/drawing/2014/main" id="{7577E327-699A-43AA-954B-237501EF37C7}"/>
              </a:ext>
            </a:extLst>
          </p:cNvPr>
          <p:cNvSpPr txBox="1">
            <a:spLocks/>
          </p:cNvSpPr>
          <p:nvPr/>
        </p:nvSpPr>
        <p:spPr>
          <a:xfrm>
            <a:off x="650826" y="4784092"/>
            <a:ext cx="2450149"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sp>
        <p:nvSpPr>
          <p:cNvPr id="26" name="文本框 25">
            <a:extLst>
              <a:ext uri="{FF2B5EF4-FFF2-40B4-BE49-F238E27FC236}">
                <a16:creationId xmlns:a16="http://schemas.microsoft.com/office/drawing/2014/main" id="{37B9BAF2-BCEB-4AEA-A5C5-E3232D688C8E}"/>
              </a:ext>
            </a:extLst>
          </p:cNvPr>
          <p:cNvSpPr txBox="1"/>
          <p:nvPr/>
        </p:nvSpPr>
        <p:spPr>
          <a:xfrm>
            <a:off x="8960649" y="1963626"/>
            <a:ext cx="204029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27" name="Text Placeholder 32">
            <a:extLst>
              <a:ext uri="{FF2B5EF4-FFF2-40B4-BE49-F238E27FC236}">
                <a16:creationId xmlns:a16="http://schemas.microsoft.com/office/drawing/2014/main" id="{85E76615-21A9-490A-A76E-99A83A557106}"/>
              </a:ext>
            </a:extLst>
          </p:cNvPr>
          <p:cNvSpPr txBox="1">
            <a:spLocks/>
          </p:cNvSpPr>
          <p:nvPr/>
        </p:nvSpPr>
        <p:spPr>
          <a:xfrm>
            <a:off x="9169611" y="2354534"/>
            <a:ext cx="2634701"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sp>
        <p:nvSpPr>
          <p:cNvPr id="28" name="文本框 27">
            <a:extLst>
              <a:ext uri="{FF2B5EF4-FFF2-40B4-BE49-F238E27FC236}">
                <a16:creationId xmlns:a16="http://schemas.microsoft.com/office/drawing/2014/main" id="{83421A14-2F2D-4C26-BA61-86D6D67819B2}"/>
              </a:ext>
            </a:extLst>
          </p:cNvPr>
          <p:cNvSpPr txBox="1"/>
          <p:nvPr/>
        </p:nvSpPr>
        <p:spPr>
          <a:xfrm>
            <a:off x="8960649" y="4408715"/>
            <a:ext cx="204029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YOUR TEXT </a:t>
            </a:r>
          </a:p>
        </p:txBody>
      </p:sp>
      <p:sp>
        <p:nvSpPr>
          <p:cNvPr id="29" name="Text Placeholder 32">
            <a:extLst>
              <a:ext uri="{FF2B5EF4-FFF2-40B4-BE49-F238E27FC236}">
                <a16:creationId xmlns:a16="http://schemas.microsoft.com/office/drawing/2014/main" id="{7C64040B-F96E-49D6-981D-9B07464ACE65}"/>
              </a:ext>
            </a:extLst>
          </p:cNvPr>
          <p:cNvSpPr txBox="1">
            <a:spLocks/>
          </p:cNvSpPr>
          <p:nvPr/>
        </p:nvSpPr>
        <p:spPr>
          <a:xfrm>
            <a:off x="9169611" y="4799623"/>
            <a:ext cx="2634701" cy="9822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Lemon drops oat cake oat cake sugar plum. Jelly beans macaroon I love topping danish cake</a:t>
            </a:r>
          </a:p>
        </p:txBody>
      </p:sp>
    </p:spTree>
    <p:extLst>
      <p:ext uri="{BB962C8B-B14F-4D97-AF65-F5344CB8AC3E}">
        <p14:creationId xmlns:p14="http://schemas.microsoft.com/office/powerpoint/2010/main" val="105478277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1239</Words>
  <Application>Microsoft Office PowerPoint</Application>
  <PresentationFormat>宽屏</PresentationFormat>
  <Paragraphs>153</Paragraphs>
  <Slides>19</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19</vt:i4>
      </vt:variant>
    </vt:vector>
  </HeadingPairs>
  <TitlesOfParts>
    <vt:vector size="34" baseType="lpstr">
      <vt:lpstr>FontAwesome</vt:lpstr>
      <vt:lpstr>Gulim</vt:lpstr>
      <vt:lpstr>Helvetica Neue</vt:lpstr>
      <vt:lpstr>Lato</vt:lpstr>
      <vt:lpstr>Lato Light</vt:lpstr>
      <vt:lpstr>Lato Regular</vt:lpstr>
      <vt:lpstr>Roboto</vt:lpstr>
      <vt:lpstr>Signika Negative</vt:lpstr>
      <vt:lpstr>等线</vt:lpstr>
      <vt:lpstr>等线 Light</vt:lpstr>
      <vt:lpstr>方正宋刻本秀楷简体</vt:lpstr>
      <vt:lpstr>微软雅黑</vt:lpstr>
      <vt:lpstr>Arial</vt:lpstr>
      <vt:lpstr>Mongolian Baiti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administator</dc:creator>
  <cp:lastModifiedBy>administator</cp:lastModifiedBy>
  <cp:revision>15</cp:revision>
  <dcterms:created xsi:type="dcterms:W3CDTF">2018-06-25T04:40:22Z</dcterms:created>
  <dcterms:modified xsi:type="dcterms:W3CDTF">2018-06-25T04:54:28Z</dcterms:modified>
</cp:coreProperties>
</file>