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64" r:id="rId5"/>
    <p:sldId id="265" r:id="rId6"/>
    <p:sldId id="259" r:id="rId7"/>
    <p:sldId id="260" r:id="rId8"/>
    <p:sldId id="267" r:id="rId9"/>
    <p:sldId id="266" r:id="rId10"/>
    <p:sldId id="261" r:id="rId11"/>
    <p:sldId id="269" r:id="rId12"/>
    <p:sldId id="268" r:id="rId13"/>
    <p:sldId id="262" r:id="rId14"/>
    <p:sldId id="271" r:id="rId15"/>
    <p:sldId id="270" r:id="rId16"/>
    <p:sldId id="263" r:id="rId17"/>
    <p:sldId id="273" r:id="rId18"/>
    <p:sldId id="272" r:id="rId19"/>
    <p:sldId id="25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857"/>
    <a:srgbClr val="5E86A2"/>
    <a:srgbClr val="B6E6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201" autoAdjust="0"/>
  </p:normalViewPr>
  <p:slideViewPr>
    <p:cSldViewPr snapToGrid="0">
      <p:cViewPr>
        <p:scale>
          <a:sx n="75" d="100"/>
          <a:sy n="75" d="100"/>
        </p:scale>
        <p:origin x="1134" y="8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Sheet1!$B$1</c:f>
              <c:strCache>
                <c:ptCount val="1"/>
                <c:pt idx="0">
                  <c:v>Store1</c:v>
                </c:pt>
              </c:strCache>
            </c:strRef>
          </c:tx>
          <c:spPr>
            <a:ln w="12700" cap="rnd" cmpd="sng" algn="ctr">
              <a:solidFill>
                <a:srgbClr val="324857"/>
              </a:solidFill>
              <a:prstDash val="solid"/>
              <a:round/>
            </a:ln>
            <a:effectLst/>
          </c:spPr>
          <c:marker>
            <c:symbol val="circle"/>
            <c:size val="5"/>
            <c:spPr>
              <a:solidFill>
                <a:srgbClr val="324857"/>
              </a:solidFill>
              <a:ln w="12700" cap="flat" cmpd="sng" algn="ctr">
                <a:solidFill>
                  <a:srgbClr val="324857"/>
                </a:solidFill>
                <a:prstDash val="solid"/>
                <a:round/>
              </a:ln>
              <a:effectLst/>
            </c:spPr>
          </c:marker>
          <c:dLbls>
            <c:delete val="1"/>
          </c:dLbls>
          <c:cat>
            <c:strRef>
              <c:f>Sheet1!$A$2:$A$8</c:f>
              <c:strCache>
                <c:ptCount val="7"/>
                <c:pt idx="0">
                  <c:v>Jan</c:v>
                </c:pt>
                <c:pt idx="1">
                  <c:v>Feb</c:v>
                </c:pt>
                <c:pt idx="2">
                  <c:v>Mar</c:v>
                </c:pt>
                <c:pt idx="3">
                  <c:v>Apr</c:v>
                </c:pt>
                <c:pt idx="4">
                  <c:v>May</c:v>
                </c:pt>
                <c:pt idx="5">
                  <c:v>Jun</c:v>
                </c:pt>
                <c:pt idx="6">
                  <c:v>Jul</c:v>
                </c:pt>
              </c:strCache>
            </c:strRef>
          </c:cat>
          <c:val>
            <c:numRef>
              <c:f>Sheet1!$B$2:$B$8</c:f>
              <c:numCache>
                <c:formatCode>General</c:formatCode>
                <c:ptCount val="7"/>
                <c:pt idx="0">
                  <c:v>50</c:v>
                </c:pt>
                <c:pt idx="1">
                  <c:v>40</c:v>
                </c:pt>
                <c:pt idx="2">
                  <c:v>150</c:v>
                </c:pt>
                <c:pt idx="3">
                  <c:v>70</c:v>
                </c:pt>
                <c:pt idx="4">
                  <c:v>50</c:v>
                </c:pt>
                <c:pt idx="5">
                  <c:v>60</c:v>
                </c:pt>
                <c:pt idx="6">
                  <c:v>80</c:v>
                </c:pt>
              </c:numCache>
            </c:numRef>
          </c:val>
          <c:smooth val="1"/>
        </c:ser>
        <c:ser>
          <c:idx val="1"/>
          <c:order val="1"/>
          <c:tx>
            <c:strRef>
              <c:f>Sheet1!$C$1</c:f>
              <c:strCache>
                <c:ptCount val="1"/>
                <c:pt idx="0">
                  <c:v>Store2</c:v>
                </c:pt>
              </c:strCache>
            </c:strRef>
          </c:tx>
          <c:spPr>
            <a:ln w="12700" cap="rnd" cmpd="sng" algn="ctr">
              <a:solidFill>
                <a:srgbClr val="5E86A2"/>
              </a:solidFill>
              <a:prstDash val="solid"/>
              <a:round/>
            </a:ln>
            <a:effectLst/>
          </c:spPr>
          <c:marker>
            <c:symbol val="circle"/>
            <c:size val="5"/>
            <c:spPr>
              <a:solidFill>
                <a:srgbClr val="5E86A2"/>
              </a:solidFill>
              <a:ln w="12700" cap="flat" cmpd="sng" algn="ctr">
                <a:solidFill>
                  <a:srgbClr val="5E86A2"/>
                </a:solidFill>
                <a:prstDash val="solid"/>
                <a:round/>
              </a:ln>
              <a:effectLst/>
            </c:spPr>
          </c:marker>
          <c:dLbls>
            <c:delete val="1"/>
          </c:dLbls>
          <c:cat>
            <c:strRef>
              <c:f>Sheet1!$A$2:$A$8</c:f>
              <c:strCache>
                <c:ptCount val="7"/>
                <c:pt idx="0">
                  <c:v>Jan</c:v>
                </c:pt>
                <c:pt idx="1">
                  <c:v>Feb</c:v>
                </c:pt>
                <c:pt idx="2">
                  <c:v>Mar</c:v>
                </c:pt>
                <c:pt idx="3">
                  <c:v>Apr</c:v>
                </c:pt>
                <c:pt idx="4">
                  <c:v>May</c:v>
                </c:pt>
                <c:pt idx="5">
                  <c:v>Jun</c:v>
                </c:pt>
                <c:pt idx="6">
                  <c:v>Jul</c:v>
                </c:pt>
              </c:strCache>
            </c:strRef>
          </c:cat>
          <c:val>
            <c:numRef>
              <c:f>Sheet1!$C$2:$C$8</c:f>
              <c:numCache>
                <c:formatCode>General</c:formatCode>
                <c:ptCount val="7"/>
                <c:pt idx="0">
                  <c:v>130</c:v>
                </c:pt>
                <c:pt idx="1">
                  <c:v>170</c:v>
                </c:pt>
                <c:pt idx="2">
                  <c:v>110</c:v>
                </c:pt>
                <c:pt idx="3">
                  <c:v>210</c:v>
                </c:pt>
                <c:pt idx="4">
                  <c:v>80</c:v>
                </c:pt>
                <c:pt idx="5">
                  <c:v>90</c:v>
                </c:pt>
                <c:pt idx="6">
                  <c:v>140</c:v>
                </c:pt>
              </c:numCache>
            </c:numRef>
          </c:val>
          <c:smooth val="1"/>
        </c:ser>
        <c:dLbls>
          <c:showLegendKey val="0"/>
          <c:showVal val="0"/>
          <c:showCatName val="0"/>
          <c:showSerName val="0"/>
          <c:showPercent val="0"/>
          <c:showBubbleSize val="0"/>
        </c:dLbls>
        <c:marker val="1"/>
        <c:smooth val="1"/>
        <c:axId val="-2121968288"/>
        <c:axId val="-2121965296"/>
      </c:lineChart>
      <c:catAx>
        <c:axId val="-2121968288"/>
        <c:scaling>
          <c:orientation val="minMax"/>
        </c:scaling>
        <c:delete val="0"/>
        <c:axPos val="b"/>
        <c:numFmt formatCode="General" sourceLinked="0"/>
        <c:majorTickMark val="none"/>
        <c:minorTickMark val="none"/>
        <c:tickLblPos val="nextTo"/>
        <c:spPr>
          <a:ln w="6350" cap="flat" cmpd="sng" algn="ctr">
            <a:noFill/>
            <a:prstDash val="solid"/>
            <a:round/>
          </a:ln>
        </c:spPr>
        <c:txPr>
          <a:bodyPr rot="-60000000" spcFirstLastPara="0" vertOverflow="ellipsis" vert="horz" wrap="square" anchor="ctr" anchorCtr="1"/>
          <a:lstStyle/>
          <a:p>
            <a:pPr algn="ctr">
              <a:defRPr lang="zh-CN" sz="1100" b="0" i="0" u="none" strike="noStrike" kern="1200" baseline="0">
                <a:solidFill>
                  <a:schemeClr val="tx1"/>
                </a:solidFill>
                <a:latin typeface="+mn-lt"/>
                <a:ea typeface="+mn-ea"/>
                <a:cs typeface="+mn-cs"/>
              </a:defRPr>
            </a:pPr>
          </a:p>
        </c:txPr>
        <c:crossAx val="-2121965296"/>
        <c:crosses val="autoZero"/>
        <c:auto val="1"/>
        <c:lblAlgn val="ctr"/>
        <c:lblOffset val="100"/>
        <c:noMultiLvlLbl val="0"/>
      </c:catAx>
      <c:valAx>
        <c:axId val="-2121965296"/>
        <c:scaling>
          <c:orientation val="minMax"/>
        </c:scaling>
        <c:delete val="0"/>
        <c:axPos val="l"/>
        <c:majorGridlines>
          <c:spPr>
            <a:ln w="3175" cap="flat" cmpd="sng" algn="ctr">
              <a:solidFill>
                <a:srgbClr val="7F7F7F">
                  <a:alpha val="50000"/>
                </a:srgbClr>
              </a:solidFill>
              <a:prstDash val="solid"/>
              <a:round/>
            </a:ln>
          </c:spPr>
        </c:majorGridlines>
        <c:numFmt formatCode="General" sourceLinked="1"/>
        <c:majorTickMark val="none"/>
        <c:minorTickMark val="none"/>
        <c:tickLblPos val="nextTo"/>
        <c:spPr>
          <a:ln w="6350" cap="flat" cmpd="sng" algn="ctr">
            <a:noFill/>
            <a:prstDash val="solid"/>
            <a:round/>
          </a:ln>
        </c:spPr>
        <c:txPr>
          <a:bodyPr rot="-60000000" spcFirstLastPara="0" vertOverflow="ellipsis" vert="horz" wrap="square" anchor="ctr" anchorCtr="1"/>
          <a:lstStyle/>
          <a:p>
            <a:pPr>
              <a:defRPr lang="zh-CN" sz="1100" b="0" i="0" u="none" strike="noStrike" kern="1200" baseline="0">
                <a:solidFill>
                  <a:schemeClr val="tx1"/>
                </a:solidFill>
                <a:latin typeface="+mn-lt"/>
                <a:ea typeface="+mn-ea"/>
                <a:cs typeface="+mn-cs"/>
              </a:defRPr>
            </a:pPr>
          </a:p>
        </c:txPr>
        <c:crossAx val="-2121968288"/>
        <c:crosses val="autoZero"/>
        <c:crossBetween val="midCat"/>
      </c:valAx>
      <c:spPr>
        <a:ln w="3175" cmpd="sng">
          <a:solidFill>
            <a:srgbClr val="7F7F7F">
              <a:alpha val="50000"/>
            </a:srgbClr>
          </a:solidFill>
        </a:ln>
      </c:spPr>
    </c:plotArea>
    <c:plotVisOnly val="1"/>
    <c:dispBlanksAs val="gap"/>
    <c:showDLblsOverMax val="0"/>
  </c:chart>
  <c:txPr>
    <a:bodyPr/>
    <a:lstStyle/>
    <a:p>
      <a:pPr>
        <a:defRPr lang="zh-CN" sz="11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c:explosion val="0"/>
          <c:dPt>
            <c:idx val="0"/>
            <c:bubble3D val="0"/>
            <c:spPr>
              <a:solidFill>
                <a:srgbClr val="5E86A2"/>
              </a:solidFill>
              <a:ln w="19050">
                <a:noFill/>
              </a:ln>
              <a:effectLst/>
            </c:spPr>
          </c:dPt>
          <c:dPt>
            <c:idx val="1"/>
            <c:bubble3D val="0"/>
            <c:spPr>
              <a:solidFill>
                <a:schemeClr val="accent1">
                  <a:lumMod val="50000"/>
                  <a:alpha val="5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71"/>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c:explosion val="0"/>
          <c:dPt>
            <c:idx val="0"/>
            <c:bubble3D val="0"/>
            <c:spPr>
              <a:solidFill>
                <a:srgbClr val="324857"/>
              </a:solidFill>
              <a:ln w="19050">
                <a:noFill/>
              </a:ln>
              <a:effectLst/>
            </c:spPr>
          </c:dPt>
          <c:dPt>
            <c:idx val="1"/>
            <c:bubble3D val="0"/>
            <c:spPr>
              <a:solidFill>
                <a:schemeClr val="accent1">
                  <a:lumMod val="50000"/>
                  <a:alpha val="5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1st Qtr</c:v>
                </c:pt>
                <c:pt idx="1">
                  <c:v>2nd Qtr</c:v>
                </c:pt>
              </c:strCache>
            </c:strRef>
          </c:cat>
          <c:val>
            <c:numRef>
              <c:f>Sheet1!$B$2:$B$5</c:f>
              <c:numCache>
                <c:formatCode>General</c:formatCode>
                <c:ptCount val="4"/>
                <c:pt idx="0">
                  <c:v>85</c:v>
                </c:pt>
                <c:pt idx="1">
                  <c:v>15</c:v>
                </c:pt>
              </c:numCache>
            </c:numRef>
          </c:val>
        </c:ser>
        <c:dLbls>
          <c:showLegendKey val="0"/>
          <c:showVal val="0"/>
          <c:showCatName val="0"/>
          <c:showSerName val="0"/>
          <c:showPercent val="0"/>
          <c:showBubbleSize val="0"/>
          <c:showLeaderLines val="1"/>
        </c:dLbls>
        <c:firstSliceAng val="0"/>
        <c:holeSize val="71"/>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96DBAE5-6A43-4F07-880B-1FD0B66AB8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1D0CF4-ADA2-4083-B07A-9279929C130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6DBAE5-6A43-4F07-880B-1FD0B66AB8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1D0CF4-ADA2-4083-B07A-9279929C130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643529" y="1512943"/>
            <a:ext cx="4904942"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000" b="1" dirty="0">
                <a:solidFill>
                  <a:srgbClr val="324857"/>
                </a:solidFill>
                <a:latin typeface="微软雅黑" panose="020B0503020204020204" pitchFamily="34" charset="-122"/>
                <a:ea typeface="微软雅黑" panose="020B0503020204020204" pitchFamily="34" charset="-122"/>
              </a:rPr>
              <a:t>论 文 答 辩</a:t>
            </a:r>
            <a:endParaRPr lang="zh-CN" altLang="en-US" sz="6000" b="1" dirty="0">
              <a:solidFill>
                <a:srgbClr val="324857"/>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5338465" y="2677450"/>
            <a:ext cx="1515070" cy="0"/>
          </a:xfrm>
          <a:prstGeom prst="line">
            <a:avLst/>
          </a:prstGeom>
          <a:ln w="38100">
            <a:solidFill>
              <a:srgbClr val="324857"/>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447800" y="2815479"/>
            <a:ext cx="9296401"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000" spc="300" dirty="0">
                <a:solidFill>
                  <a:srgbClr val="324857"/>
                </a:solidFill>
                <a:latin typeface="微软雅黑" panose="020B0503020204020204" pitchFamily="34" charset="-122"/>
                <a:ea typeface="微软雅黑" panose="020B0503020204020204" pitchFamily="34" charset="-122"/>
              </a:rPr>
              <a:t>简约学术毕业答辩模板</a:t>
            </a:r>
            <a:endParaRPr lang="zh-CN" altLang="en-US" sz="6000" spc="300" dirty="0">
              <a:solidFill>
                <a:srgbClr val="32485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477938" y="3912993"/>
            <a:ext cx="7236124" cy="523220"/>
          </a:xfrm>
          <a:prstGeom prst="rect">
            <a:avLst/>
          </a:prstGeom>
          <a:noFill/>
          <a:ln w="3175">
            <a:noFill/>
            <a:prstDash val="solid"/>
          </a:ln>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1400" b="0" dirty="0">
                <a:solidFill>
                  <a:srgbClr val="324857"/>
                </a:solidFill>
                <a:latin typeface="微软雅黑" panose="020B0503020204020204" pitchFamily="34" charset="-122"/>
                <a:ea typeface="微软雅黑" panose="020B0503020204020204" pitchFamily="34" charset="-122"/>
              </a:rPr>
              <a:t>A company is an association or collection of individuals, whether natural persons, legal persons, or a mixture of both. Company members share a common purpose. </a:t>
            </a:r>
            <a:endParaRPr lang="en-US" altLang="zh-CN" sz="1400" b="0" dirty="0">
              <a:solidFill>
                <a:srgbClr val="324857"/>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289980" y="4575722"/>
            <a:ext cx="5931350" cy="418161"/>
            <a:chOff x="3198133" y="4885774"/>
            <a:chExt cx="5931350" cy="418161"/>
          </a:xfrm>
        </p:grpSpPr>
        <p:sp>
          <p:nvSpPr>
            <p:cNvPr id="14" name="文本框 13"/>
            <p:cNvSpPr txBox="1"/>
            <p:nvPr/>
          </p:nvSpPr>
          <p:spPr>
            <a:xfrm>
              <a:off x="3278572" y="4885774"/>
              <a:ext cx="2135254" cy="418161"/>
            </a:xfrm>
            <a:prstGeom prst="roundRect">
              <a:avLst>
                <a:gd name="adj" fmla="val 33061"/>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324857"/>
                  </a:solidFill>
                  <a:latin typeface="微软雅黑" panose="020B0503020204020204" pitchFamily="34" charset="-122"/>
                  <a:ea typeface="微软雅黑" panose="020B0503020204020204" pitchFamily="34" charset="-122"/>
                </a:rPr>
                <a:t>答辩人：</a:t>
              </a:r>
              <a:r>
                <a:rPr lang="en-US" altLang="zh-CN" sz="1600" dirty="0">
                  <a:solidFill>
                    <a:srgbClr val="324857"/>
                  </a:solidFill>
                  <a:latin typeface="微软雅黑" panose="020B0503020204020204" pitchFamily="34" charset="-122"/>
                  <a:ea typeface="微软雅黑" panose="020B0503020204020204" pitchFamily="34" charset="-122"/>
                </a:rPr>
                <a:t>XXX</a:t>
              </a:r>
              <a:endParaRPr lang="en-US" altLang="zh-CN" sz="1600" dirty="0">
                <a:solidFill>
                  <a:srgbClr val="32485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692739" y="4885774"/>
              <a:ext cx="2436744" cy="418161"/>
            </a:xfrm>
            <a:prstGeom prst="roundRect">
              <a:avLst>
                <a:gd name="adj" fmla="val 33061"/>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324857"/>
                  </a:solidFill>
                  <a:latin typeface="微软雅黑" panose="020B0503020204020204" pitchFamily="34" charset="-122"/>
                  <a:ea typeface="微软雅黑" panose="020B0503020204020204" pitchFamily="34" charset="-122"/>
                </a:rPr>
                <a:t>指导老师：</a:t>
              </a:r>
              <a:r>
                <a:rPr lang="en-US" altLang="zh-CN" sz="1600" dirty="0">
                  <a:solidFill>
                    <a:srgbClr val="324857"/>
                  </a:solidFill>
                  <a:latin typeface="微软雅黑" panose="020B0503020204020204" pitchFamily="34" charset="-122"/>
                  <a:ea typeface="微软雅黑" panose="020B0503020204020204" pitchFamily="34" charset="-122"/>
                </a:rPr>
                <a:t>XXX</a:t>
              </a:r>
              <a:endParaRPr lang="en-US" altLang="zh-CN" sz="1600" dirty="0">
                <a:solidFill>
                  <a:srgbClr val="324857"/>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198133" y="4927109"/>
              <a:ext cx="349404" cy="349404"/>
              <a:chOff x="3117430" y="4873483"/>
              <a:chExt cx="470743" cy="470743"/>
            </a:xfrm>
          </p:grpSpPr>
          <p:sp>
            <p:nvSpPr>
              <p:cNvPr id="20" name="Freeform 105"/>
              <p:cNvSpPr>
                <a:spLocks noEditPoints="1"/>
              </p:cNvSpPr>
              <p:nvPr/>
            </p:nvSpPr>
            <p:spPr bwMode="auto">
              <a:xfrm>
                <a:off x="3145630" y="4963187"/>
                <a:ext cx="414343" cy="291334"/>
              </a:xfrm>
              <a:custGeom>
                <a:avLst/>
                <a:gdLst>
                  <a:gd name="T0" fmla="*/ 256 w 256"/>
                  <a:gd name="T1" fmla="*/ 172 h 180"/>
                  <a:gd name="T2" fmla="*/ 256 w 256"/>
                  <a:gd name="T3" fmla="*/ 172 h 180"/>
                  <a:gd name="T4" fmla="*/ 248 w 256"/>
                  <a:gd name="T5" fmla="*/ 180 h 180"/>
                  <a:gd name="T6" fmla="*/ 189 w 256"/>
                  <a:gd name="T7" fmla="*/ 180 h 180"/>
                  <a:gd name="T8" fmla="*/ 196 w 256"/>
                  <a:gd name="T9" fmla="*/ 170 h 180"/>
                  <a:gd name="T10" fmla="*/ 196 w 256"/>
                  <a:gd name="T11" fmla="*/ 170 h 180"/>
                  <a:gd name="T12" fmla="*/ 196 w 256"/>
                  <a:gd name="T13" fmla="*/ 170 h 180"/>
                  <a:gd name="T14" fmla="*/ 170 w 256"/>
                  <a:gd name="T15" fmla="*/ 121 h 180"/>
                  <a:gd name="T16" fmla="*/ 152 w 256"/>
                  <a:gd name="T17" fmla="*/ 115 h 180"/>
                  <a:gd name="T18" fmla="*/ 152 w 256"/>
                  <a:gd name="T19" fmla="*/ 100 h 180"/>
                  <a:gd name="T20" fmla="*/ 144 w 256"/>
                  <a:gd name="T21" fmla="*/ 80 h 180"/>
                  <a:gd name="T22" fmla="*/ 139 w 256"/>
                  <a:gd name="T23" fmla="*/ 72 h 180"/>
                  <a:gd name="T24" fmla="*/ 141 w 256"/>
                  <a:gd name="T25" fmla="*/ 59 h 180"/>
                  <a:gd name="T26" fmla="*/ 140 w 256"/>
                  <a:gd name="T27" fmla="*/ 42 h 180"/>
                  <a:gd name="T28" fmla="*/ 171 w 256"/>
                  <a:gd name="T29" fmla="*/ 16 h 180"/>
                  <a:gd name="T30" fmla="*/ 202 w 256"/>
                  <a:gd name="T31" fmla="*/ 42 h 180"/>
                  <a:gd name="T32" fmla="*/ 200 w 256"/>
                  <a:gd name="T33" fmla="*/ 59 h 180"/>
                  <a:gd name="T34" fmla="*/ 203 w 256"/>
                  <a:gd name="T35" fmla="*/ 72 h 180"/>
                  <a:gd name="T36" fmla="*/ 198 w 256"/>
                  <a:gd name="T37" fmla="*/ 80 h 180"/>
                  <a:gd name="T38" fmla="*/ 189 w 256"/>
                  <a:gd name="T39" fmla="*/ 100 h 180"/>
                  <a:gd name="T40" fmla="*/ 190 w 256"/>
                  <a:gd name="T41" fmla="*/ 115 h 180"/>
                  <a:gd name="T42" fmla="*/ 210 w 256"/>
                  <a:gd name="T43" fmla="*/ 124 h 180"/>
                  <a:gd name="T44" fmla="*/ 235 w 256"/>
                  <a:gd name="T45" fmla="*/ 133 h 180"/>
                  <a:gd name="T46" fmla="*/ 256 w 256"/>
                  <a:gd name="T47" fmla="*/ 172 h 180"/>
                  <a:gd name="T48" fmla="*/ 136 w 256"/>
                  <a:gd name="T49" fmla="*/ 119 h 180"/>
                  <a:gd name="T50" fmla="*/ 164 w 256"/>
                  <a:gd name="T51" fmla="*/ 128 h 180"/>
                  <a:gd name="T52" fmla="*/ 187 w 256"/>
                  <a:gd name="T53" fmla="*/ 171 h 180"/>
                  <a:gd name="T54" fmla="*/ 187 w 256"/>
                  <a:gd name="T55" fmla="*/ 171 h 180"/>
                  <a:gd name="T56" fmla="*/ 187 w 256"/>
                  <a:gd name="T57" fmla="*/ 171 h 180"/>
                  <a:gd name="T58" fmla="*/ 178 w 256"/>
                  <a:gd name="T59" fmla="*/ 180 h 180"/>
                  <a:gd name="T60" fmla="*/ 9 w 256"/>
                  <a:gd name="T61" fmla="*/ 180 h 180"/>
                  <a:gd name="T62" fmla="*/ 0 w 256"/>
                  <a:gd name="T63" fmla="*/ 171 h 180"/>
                  <a:gd name="T64" fmla="*/ 0 w 256"/>
                  <a:gd name="T65" fmla="*/ 171 h 180"/>
                  <a:gd name="T66" fmla="*/ 0 w 256"/>
                  <a:gd name="T67" fmla="*/ 171 h 180"/>
                  <a:gd name="T68" fmla="*/ 24 w 256"/>
                  <a:gd name="T69" fmla="*/ 128 h 180"/>
                  <a:gd name="T70" fmla="*/ 51 w 256"/>
                  <a:gd name="T71" fmla="*/ 119 h 180"/>
                  <a:gd name="T72" fmla="*/ 73 w 256"/>
                  <a:gd name="T73" fmla="*/ 109 h 180"/>
                  <a:gd name="T74" fmla="*/ 73 w 256"/>
                  <a:gd name="T75" fmla="*/ 92 h 180"/>
                  <a:gd name="T76" fmla="*/ 64 w 256"/>
                  <a:gd name="T77" fmla="*/ 70 h 180"/>
                  <a:gd name="T78" fmla="*/ 58 w 256"/>
                  <a:gd name="T79" fmla="*/ 62 h 180"/>
                  <a:gd name="T80" fmla="*/ 61 w 256"/>
                  <a:gd name="T81" fmla="*/ 47 h 180"/>
                  <a:gd name="T82" fmla="*/ 60 w 256"/>
                  <a:gd name="T83" fmla="*/ 28 h 180"/>
                  <a:gd name="T84" fmla="*/ 94 w 256"/>
                  <a:gd name="T85" fmla="*/ 0 h 180"/>
                  <a:gd name="T86" fmla="*/ 127 w 256"/>
                  <a:gd name="T87" fmla="*/ 28 h 180"/>
                  <a:gd name="T88" fmla="*/ 126 w 256"/>
                  <a:gd name="T89" fmla="*/ 47 h 180"/>
                  <a:gd name="T90" fmla="*/ 129 w 256"/>
                  <a:gd name="T91" fmla="*/ 62 h 180"/>
                  <a:gd name="T92" fmla="*/ 123 w 256"/>
                  <a:gd name="T93" fmla="*/ 70 h 180"/>
                  <a:gd name="T94" fmla="*/ 114 w 256"/>
                  <a:gd name="T95" fmla="*/ 92 h 180"/>
                  <a:gd name="T96" fmla="*/ 114 w 256"/>
                  <a:gd name="T97" fmla="*/ 109 h 180"/>
                  <a:gd name="T98" fmla="*/ 136 w 256"/>
                  <a:gd name="T99" fmla="*/ 11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6" h="180">
                    <a:moveTo>
                      <a:pt x="256" y="172"/>
                    </a:moveTo>
                    <a:cubicBezTo>
                      <a:pt x="256" y="172"/>
                      <a:pt x="256" y="172"/>
                      <a:pt x="256" y="172"/>
                    </a:cubicBezTo>
                    <a:cubicBezTo>
                      <a:pt x="256" y="176"/>
                      <a:pt x="252" y="180"/>
                      <a:pt x="248" y="180"/>
                    </a:cubicBezTo>
                    <a:cubicBezTo>
                      <a:pt x="189" y="180"/>
                      <a:pt x="189" y="180"/>
                      <a:pt x="189" y="180"/>
                    </a:cubicBezTo>
                    <a:cubicBezTo>
                      <a:pt x="193" y="179"/>
                      <a:pt x="196" y="175"/>
                      <a:pt x="196" y="170"/>
                    </a:cubicBezTo>
                    <a:cubicBezTo>
                      <a:pt x="196" y="170"/>
                      <a:pt x="196" y="170"/>
                      <a:pt x="196" y="170"/>
                    </a:cubicBezTo>
                    <a:cubicBezTo>
                      <a:pt x="196" y="170"/>
                      <a:pt x="196" y="170"/>
                      <a:pt x="196" y="170"/>
                    </a:cubicBezTo>
                    <a:cubicBezTo>
                      <a:pt x="196" y="170"/>
                      <a:pt x="196" y="134"/>
                      <a:pt x="170" y="121"/>
                    </a:cubicBezTo>
                    <a:cubicBezTo>
                      <a:pt x="159" y="116"/>
                      <a:pt x="158" y="117"/>
                      <a:pt x="152" y="115"/>
                    </a:cubicBezTo>
                    <a:cubicBezTo>
                      <a:pt x="152" y="100"/>
                      <a:pt x="152" y="100"/>
                      <a:pt x="152" y="100"/>
                    </a:cubicBezTo>
                    <a:cubicBezTo>
                      <a:pt x="152" y="100"/>
                      <a:pt x="146" y="95"/>
                      <a:pt x="144" y="80"/>
                    </a:cubicBezTo>
                    <a:cubicBezTo>
                      <a:pt x="141" y="81"/>
                      <a:pt x="139" y="76"/>
                      <a:pt x="139" y="72"/>
                    </a:cubicBezTo>
                    <a:cubicBezTo>
                      <a:pt x="139" y="69"/>
                      <a:pt x="137" y="58"/>
                      <a:pt x="141" y="59"/>
                    </a:cubicBezTo>
                    <a:cubicBezTo>
                      <a:pt x="141" y="52"/>
                      <a:pt x="140" y="45"/>
                      <a:pt x="140" y="42"/>
                    </a:cubicBezTo>
                    <a:cubicBezTo>
                      <a:pt x="141" y="30"/>
                      <a:pt x="153" y="17"/>
                      <a:pt x="171" y="16"/>
                    </a:cubicBezTo>
                    <a:cubicBezTo>
                      <a:pt x="192" y="17"/>
                      <a:pt x="201" y="30"/>
                      <a:pt x="202" y="42"/>
                    </a:cubicBezTo>
                    <a:cubicBezTo>
                      <a:pt x="202" y="45"/>
                      <a:pt x="201" y="52"/>
                      <a:pt x="200" y="59"/>
                    </a:cubicBezTo>
                    <a:cubicBezTo>
                      <a:pt x="205" y="58"/>
                      <a:pt x="203" y="69"/>
                      <a:pt x="203" y="72"/>
                    </a:cubicBezTo>
                    <a:cubicBezTo>
                      <a:pt x="203" y="76"/>
                      <a:pt x="201" y="81"/>
                      <a:pt x="198" y="80"/>
                    </a:cubicBezTo>
                    <a:cubicBezTo>
                      <a:pt x="196" y="95"/>
                      <a:pt x="189" y="100"/>
                      <a:pt x="189" y="100"/>
                    </a:cubicBezTo>
                    <a:cubicBezTo>
                      <a:pt x="190" y="115"/>
                      <a:pt x="190" y="115"/>
                      <a:pt x="190" y="115"/>
                    </a:cubicBezTo>
                    <a:cubicBezTo>
                      <a:pt x="190" y="115"/>
                      <a:pt x="193" y="117"/>
                      <a:pt x="210" y="124"/>
                    </a:cubicBezTo>
                    <a:cubicBezTo>
                      <a:pt x="226" y="131"/>
                      <a:pt x="221" y="126"/>
                      <a:pt x="235" y="133"/>
                    </a:cubicBezTo>
                    <a:cubicBezTo>
                      <a:pt x="256" y="143"/>
                      <a:pt x="256" y="172"/>
                      <a:pt x="256" y="172"/>
                    </a:cubicBezTo>
                    <a:close/>
                    <a:moveTo>
                      <a:pt x="136" y="119"/>
                    </a:moveTo>
                    <a:cubicBezTo>
                      <a:pt x="155" y="126"/>
                      <a:pt x="149" y="121"/>
                      <a:pt x="164" y="128"/>
                    </a:cubicBezTo>
                    <a:cubicBezTo>
                      <a:pt x="187" y="140"/>
                      <a:pt x="187" y="171"/>
                      <a:pt x="187" y="171"/>
                    </a:cubicBezTo>
                    <a:cubicBezTo>
                      <a:pt x="187" y="171"/>
                      <a:pt x="187" y="171"/>
                      <a:pt x="187" y="171"/>
                    </a:cubicBezTo>
                    <a:cubicBezTo>
                      <a:pt x="187" y="171"/>
                      <a:pt x="187" y="171"/>
                      <a:pt x="187" y="171"/>
                    </a:cubicBezTo>
                    <a:cubicBezTo>
                      <a:pt x="187" y="176"/>
                      <a:pt x="183" y="180"/>
                      <a:pt x="178" y="180"/>
                    </a:cubicBezTo>
                    <a:cubicBezTo>
                      <a:pt x="9" y="180"/>
                      <a:pt x="9" y="180"/>
                      <a:pt x="9" y="180"/>
                    </a:cubicBezTo>
                    <a:cubicBezTo>
                      <a:pt x="4" y="180"/>
                      <a:pt x="0" y="176"/>
                      <a:pt x="0" y="171"/>
                    </a:cubicBezTo>
                    <a:cubicBezTo>
                      <a:pt x="0" y="171"/>
                      <a:pt x="0" y="171"/>
                      <a:pt x="0" y="171"/>
                    </a:cubicBezTo>
                    <a:cubicBezTo>
                      <a:pt x="0" y="171"/>
                      <a:pt x="0" y="171"/>
                      <a:pt x="0" y="171"/>
                    </a:cubicBezTo>
                    <a:cubicBezTo>
                      <a:pt x="0" y="171"/>
                      <a:pt x="0" y="140"/>
                      <a:pt x="24" y="128"/>
                    </a:cubicBezTo>
                    <a:cubicBezTo>
                      <a:pt x="38" y="121"/>
                      <a:pt x="33" y="127"/>
                      <a:pt x="51" y="119"/>
                    </a:cubicBezTo>
                    <a:cubicBezTo>
                      <a:pt x="69" y="112"/>
                      <a:pt x="73" y="109"/>
                      <a:pt x="73" y="109"/>
                    </a:cubicBezTo>
                    <a:cubicBezTo>
                      <a:pt x="73" y="92"/>
                      <a:pt x="73" y="92"/>
                      <a:pt x="73" y="92"/>
                    </a:cubicBezTo>
                    <a:cubicBezTo>
                      <a:pt x="73" y="92"/>
                      <a:pt x="66" y="87"/>
                      <a:pt x="64" y="70"/>
                    </a:cubicBezTo>
                    <a:cubicBezTo>
                      <a:pt x="60" y="72"/>
                      <a:pt x="59" y="65"/>
                      <a:pt x="58" y="62"/>
                    </a:cubicBezTo>
                    <a:cubicBezTo>
                      <a:pt x="58" y="58"/>
                      <a:pt x="56" y="46"/>
                      <a:pt x="61" y="47"/>
                    </a:cubicBezTo>
                    <a:cubicBezTo>
                      <a:pt x="60" y="39"/>
                      <a:pt x="59" y="32"/>
                      <a:pt x="60" y="28"/>
                    </a:cubicBezTo>
                    <a:cubicBezTo>
                      <a:pt x="61" y="15"/>
                      <a:pt x="74" y="1"/>
                      <a:pt x="94" y="0"/>
                    </a:cubicBezTo>
                    <a:cubicBezTo>
                      <a:pt x="117" y="1"/>
                      <a:pt x="126" y="15"/>
                      <a:pt x="127" y="28"/>
                    </a:cubicBezTo>
                    <a:cubicBezTo>
                      <a:pt x="128" y="32"/>
                      <a:pt x="127" y="39"/>
                      <a:pt x="126" y="47"/>
                    </a:cubicBezTo>
                    <a:cubicBezTo>
                      <a:pt x="131" y="46"/>
                      <a:pt x="129" y="58"/>
                      <a:pt x="129" y="62"/>
                    </a:cubicBezTo>
                    <a:cubicBezTo>
                      <a:pt x="128" y="65"/>
                      <a:pt x="127" y="72"/>
                      <a:pt x="123" y="70"/>
                    </a:cubicBezTo>
                    <a:cubicBezTo>
                      <a:pt x="121" y="87"/>
                      <a:pt x="114" y="92"/>
                      <a:pt x="114" y="92"/>
                    </a:cubicBezTo>
                    <a:cubicBezTo>
                      <a:pt x="114" y="109"/>
                      <a:pt x="114" y="109"/>
                      <a:pt x="114" y="109"/>
                    </a:cubicBezTo>
                    <a:cubicBezTo>
                      <a:pt x="114" y="109"/>
                      <a:pt x="118" y="111"/>
                      <a:pt x="136" y="119"/>
                    </a:cubicBezTo>
                  </a:path>
                </a:pathLst>
              </a:custGeom>
              <a:solidFill>
                <a:srgbClr val="324857"/>
              </a:solidFill>
              <a:ln>
                <a:noFill/>
              </a:ln>
            </p:spPr>
            <p:txBody>
              <a:bodyPr vert="horz" wrap="square" lIns="38100" tIns="19050" rIns="38100" bIns="19050" numCol="1" anchor="t" anchorCtr="0" compatLnSpc="1"/>
              <a:lstStyle/>
              <a:p>
                <a:endParaRPr lang="en-US" sz="750" dirty="0">
                  <a:solidFill>
                    <a:srgbClr val="324857"/>
                  </a:solidFill>
                </a:endParaRPr>
              </a:p>
            </p:txBody>
          </p:sp>
          <p:sp>
            <p:nvSpPr>
              <p:cNvPr id="21" name="椭圆 20"/>
              <p:cNvSpPr/>
              <p:nvPr/>
            </p:nvSpPr>
            <p:spPr>
              <a:xfrm>
                <a:off x="3117430" y="4873483"/>
                <a:ext cx="470743" cy="470743"/>
              </a:xfrm>
              <a:prstGeom prst="ellipse">
                <a:avLst/>
              </a:prstGeom>
              <a:noFill/>
              <a:ln w="28575">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4857"/>
                  </a:solidFill>
                </a:endParaRPr>
              </a:p>
            </p:txBody>
          </p:sp>
        </p:grpSp>
        <p:grpSp>
          <p:nvGrpSpPr>
            <p:cNvPr id="17" name="组合 16"/>
            <p:cNvGrpSpPr/>
            <p:nvPr/>
          </p:nvGrpSpPr>
          <p:grpSpPr>
            <a:xfrm>
              <a:off x="6660395" y="4916673"/>
              <a:ext cx="349404" cy="349404"/>
              <a:chOff x="6674909" y="4916673"/>
              <a:chExt cx="349404" cy="349404"/>
            </a:xfrm>
          </p:grpSpPr>
          <p:sp>
            <p:nvSpPr>
              <p:cNvPr id="18" name="Freeform 106"/>
              <p:cNvSpPr/>
              <p:nvPr/>
            </p:nvSpPr>
            <p:spPr bwMode="auto">
              <a:xfrm>
                <a:off x="6718976" y="4966579"/>
                <a:ext cx="257643" cy="249592"/>
              </a:xfrm>
              <a:custGeom>
                <a:avLst/>
                <a:gdLst>
                  <a:gd name="T0" fmla="*/ 256 w 256"/>
                  <a:gd name="T1" fmla="*/ 236 h 248"/>
                  <a:gd name="T2" fmla="*/ 256 w 256"/>
                  <a:gd name="T3" fmla="*/ 236 h 248"/>
                  <a:gd name="T4" fmla="*/ 244 w 256"/>
                  <a:gd name="T5" fmla="*/ 248 h 248"/>
                  <a:gd name="T6" fmla="*/ 12 w 256"/>
                  <a:gd name="T7" fmla="*/ 248 h 248"/>
                  <a:gd name="T8" fmla="*/ 0 w 256"/>
                  <a:gd name="T9" fmla="*/ 236 h 248"/>
                  <a:gd name="T10" fmla="*/ 0 w 256"/>
                  <a:gd name="T11" fmla="*/ 236 h 248"/>
                  <a:gd name="T12" fmla="*/ 0 w 256"/>
                  <a:gd name="T13" fmla="*/ 236 h 248"/>
                  <a:gd name="T14" fmla="*/ 32 w 256"/>
                  <a:gd name="T15" fmla="*/ 176 h 248"/>
                  <a:gd name="T16" fmla="*/ 70 w 256"/>
                  <a:gd name="T17" fmla="*/ 164 h 248"/>
                  <a:gd name="T18" fmla="*/ 100 w 256"/>
                  <a:gd name="T19" fmla="*/ 150 h 248"/>
                  <a:gd name="T20" fmla="*/ 100 w 256"/>
                  <a:gd name="T21" fmla="*/ 127 h 248"/>
                  <a:gd name="T22" fmla="*/ 88 w 256"/>
                  <a:gd name="T23" fmla="*/ 97 h 248"/>
                  <a:gd name="T24" fmla="*/ 80 w 256"/>
                  <a:gd name="T25" fmla="*/ 85 h 248"/>
                  <a:gd name="T26" fmla="*/ 84 w 256"/>
                  <a:gd name="T27" fmla="*/ 65 h 248"/>
                  <a:gd name="T28" fmla="*/ 82 w 256"/>
                  <a:gd name="T29" fmla="*/ 39 h 248"/>
                  <a:gd name="T30" fmla="*/ 129 w 256"/>
                  <a:gd name="T31" fmla="*/ 0 h 248"/>
                  <a:gd name="T32" fmla="*/ 175 w 256"/>
                  <a:gd name="T33" fmla="*/ 39 h 248"/>
                  <a:gd name="T34" fmla="*/ 173 w 256"/>
                  <a:gd name="T35" fmla="*/ 65 h 248"/>
                  <a:gd name="T36" fmla="*/ 177 w 256"/>
                  <a:gd name="T37" fmla="*/ 85 h 248"/>
                  <a:gd name="T38" fmla="*/ 168 w 256"/>
                  <a:gd name="T39" fmla="*/ 97 h 248"/>
                  <a:gd name="T40" fmla="*/ 156 w 256"/>
                  <a:gd name="T41" fmla="*/ 126 h 248"/>
                  <a:gd name="T42" fmla="*/ 156 w 256"/>
                  <a:gd name="T43" fmla="*/ 150 h 248"/>
                  <a:gd name="T44" fmla="*/ 187 w 256"/>
                  <a:gd name="T45" fmla="*/ 164 h 248"/>
                  <a:gd name="T46" fmla="*/ 224 w 256"/>
                  <a:gd name="T47" fmla="*/ 176 h 248"/>
                  <a:gd name="T48" fmla="*/ 256 w 256"/>
                  <a:gd name="T49" fmla="*/ 23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248">
                    <a:moveTo>
                      <a:pt x="256" y="236"/>
                    </a:moveTo>
                    <a:cubicBezTo>
                      <a:pt x="256" y="236"/>
                      <a:pt x="256" y="236"/>
                      <a:pt x="256" y="236"/>
                    </a:cubicBezTo>
                    <a:cubicBezTo>
                      <a:pt x="256" y="243"/>
                      <a:pt x="251" y="248"/>
                      <a:pt x="244" y="248"/>
                    </a:cubicBezTo>
                    <a:cubicBezTo>
                      <a:pt x="12" y="248"/>
                      <a:pt x="12" y="248"/>
                      <a:pt x="12" y="248"/>
                    </a:cubicBezTo>
                    <a:cubicBezTo>
                      <a:pt x="6" y="248"/>
                      <a:pt x="0" y="243"/>
                      <a:pt x="0" y="236"/>
                    </a:cubicBezTo>
                    <a:cubicBezTo>
                      <a:pt x="0" y="236"/>
                      <a:pt x="0" y="236"/>
                      <a:pt x="0" y="236"/>
                    </a:cubicBezTo>
                    <a:cubicBezTo>
                      <a:pt x="0" y="236"/>
                      <a:pt x="0" y="236"/>
                      <a:pt x="0" y="236"/>
                    </a:cubicBezTo>
                    <a:cubicBezTo>
                      <a:pt x="0" y="236"/>
                      <a:pt x="0" y="192"/>
                      <a:pt x="32" y="176"/>
                    </a:cubicBezTo>
                    <a:cubicBezTo>
                      <a:pt x="53" y="166"/>
                      <a:pt x="45" y="174"/>
                      <a:pt x="70" y="164"/>
                    </a:cubicBezTo>
                    <a:cubicBezTo>
                      <a:pt x="94" y="154"/>
                      <a:pt x="100" y="150"/>
                      <a:pt x="100" y="150"/>
                    </a:cubicBezTo>
                    <a:cubicBezTo>
                      <a:pt x="100" y="127"/>
                      <a:pt x="100" y="127"/>
                      <a:pt x="100" y="127"/>
                    </a:cubicBezTo>
                    <a:cubicBezTo>
                      <a:pt x="100" y="127"/>
                      <a:pt x="91" y="119"/>
                      <a:pt x="88" y="97"/>
                    </a:cubicBezTo>
                    <a:cubicBezTo>
                      <a:pt x="82" y="99"/>
                      <a:pt x="81" y="90"/>
                      <a:pt x="80" y="85"/>
                    </a:cubicBezTo>
                    <a:cubicBezTo>
                      <a:pt x="80" y="80"/>
                      <a:pt x="77" y="63"/>
                      <a:pt x="84" y="65"/>
                    </a:cubicBezTo>
                    <a:cubicBezTo>
                      <a:pt x="82" y="54"/>
                      <a:pt x="81" y="44"/>
                      <a:pt x="82" y="39"/>
                    </a:cubicBezTo>
                    <a:cubicBezTo>
                      <a:pt x="84" y="20"/>
                      <a:pt x="101" y="1"/>
                      <a:pt x="129" y="0"/>
                    </a:cubicBezTo>
                    <a:cubicBezTo>
                      <a:pt x="160" y="1"/>
                      <a:pt x="173" y="20"/>
                      <a:pt x="175" y="39"/>
                    </a:cubicBezTo>
                    <a:cubicBezTo>
                      <a:pt x="175" y="44"/>
                      <a:pt x="174" y="54"/>
                      <a:pt x="173" y="65"/>
                    </a:cubicBezTo>
                    <a:cubicBezTo>
                      <a:pt x="180" y="63"/>
                      <a:pt x="177" y="80"/>
                      <a:pt x="177" y="85"/>
                    </a:cubicBezTo>
                    <a:cubicBezTo>
                      <a:pt x="176" y="90"/>
                      <a:pt x="174" y="99"/>
                      <a:pt x="168" y="97"/>
                    </a:cubicBezTo>
                    <a:cubicBezTo>
                      <a:pt x="166" y="119"/>
                      <a:pt x="156" y="126"/>
                      <a:pt x="156" y="126"/>
                    </a:cubicBezTo>
                    <a:cubicBezTo>
                      <a:pt x="156" y="150"/>
                      <a:pt x="156" y="150"/>
                      <a:pt x="156" y="150"/>
                    </a:cubicBezTo>
                    <a:cubicBezTo>
                      <a:pt x="156" y="150"/>
                      <a:pt x="162" y="153"/>
                      <a:pt x="187" y="164"/>
                    </a:cubicBezTo>
                    <a:cubicBezTo>
                      <a:pt x="212" y="174"/>
                      <a:pt x="204" y="166"/>
                      <a:pt x="224" y="176"/>
                    </a:cubicBezTo>
                    <a:cubicBezTo>
                      <a:pt x="256" y="192"/>
                      <a:pt x="256" y="236"/>
                      <a:pt x="256" y="236"/>
                    </a:cubicBezTo>
                    <a:close/>
                  </a:path>
                </a:pathLst>
              </a:custGeom>
              <a:solidFill>
                <a:srgbClr val="324857"/>
              </a:solidFill>
              <a:ln>
                <a:noFill/>
              </a:ln>
            </p:spPr>
            <p:txBody>
              <a:bodyPr vert="horz" wrap="square" lIns="38100" tIns="19050" rIns="38100" bIns="19050" numCol="1" anchor="t" anchorCtr="0" compatLnSpc="1"/>
              <a:lstStyle/>
              <a:p>
                <a:endParaRPr lang="en-US" sz="750">
                  <a:solidFill>
                    <a:srgbClr val="324857"/>
                  </a:solidFill>
                </a:endParaRPr>
              </a:p>
            </p:txBody>
          </p:sp>
          <p:sp>
            <p:nvSpPr>
              <p:cNvPr id="19" name="椭圆 18"/>
              <p:cNvSpPr/>
              <p:nvPr/>
            </p:nvSpPr>
            <p:spPr>
              <a:xfrm>
                <a:off x="6674909" y="4916673"/>
                <a:ext cx="349404" cy="349404"/>
              </a:xfrm>
              <a:prstGeom prst="ellipse">
                <a:avLst/>
              </a:prstGeom>
              <a:noFill/>
              <a:ln w="28575">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4857"/>
                  </a:solidFill>
                </a:endParaRPr>
              </a:p>
            </p:txBody>
          </p:sp>
        </p:grpSp>
      </p:grpSp>
      <p:grpSp>
        <p:nvGrpSpPr>
          <p:cNvPr id="24" name="组合 23"/>
          <p:cNvGrpSpPr/>
          <p:nvPr/>
        </p:nvGrpSpPr>
        <p:grpSpPr>
          <a:xfrm>
            <a:off x="4022090" y="5703488"/>
            <a:ext cx="4429118" cy="442674"/>
            <a:chOff x="3720025" y="5740315"/>
            <a:chExt cx="4429118" cy="442674"/>
          </a:xfrm>
        </p:grpSpPr>
        <p:sp>
          <p:nvSpPr>
            <p:cNvPr id="25" name="文本框 24"/>
            <p:cNvSpPr txBox="1"/>
            <p:nvPr/>
          </p:nvSpPr>
          <p:spPr>
            <a:xfrm>
              <a:off x="3720025" y="5740315"/>
              <a:ext cx="2591874" cy="442674"/>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324857"/>
                  </a:solidFill>
                  <a:latin typeface="微软雅黑" panose="020B0503020204020204" pitchFamily="34" charset="-122"/>
                  <a:ea typeface="微软雅黑" panose="020B0503020204020204" pitchFamily="34" charset="-122"/>
                </a:rPr>
                <a:t>机电与建筑工程学院</a:t>
              </a:r>
              <a:endParaRPr lang="zh-CN" altLang="en-US" sz="2000" dirty="0">
                <a:solidFill>
                  <a:srgbClr val="324857"/>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113335" y="5740315"/>
              <a:ext cx="2035808" cy="442674"/>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ctr">
                <a:buSzPct val="90000"/>
                <a:buFont typeface="Wingdings" panose="05000000000000000000" pitchFamily="2" charset="2"/>
                <a:buChar char="l"/>
              </a:pPr>
              <a:r>
                <a:rPr lang="zh-CN" altLang="en-US" sz="2000" dirty="0">
                  <a:solidFill>
                    <a:srgbClr val="324857"/>
                  </a:solidFill>
                  <a:latin typeface="微软雅黑" panose="020B0503020204020204" pitchFamily="34" charset="-122"/>
                  <a:ea typeface="微软雅黑" panose="020B0503020204020204" pitchFamily="34" charset="-122"/>
                </a:rPr>
                <a:t>机电自动化</a:t>
              </a:r>
              <a:endParaRPr lang="zh-CN" altLang="en-US" sz="2000" dirty="0">
                <a:solidFill>
                  <a:srgbClr val="324857"/>
                </a:solidFill>
                <a:latin typeface="微软雅黑" panose="020B0503020204020204" pitchFamily="34" charset="-122"/>
                <a:ea typeface="微软雅黑" panose="020B0503020204020204" pitchFamily="34" charset="-122"/>
              </a:endParaRPr>
            </a:p>
          </p:txBody>
        </p:sp>
        <p:sp>
          <p:nvSpPr>
            <p:cNvPr id="27" name="椭圆 26"/>
            <p:cNvSpPr/>
            <p:nvPr/>
          </p:nvSpPr>
          <p:spPr>
            <a:xfrm>
              <a:off x="6275708" y="5940795"/>
              <a:ext cx="46982" cy="469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4857"/>
                </a:solidFill>
              </a:endParaRPr>
            </a:p>
          </p:txBody>
        </p:sp>
      </p:grpSp>
      <p:sp>
        <p:nvSpPr>
          <p:cNvPr id="28" name="直角三角形 27"/>
          <p:cNvSpPr/>
          <p:nvPr/>
        </p:nvSpPr>
        <p:spPr>
          <a:xfrm rot="13500000" flipV="1">
            <a:off x="6026739" y="5413055"/>
            <a:ext cx="138522" cy="138522"/>
          </a:xfrm>
          <a:prstGeom prst="rtTriangle">
            <a:avLst/>
          </a:prstGeom>
          <a:solidFill>
            <a:srgbClr val="324857"/>
          </a:solidFill>
          <a:ln w="38100">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24857"/>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03.</a:t>
            </a:r>
            <a:r>
              <a:rPr lang="zh-CN" altLang="en-US" sz="2800" dirty="0">
                <a:solidFill>
                  <a:srgbClr val="324857"/>
                </a:solidFill>
                <a:latin typeface="微软雅黑" panose="020B0503020204020204" pitchFamily="34" charset="-122"/>
                <a:ea typeface="微软雅黑" panose="020B0503020204020204" pitchFamily="34" charset="-122"/>
              </a:rPr>
              <a:t>技术与实践</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697872"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TECHNOLOGY AND PRACTICE</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graphicFrame>
        <p:nvGraphicFramePr>
          <p:cNvPr id="13" name="Chart 3"/>
          <p:cNvGraphicFramePr/>
          <p:nvPr/>
        </p:nvGraphicFramePr>
        <p:xfrm>
          <a:off x="755504" y="2168072"/>
          <a:ext cx="6556569" cy="3920870"/>
        </p:xfrm>
        <a:graphic>
          <a:graphicData uri="http://schemas.openxmlformats.org/drawingml/2006/chart">
            <c:chart xmlns:c="http://schemas.openxmlformats.org/drawingml/2006/chart" xmlns:r="http://schemas.openxmlformats.org/officeDocument/2006/relationships" r:id="rId1"/>
          </a:graphicData>
        </a:graphic>
      </p:graphicFrame>
      <p:grpSp>
        <p:nvGrpSpPr>
          <p:cNvPr id="14" name="组合 13"/>
          <p:cNvGrpSpPr/>
          <p:nvPr/>
        </p:nvGrpSpPr>
        <p:grpSpPr>
          <a:xfrm>
            <a:off x="7776083" y="4307218"/>
            <a:ext cx="1571172" cy="1490242"/>
            <a:chOff x="12085658" y="2168072"/>
            <a:chExt cx="2270084" cy="2153154"/>
          </a:xfrm>
        </p:grpSpPr>
        <p:graphicFrame>
          <p:nvGraphicFramePr>
            <p:cNvPr id="15" name="Chart 58"/>
            <p:cNvGraphicFramePr/>
            <p:nvPr/>
          </p:nvGraphicFramePr>
          <p:xfrm>
            <a:off x="12085658" y="2168072"/>
            <a:ext cx="2270084" cy="2153154"/>
          </p:xfrm>
          <a:graphic>
            <a:graphicData uri="http://schemas.openxmlformats.org/drawingml/2006/chart">
              <c:chart xmlns:c="http://schemas.openxmlformats.org/drawingml/2006/chart" xmlns:r="http://schemas.openxmlformats.org/officeDocument/2006/relationships" r:id="rId2"/>
            </a:graphicData>
          </a:graphic>
        </p:graphicFrame>
        <p:grpSp>
          <p:nvGrpSpPr>
            <p:cNvPr id="16" name="Group 25"/>
            <p:cNvGrpSpPr/>
            <p:nvPr/>
          </p:nvGrpSpPr>
          <p:grpSpPr>
            <a:xfrm>
              <a:off x="12976573" y="2953244"/>
              <a:ext cx="488254" cy="488254"/>
              <a:chOff x="503238" y="1257300"/>
              <a:chExt cx="1225550" cy="1225550"/>
            </a:xfrm>
            <a:solidFill>
              <a:srgbClr val="B18A5F"/>
            </a:solidFill>
          </p:grpSpPr>
          <p:sp>
            <p:nvSpPr>
              <p:cNvPr id="17" name="Freeform 5"/>
              <p:cNvSpPr>
                <a:spLocks noEditPoints="1"/>
              </p:cNvSpPr>
              <p:nvPr/>
            </p:nvSpPr>
            <p:spPr bwMode="auto">
              <a:xfrm>
                <a:off x="503238" y="1257300"/>
                <a:ext cx="1225550" cy="1225550"/>
              </a:xfrm>
              <a:custGeom>
                <a:avLst/>
                <a:gdLst>
                  <a:gd name="T0" fmla="*/ 325 w 503"/>
                  <a:gd name="T1" fmla="*/ 158 h 503"/>
                  <a:gd name="T2" fmla="*/ 252 w 503"/>
                  <a:gd name="T3" fmla="*/ 0 h 503"/>
                  <a:gd name="T4" fmla="*/ 142 w 503"/>
                  <a:gd name="T5" fmla="*/ 161 h 503"/>
                  <a:gd name="T6" fmla="*/ 126 w 503"/>
                  <a:gd name="T7" fmla="*/ 170 h 503"/>
                  <a:gd name="T8" fmla="*/ 48 w 503"/>
                  <a:gd name="T9" fmla="*/ 157 h 503"/>
                  <a:gd name="T10" fmla="*/ 0 w 503"/>
                  <a:gd name="T11" fmla="*/ 456 h 503"/>
                  <a:gd name="T12" fmla="*/ 95 w 503"/>
                  <a:gd name="T13" fmla="*/ 503 h 503"/>
                  <a:gd name="T14" fmla="*/ 137 w 503"/>
                  <a:gd name="T15" fmla="*/ 476 h 503"/>
                  <a:gd name="T16" fmla="*/ 142 w 503"/>
                  <a:gd name="T17" fmla="*/ 477 h 503"/>
                  <a:gd name="T18" fmla="*/ 299 w 503"/>
                  <a:gd name="T19" fmla="*/ 503 h 503"/>
                  <a:gd name="T20" fmla="*/ 442 w 503"/>
                  <a:gd name="T21" fmla="*/ 473 h 503"/>
                  <a:gd name="T22" fmla="*/ 449 w 503"/>
                  <a:gd name="T23" fmla="*/ 428 h 503"/>
                  <a:gd name="T24" fmla="*/ 475 w 503"/>
                  <a:gd name="T25" fmla="*/ 345 h 503"/>
                  <a:gd name="T26" fmla="*/ 490 w 503"/>
                  <a:gd name="T27" fmla="*/ 264 h 503"/>
                  <a:gd name="T28" fmla="*/ 503 w 503"/>
                  <a:gd name="T29" fmla="*/ 226 h 503"/>
                  <a:gd name="T30" fmla="*/ 459 w 503"/>
                  <a:gd name="T31" fmla="*/ 165 h 503"/>
                  <a:gd name="T32" fmla="*/ 95 w 503"/>
                  <a:gd name="T33" fmla="*/ 472 h 503"/>
                  <a:gd name="T34" fmla="*/ 32 w 503"/>
                  <a:gd name="T35" fmla="*/ 456 h 503"/>
                  <a:gd name="T36" fmla="*/ 48 w 503"/>
                  <a:gd name="T37" fmla="*/ 189 h 503"/>
                  <a:gd name="T38" fmla="*/ 110 w 503"/>
                  <a:gd name="T39" fmla="*/ 204 h 503"/>
                  <a:gd name="T40" fmla="*/ 472 w 503"/>
                  <a:gd name="T41" fmla="*/ 228 h 503"/>
                  <a:gd name="T42" fmla="*/ 409 w 503"/>
                  <a:gd name="T43" fmla="*/ 251 h 503"/>
                  <a:gd name="T44" fmla="*/ 409 w 503"/>
                  <a:gd name="T45" fmla="*/ 267 h 503"/>
                  <a:gd name="T46" fmla="*/ 465 w 503"/>
                  <a:gd name="T47" fmla="*/ 296 h 503"/>
                  <a:gd name="T48" fmla="*/ 393 w 503"/>
                  <a:gd name="T49" fmla="*/ 330 h 503"/>
                  <a:gd name="T50" fmla="*/ 393 w 503"/>
                  <a:gd name="T51" fmla="*/ 346 h 503"/>
                  <a:gd name="T52" fmla="*/ 445 w 503"/>
                  <a:gd name="T53" fmla="*/ 378 h 503"/>
                  <a:gd name="T54" fmla="*/ 378 w 503"/>
                  <a:gd name="T55" fmla="*/ 409 h 503"/>
                  <a:gd name="T56" fmla="*/ 378 w 503"/>
                  <a:gd name="T57" fmla="*/ 424 h 503"/>
                  <a:gd name="T58" fmla="*/ 418 w 503"/>
                  <a:gd name="T59" fmla="*/ 447 h 503"/>
                  <a:gd name="T60" fmla="*/ 385 w 503"/>
                  <a:gd name="T61" fmla="*/ 472 h 503"/>
                  <a:gd name="T62" fmla="*/ 212 w 503"/>
                  <a:gd name="T63" fmla="*/ 462 h 503"/>
                  <a:gd name="T64" fmla="*/ 126 w 503"/>
                  <a:gd name="T65" fmla="*/ 430 h 503"/>
                  <a:gd name="T66" fmla="*/ 139 w 503"/>
                  <a:gd name="T67" fmla="*/ 197 h 503"/>
                  <a:gd name="T68" fmla="*/ 236 w 503"/>
                  <a:gd name="T69" fmla="*/ 47 h 503"/>
                  <a:gd name="T70" fmla="*/ 298 w 503"/>
                  <a:gd name="T71" fmla="*/ 106 h 503"/>
                  <a:gd name="T72" fmla="*/ 453 w 503"/>
                  <a:gd name="T73" fmla="*/ 194 h 503"/>
                  <a:gd name="T74" fmla="*/ 472 w 503"/>
                  <a:gd name="T75" fmla="*/ 228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3" h="503">
                    <a:moveTo>
                      <a:pt x="459" y="165"/>
                    </a:moveTo>
                    <a:cubicBezTo>
                      <a:pt x="439" y="159"/>
                      <a:pt x="393" y="159"/>
                      <a:pt x="325" y="158"/>
                    </a:cubicBezTo>
                    <a:cubicBezTo>
                      <a:pt x="329" y="143"/>
                      <a:pt x="329" y="130"/>
                      <a:pt x="329" y="106"/>
                    </a:cubicBezTo>
                    <a:cubicBezTo>
                      <a:pt x="329" y="50"/>
                      <a:pt x="288" y="0"/>
                      <a:pt x="252" y="0"/>
                    </a:cubicBezTo>
                    <a:cubicBezTo>
                      <a:pt x="226" y="0"/>
                      <a:pt x="205" y="21"/>
                      <a:pt x="205" y="47"/>
                    </a:cubicBezTo>
                    <a:cubicBezTo>
                      <a:pt x="204" y="78"/>
                      <a:pt x="195" y="133"/>
                      <a:pt x="142" y="161"/>
                    </a:cubicBezTo>
                    <a:cubicBezTo>
                      <a:pt x="138" y="163"/>
                      <a:pt x="127" y="168"/>
                      <a:pt x="125" y="169"/>
                    </a:cubicBezTo>
                    <a:cubicBezTo>
                      <a:pt x="126" y="170"/>
                      <a:pt x="126" y="170"/>
                      <a:pt x="126" y="170"/>
                    </a:cubicBezTo>
                    <a:cubicBezTo>
                      <a:pt x="118" y="163"/>
                      <a:pt x="106" y="157"/>
                      <a:pt x="95" y="157"/>
                    </a:cubicBezTo>
                    <a:cubicBezTo>
                      <a:pt x="48" y="157"/>
                      <a:pt x="48" y="157"/>
                      <a:pt x="48" y="157"/>
                    </a:cubicBezTo>
                    <a:cubicBezTo>
                      <a:pt x="22" y="157"/>
                      <a:pt x="0" y="178"/>
                      <a:pt x="0" y="204"/>
                    </a:cubicBezTo>
                    <a:cubicBezTo>
                      <a:pt x="0" y="456"/>
                      <a:pt x="0" y="456"/>
                      <a:pt x="0" y="456"/>
                    </a:cubicBezTo>
                    <a:cubicBezTo>
                      <a:pt x="0" y="482"/>
                      <a:pt x="22" y="503"/>
                      <a:pt x="48" y="503"/>
                    </a:cubicBezTo>
                    <a:cubicBezTo>
                      <a:pt x="95" y="503"/>
                      <a:pt x="95" y="503"/>
                      <a:pt x="95" y="503"/>
                    </a:cubicBezTo>
                    <a:cubicBezTo>
                      <a:pt x="113" y="503"/>
                      <a:pt x="129" y="492"/>
                      <a:pt x="137" y="476"/>
                    </a:cubicBezTo>
                    <a:cubicBezTo>
                      <a:pt x="137" y="476"/>
                      <a:pt x="137" y="476"/>
                      <a:pt x="137" y="476"/>
                    </a:cubicBezTo>
                    <a:cubicBezTo>
                      <a:pt x="138" y="476"/>
                      <a:pt x="140" y="477"/>
                      <a:pt x="141" y="477"/>
                    </a:cubicBezTo>
                    <a:cubicBezTo>
                      <a:pt x="141" y="477"/>
                      <a:pt x="142" y="477"/>
                      <a:pt x="142" y="477"/>
                    </a:cubicBezTo>
                    <a:cubicBezTo>
                      <a:pt x="151" y="479"/>
                      <a:pt x="168" y="484"/>
                      <a:pt x="206" y="492"/>
                    </a:cubicBezTo>
                    <a:cubicBezTo>
                      <a:pt x="214" y="494"/>
                      <a:pt x="256" y="503"/>
                      <a:pt x="299" y="503"/>
                    </a:cubicBezTo>
                    <a:cubicBezTo>
                      <a:pt x="385" y="503"/>
                      <a:pt x="385" y="503"/>
                      <a:pt x="385" y="503"/>
                    </a:cubicBezTo>
                    <a:cubicBezTo>
                      <a:pt x="412" y="503"/>
                      <a:pt x="430" y="493"/>
                      <a:pt x="442" y="473"/>
                    </a:cubicBezTo>
                    <a:cubicBezTo>
                      <a:pt x="442" y="472"/>
                      <a:pt x="446" y="465"/>
                      <a:pt x="448" y="456"/>
                    </a:cubicBezTo>
                    <a:cubicBezTo>
                      <a:pt x="451" y="449"/>
                      <a:pt x="452" y="438"/>
                      <a:pt x="449" y="428"/>
                    </a:cubicBezTo>
                    <a:cubicBezTo>
                      <a:pt x="466" y="417"/>
                      <a:pt x="471" y="399"/>
                      <a:pt x="475" y="388"/>
                    </a:cubicBezTo>
                    <a:cubicBezTo>
                      <a:pt x="481" y="369"/>
                      <a:pt x="479" y="355"/>
                      <a:pt x="475" y="345"/>
                    </a:cubicBezTo>
                    <a:cubicBezTo>
                      <a:pt x="484" y="336"/>
                      <a:pt x="492" y="322"/>
                      <a:pt x="496" y="301"/>
                    </a:cubicBezTo>
                    <a:cubicBezTo>
                      <a:pt x="498" y="288"/>
                      <a:pt x="496" y="275"/>
                      <a:pt x="490" y="264"/>
                    </a:cubicBezTo>
                    <a:cubicBezTo>
                      <a:pt x="499" y="254"/>
                      <a:pt x="503" y="241"/>
                      <a:pt x="503" y="230"/>
                    </a:cubicBezTo>
                    <a:cubicBezTo>
                      <a:pt x="503" y="226"/>
                      <a:pt x="503" y="226"/>
                      <a:pt x="503" y="226"/>
                    </a:cubicBezTo>
                    <a:cubicBezTo>
                      <a:pt x="503" y="224"/>
                      <a:pt x="503" y="223"/>
                      <a:pt x="503" y="219"/>
                    </a:cubicBezTo>
                    <a:cubicBezTo>
                      <a:pt x="503" y="199"/>
                      <a:pt x="490" y="173"/>
                      <a:pt x="459" y="165"/>
                    </a:cubicBezTo>
                    <a:close/>
                    <a:moveTo>
                      <a:pt x="110" y="456"/>
                    </a:moveTo>
                    <a:cubicBezTo>
                      <a:pt x="110" y="465"/>
                      <a:pt x="103" y="472"/>
                      <a:pt x="95" y="472"/>
                    </a:cubicBezTo>
                    <a:cubicBezTo>
                      <a:pt x="48" y="472"/>
                      <a:pt x="48" y="472"/>
                      <a:pt x="48" y="472"/>
                    </a:cubicBezTo>
                    <a:cubicBezTo>
                      <a:pt x="39" y="472"/>
                      <a:pt x="32" y="465"/>
                      <a:pt x="32" y="456"/>
                    </a:cubicBezTo>
                    <a:cubicBezTo>
                      <a:pt x="32" y="204"/>
                      <a:pt x="32" y="204"/>
                      <a:pt x="32" y="204"/>
                    </a:cubicBezTo>
                    <a:cubicBezTo>
                      <a:pt x="32" y="196"/>
                      <a:pt x="39" y="189"/>
                      <a:pt x="48" y="189"/>
                    </a:cubicBezTo>
                    <a:cubicBezTo>
                      <a:pt x="95" y="189"/>
                      <a:pt x="95" y="189"/>
                      <a:pt x="95" y="189"/>
                    </a:cubicBezTo>
                    <a:cubicBezTo>
                      <a:pt x="103" y="189"/>
                      <a:pt x="110" y="196"/>
                      <a:pt x="110" y="204"/>
                    </a:cubicBezTo>
                    <a:lnTo>
                      <a:pt x="110" y="456"/>
                    </a:lnTo>
                    <a:close/>
                    <a:moveTo>
                      <a:pt x="472" y="228"/>
                    </a:moveTo>
                    <a:cubicBezTo>
                      <a:pt x="471" y="236"/>
                      <a:pt x="468" y="251"/>
                      <a:pt x="441" y="251"/>
                    </a:cubicBezTo>
                    <a:cubicBezTo>
                      <a:pt x="417" y="251"/>
                      <a:pt x="409" y="251"/>
                      <a:pt x="409" y="251"/>
                    </a:cubicBezTo>
                    <a:cubicBezTo>
                      <a:pt x="405" y="251"/>
                      <a:pt x="401" y="255"/>
                      <a:pt x="401" y="259"/>
                    </a:cubicBezTo>
                    <a:cubicBezTo>
                      <a:pt x="401" y="264"/>
                      <a:pt x="405" y="267"/>
                      <a:pt x="409" y="267"/>
                    </a:cubicBezTo>
                    <a:cubicBezTo>
                      <a:pt x="409" y="267"/>
                      <a:pt x="416" y="267"/>
                      <a:pt x="440" y="267"/>
                    </a:cubicBezTo>
                    <a:cubicBezTo>
                      <a:pt x="463" y="267"/>
                      <a:pt x="466" y="287"/>
                      <a:pt x="465" y="296"/>
                    </a:cubicBezTo>
                    <a:cubicBezTo>
                      <a:pt x="463" y="308"/>
                      <a:pt x="457" y="330"/>
                      <a:pt x="431" y="330"/>
                    </a:cubicBezTo>
                    <a:cubicBezTo>
                      <a:pt x="404" y="330"/>
                      <a:pt x="393" y="330"/>
                      <a:pt x="393" y="330"/>
                    </a:cubicBezTo>
                    <a:cubicBezTo>
                      <a:pt x="389" y="330"/>
                      <a:pt x="386" y="334"/>
                      <a:pt x="386" y="338"/>
                    </a:cubicBezTo>
                    <a:cubicBezTo>
                      <a:pt x="386" y="342"/>
                      <a:pt x="389" y="346"/>
                      <a:pt x="393" y="346"/>
                    </a:cubicBezTo>
                    <a:cubicBezTo>
                      <a:pt x="393" y="346"/>
                      <a:pt x="412" y="346"/>
                      <a:pt x="424" y="346"/>
                    </a:cubicBezTo>
                    <a:cubicBezTo>
                      <a:pt x="451" y="346"/>
                      <a:pt x="449" y="366"/>
                      <a:pt x="445" y="378"/>
                    </a:cubicBezTo>
                    <a:cubicBezTo>
                      <a:pt x="440" y="394"/>
                      <a:pt x="437" y="409"/>
                      <a:pt x="403" y="409"/>
                    </a:cubicBezTo>
                    <a:cubicBezTo>
                      <a:pt x="392" y="409"/>
                      <a:pt x="378" y="409"/>
                      <a:pt x="378" y="409"/>
                    </a:cubicBezTo>
                    <a:cubicBezTo>
                      <a:pt x="373" y="409"/>
                      <a:pt x="370" y="412"/>
                      <a:pt x="370" y="417"/>
                    </a:cubicBezTo>
                    <a:cubicBezTo>
                      <a:pt x="370" y="421"/>
                      <a:pt x="373" y="424"/>
                      <a:pt x="378" y="424"/>
                    </a:cubicBezTo>
                    <a:cubicBezTo>
                      <a:pt x="378" y="424"/>
                      <a:pt x="388" y="424"/>
                      <a:pt x="402" y="424"/>
                    </a:cubicBezTo>
                    <a:cubicBezTo>
                      <a:pt x="419" y="424"/>
                      <a:pt x="420" y="441"/>
                      <a:pt x="418" y="447"/>
                    </a:cubicBezTo>
                    <a:cubicBezTo>
                      <a:pt x="416" y="453"/>
                      <a:pt x="414" y="458"/>
                      <a:pt x="414" y="458"/>
                    </a:cubicBezTo>
                    <a:cubicBezTo>
                      <a:pt x="409" y="466"/>
                      <a:pt x="402" y="472"/>
                      <a:pt x="385" y="472"/>
                    </a:cubicBezTo>
                    <a:cubicBezTo>
                      <a:pt x="299" y="472"/>
                      <a:pt x="299" y="472"/>
                      <a:pt x="299" y="472"/>
                    </a:cubicBezTo>
                    <a:cubicBezTo>
                      <a:pt x="256" y="472"/>
                      <a:pt x="213" y="462"/>
                      <a:pt x="212" y="462"/>
                    </a:cubicBezTo>
                    <a:cubicBezTo>
                      <a:pt x="147" y="446"/>
                      <a:pt x="144" y="445"/>
                      <a:pt x="140" y="444"/>
                    </a:cubicBezTo>
                    <a:cubicBezTo>
                      <a:pt x="140" y="444"/>
                      <a:pt x="126" y="442"/>
                      <a:pt x="126" y="430"/>
                    </a:cubicBezTo>
                    <a:cubicBezTo>
                      <a:pt x="126" y="213"/>
                      <a:pt x="126" y="213"/>
                      <a:pt x="126" y="213"/>
                    </a:cubicBezTo>
                    <a:cubicBezTo>
                      <a:pt x="126" y="206"/>
                      <a:pt x="131" y="199"/>
                      <a:pt x="139" y="197"/>
                    </a:cubicBezTo>
                    <a:cubicBezTo>
                      <a:pt x="140" y="196"/>
                      <a:pt x="141" y="196"/>
                      <a:pt x="142" y="196"/>
                    </a:cubicBezTo>
                    <a:cubicBezTo>
                      <a:pt x="214" y="166"/>
                      <a:pt x="236" y="101"/>
                      <a:pt x="236" y="47"/>
                    </a:cubicBezTo>
                    <a:cubicBezTo>
                      <a:pt x="236" y="40"/>
                      <a:pt x="242" y="31"/>
                      <a:pt x="252" y="31"/>
                    </a:cubicBezTo>
                    <a:cubicBezTo>
                      <a:pt x="269" y="31"/>
                      <a:pt x="298" y="65"/>
                      <a:pt x="298" y="106"/>
                    </a:cubicBezTo>
                    <a:cubicBezTo>
                      <a:pt x="298" y="143"/>
                      <a:pt x="296" y="150"/>
                      <a:pt x="283" y="189"/>
                    </a:cubicBezTo>
                    <a:cubicBezTo>
                      <a:pt x="441" y="189"/>
                      <a:pt x="439" y="191"/>
                      <a:pt x="453" y="194"/>
                    </a:cubicBezTo>
                    <a:cubicBezTo>
                      <a:pt x="471" y="199"/>
                      <a:pt x="472" y="214"/>
                      <a:pt x="472" y="219"/>
                    </a:cubicBezTo>
                    <a:cubicBezTo>
                      <a:pt x="472" y="224"/>
                      <a:pt x="472" y="223"/>
                      <a:pt x="472" y="228"/>
                    </a:cubicBezTo>
                    <a:close/>
                  </a:path>
                </a:pathLst>
              </a:custGeom>
              <a:solidFill>
                <a:srgbClr val="5E86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 name="Freeform 6"/>
              <p:cNvSpPr>
                <a:spLocks noEditPoints="1"/>
              </p:cNvSpPr>
              <p:nvPr/>
            </p:nvSpPr>
            <p:spPr bwMode="auto">
              <a:xfrm>
                <a:off x="619125" y="2254250"/>
                <a:ext cx="115888" cy="114300"/>
              </a:xfrm>
              <a:custGeom>
                <a:avLst/>
                <a:gdLst>
                  <a:gd name="T0" fmla="*/ 23 w 47"/>
                  <a:gd name="T1" fmla="*/ 0 h 47"/>
                  <a:gd name="T2" fmla="*/ 0 w 47"/>
                  <a:gd name="T3" fmla="*/ 23 h 47"/>
                  <a:gd name="T4" fmla="*/ 23 w 47"/>
                  <a:gd name="T5" fmla="*/ 47 h 47"/>
                  <a:gd name="T6" fmla="*/ 47 w 47"/>
                  <a:gd name="T7" fmla="*/ 23 h 47"/>
                  <a:gd name="T8" fmla="*/ 23 w 47"/>
                  <a:gd name="T9" fmla="*/ 0 h 47"/>
                  <a:gd name="T10" fmla="*/ 23 w 47"/>
                  <a:gd name="T11" fmla="*/ 31 h 47"/>
                  <a:gd name="T12" fmla="*/ 15 w 47"/>
                  <a:gd name="T13" fmla="*/ 23 h 47"/>
                  <a:gd name="T14" fmla="*/ 23 w 47"/>
                  <a:gd name="T15" fmla="*/ 15 h 47"/>
                  <a:gd name="T16" fmla="*/ 31 w 47"/>
                  <a:gd name="T17" fmla="*/ 23 h 47"/>
                  <a:gd name="T18" fmla="*/ 23 w 47"/>
                  <a:gd name="T19"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0"/>
                      <a:pt x="0" y="10"/>
                      <a:pt x="0" y="23"/>
                    </a:cubicBezTo>
                    <a:cubicBezTo>
                      <a:pt x="0" y="36"/>
                      <a:pt x="10" y="47"/>
                      <a:pt x="23" y="47"/>
                    </a:cubicBezTo>
                    <a:cubicBezTo>
                      <a:pt x="36" y="47"/>
                      <a:pt x="47" y="36"/>
                      <a:pt x="47" y="23"/>
                    </a:cubicBezTo>
                    <a:cubicBezTo>
                      <a:pt x="47" y="10"/>
                      <a:pt x="36" y="0"/>
                      <a:pt x="23" y="0"/>
                    </a:cubicBezTo>
                    <a:close/>
                    <a:moveTo>
                      <a:pt x="23" y="31"/>
                    </a:moveTo>
                    <a:cubicBezTo>
                      <a:pt x="19" y="31"/>
                      <a:pt x="15" y="28"/>
                      <a:pt x="15" y="23"/>
                    </a:cubicBezTo>
                    <a:cubicBezTo>
                      <a:pt x="15" y="19"/>
                      <a:pt x="19" y="15"/>
                      <a:pt x="23" y="15"/>
                    </a:cubicBezTo>
                    <a:cubicBezTo>
                      <a:pt x="27" y="15"/>
                      <a:pt x="31" y="19"/>
                      <a:pt x="31" y="23"/>
                    </a:cubicBezTo>
                    <a:cubicBezTo>
                      <a:pt x="31" y="28"/>
                      <a:pt x="27" y="31"/>
                      <a:pt x="2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9" name="组合 18"/>
          <p:cNvGrpSpPr/>
          <p:nvPr/>
        </p:nvGrpSpPr>
        <p:grpSpPr>
          <a:xfrm>
            <a:off x="7776083" y="2499528"/>
            <a:ext cx="1571172" cy="1490242"/>
            <a:chOff x="8794771" y="2168072"/>
            <a:chExt cx="2270084" cy="2153154"/>
          </a:xfrm>
        </p:grpSpPr>
        <p:graphicFrame>
          <p:nvGraphicFramePr>
            <p:cNvPr id="20" name="Chart 63"/>
            <p:cNvGraphicFramePr/>
            <p:nvPr/>
          </p:nvGraphicFramePr>
          <p:xfrm>
            <a:off x="8794771" y="2168072"/>
            <a:ext cx="2270084" cy="2153154"/>
          </p:xfrm>
          <a:graphic>
            <a:graphicData uri="http://schemas.openxmlformats.org/drawingml/2006/chart">
              <c:chart xmlns:c="http://schemas.openxmlformats.org/drawingml/2006/chart" xmlns:r="http://schemas.openxmlformats.org/officeDocument/2006/relationships" r:id="rId3"/>
            </a:graphicData>
          </a:graphic>
        </p:graphicFrame>
        <p:sp>
          <p:nvSpPr>
            <p:cNvPr id="21" name="Freeform 7"/>
            <p:cNvSpPr>
              <a:spLocks noEditPoints="1"/>
            </p:cNvSpPr>
            <p:nvPr/>
          </p:nvSpPr>
          <p:spPr bwMode="auto">
            <a:xfrm>
              <a:off x="9674225" y="2968423"/>
              <a:ext cx="493314" cy="473075"/>
            </a:xfrm>
            <a:custGeom>
              <a:avLst/>
              <a:gdLst>
                <a:gd name="T0" fmla="*/ 504 w 508"/>
                <a:gd name="T1" fmla="*/ 181 h 487"/>
                <a:gd name="T2" fmla="*/ 475 w 508"/>
                <a:gd name="T3" fmla="*/ 158 h 487"/>
                <a:gd name="T4" fmla="*/ 344 w 508"/>
                <a:gd name="T5" fmla="*/ 138 h 487"/>
                <a:gd name="T6" fmla="*/ 287 w 508"/>
                <a:gd name="T7" fmla="*/ 20 h 487"/>
                <a:gd name="T8" fmla="*/ 254 w 508"/>
                <a:gd name="T9" fmla="*/ 0 h 487"/>
                <a:gd name="T10" fmla="*/ 222 w 508"/>
                <a:gd name="T11" fmla="*/ 20 h 487"/>
                <a:gd name="T12" fmla="*/ 165 w 508"/>
                <a:gd name="T13" fmla="*/ 138 h 487"/>
                <a:gd name="T14" fmla="*/ 34 w 508"/>
                <a:gd name="T15" fmla="*/ 158 h 487"/>
                <a:gd name="T16" fmla="*/ 5 w 508"/>
                <a:gd name="T17" fmla="*/ 181 h 487"/>
                <a:gd name="T18" fmla="*/ 13 w 508"/>
                <a:gd name="T19" fmla="*/ 217 h 487"/>
                <a:gd name="T20" fmla="*/ 109 w 508"/>
                <a:gd name="T21" fmla="*/ 313 h 487"/>
                <a:gd name="T22" fmla="*/ 87 w 508"/>
                <a:gd name="T23" fmla="*/ 446 h 487"/>
                <a:gd name="T24" fmla="*/ 102 w 508"/>
                <a:gd name="T25" fmla="*/ 481 h 487"/>
                <a:gd name="T26" fmla="*/ 123 w 508"/>
                <a:gd name="T27" fmla="*/ 487 h 487"/>
                <a:gd name="T28" fmla="*/ 140 w 508"/>
                <a:gd name="T29" fmla="*/ 483 h 487"/>
                <a:gd name="T30" fmla="*/ 254 w 508"/>
                <a:gd name="T31" fmla="*/ 421 h 487"/>
                <a:gd name="T32" fmla="*/ 369 w 508"/>
                <a:gd name="T33" fmla="*/ 483 h 487"/>
                <a:gd name="T34" fmla="*/ 386 w 508"/>
                <a:gd name="T35" fmla="*/ 487 h 487"/>
                <a:gd name="T36" fmla="*/ 407 w 508"/>
                <a:gd name="T37" fmla="*/ 481 h 487"/>
                <a:gd name="T38" fmla="*/ 422 w 508"/>
                <a:gd name="T39" fmla="*/ 446 h 487"/>
                <a:gd name="T40" fmla="*/ 400 w 508"/>
                <a:gd name="T41" fmla="*/ 313 h 487"/>
                <a:gd name="T42" fmla="*/ 496 w 508"/>
                <a:gd name="T43" fmla="*/ 217 h 487"/>
                <a:gd name="T44" fmla="*/ 504 w 508"/>
                <a:gd name="T45" fmla="*/ 181 h 487"/>
                <a:gd name="T46" fmla="*/ 374 w 508"/>
                <a:gd name="T47" fmla="*/ 288 h 487"/>
                <a:gd name="T48" fmla="*/ 364 w 508"/>
                <a:gd name="T49" fmla="*/ 319 h 487"/>
                <a:gd name="T50" fmla="*/ 386 w 508"/>
                <a:gd name="T51" fmla="*/ 452 h 487"/>
                <a:gd name="T52" fmla="*/ 272 w 508"/>
                <a:gd name="T53" fmla="*/ 390 h 487"/>
                <a:gd name="T54" fmla="*/ 254 w 508"/>
                <a:gd name="T55" fmla="*/ 386 h 487"/>
                <a:gd name="T56" fmla="*/ 237 w 508"/>
                <a:gd name="T57" fmla="*/ 390 h 487"/>
                <a:gd name="T58" fmla="*/ 123 w 508"/>
                <a:gd name="T59" fmla="*/ 452 h 487"/>
                <a:gd name="T60" fmla="*/ 145 w 508"/>
                <a:gd name="T61" fmla="*/ 319 h 487"/>
                <a:gd name="T62" fmla="*/ 135 w 508"/>
                <a:gd name="T63" fmla="*/ 288 h 487"/>
                <a:gd name="T64" fmla="*/ 39 w 508"/>
                <a:gd name="T65" fmla="*/ 193 h 487"/>
                <a:gd name="T66" fmla="*/ 170 w 508"/>
                <a:gd name="T67" fmla="*/ 173 h 487"/>
                <a:gd name="T68" fmla="*/ 198 w 508"/>
                <a:gd name="T69" fmla="*/ 153 h 487"/>
                <a:gd name="T70" fmla="*/ 254 w 508"/>
                <a:gd name="T71" fmla="*/ 35 h 487"/>
                <a:gd name="T72" fmla="*/ 311 w 508"/>
                <a:gd name="T73" fmla="*/ 153 h 487"/>
                <a:gd name="T74" fmla="*/ 339 w 508"/>
                <a:gd name="T75" fmla="*/ 173 h 487"/>
                <a:gd name="T76" fmla="*/ 470 w 508"/>
                <a:gd name="T77" fmla="*/ 193 h 487"/>
                <a:gd name="T78" fmla="*/ 374 w 508"/>
                <a:gd name="T79" fmla="*/ 288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8" h="487">
                  <a:moveTo>
                    <a:pt x="504" y="181"/>
                  </a:moveTo>
                  <a:cubicBezTo>
                    <a:pt x="500" y="169"/>
                    <a:pt x="489" y="160"/>
                    <a:pt x="475" y="158"/>
                  </a:cubicBezTo>
                  <a:cubicBezTo>
                    <a:pt x="344" y="138"/>
                    <a:pt x="344" y="138"/>
                    <a:pt x="344" y="138"/>
                  </a:cubicBezTo>
                  <a:cubicBezTo>
                    <a:pt x="287" y="20"/>
                    <a:pt x="287" y="20"/>
                    <a:pt x="287" y="20"/>
                  </a:cubicBezTo>
                  <a:cubicBezTo>
                    <a:pt x="281" y="8"/>
                    <a:pt x="269" y="0"/>
                    <a:pt x="254" y="0"/>
                  </a:cubicBezTo>
                  <a:cubicBezTo>
                    <a:pt x="240" y="0"/>
                    <a:pt x="228" y="8"/>
                    <a:pt x="222" y="20"/>
                  </a:cubicBezTo>
                  <a:cubicBezTo>
                    <a:pt x="165" y="138"/>
                    <a:pt x="165" y="138"/>
                    <a:pt x="165" y="138"/>
                  </a:cubicBezTo>
                  <a:cubicBezTo>
                    <a:pt x="34" y="158"/>
                    <a:pt x="34" y="158"/>
                    <a:pt x="34" y="158"/>
                  </a:cubicBezTo>
                  <a:cubicBezTo>
                    <a:pt x="20" y="160"/>
                    <a:pt x="9" y="169"/>
                    <a:pt x="5" y="181"/>
                  </a:cubicBezTo>
                  <a:cubicBezTo>
                    <a:pt x="0" y="194"/>
                    <a:pt x="4" y="208"/>
                    <a:pt x="13" y="217"/>
                  </a:cubicBezTo>
                  <a:cubicBezTo>
                    <a:pt x="109" y="313"/>
                    <a:pt x="109" y="313"/>
                    <a:pt x="109" y="313"/>
                  </a:cubicBezTo>
                  <a:cubicBezTo>
                    <a:pt x="87" y="446"/>
                    <a:pt x="87" y="446"/>
                    <a:pt x="87" y="446"/>
                  </a:cubicBezTo>
                  <a:cubicBezTo>
                    <a:pt x="85" y="459"/>
                    <a:pt x="90" y="473"/>
                    <a:pt x="102" y="481"/>
                  </a:cubicBezTo>
                  <a:cubicBezTo>
                    <a:pt x="108" y="485"/>
                    <a:pt x="115" y="487"/>
                    <a:pt x="123" y="487"/>
                  </a:cubicBezTo>
                  <a:cubicBezTo>
                    <a:pt x="129" y="487"/>
                    <a:pt x="135" y="486"/>
                    <a:pt x="140" y="483"/>
                  </a:cubicBezTo>
                  <a:cubicBezTo>
                    <a:pt x="254" y="421"/>
                    <a:pt x="254" y="421"/>
                    <a:pt x="254" y="421"/>
                  </a:cubicBezTo>
                  <a:cubicBezTo>
                    <a:pt x="369" y="483"/>
                    <a:pt x="369" y="483"/>
                    <a:pt x="369" y="483"/>
                  </a:cubicBezTo>
                  <a:cubicBezTo>
                    <a:pt x="374" y="486"/>
                    <a:pt x="380" y="487"/>
                    <a:pt x="386" y="487"/>
                  </a:cubicBezTo>
                  <a:cubicBezTo>
                    <a:pt x="394" y="487"/>
                    <a:pt x="401" y="485"/>
                    <a:pt x="407" y="481"/>
                  </a:cubicBezTo>
                  <a:cubicBezTo>
                    <a:pt x="418" y="473"/>
                    <a:pt x="424" y="459"/>
                    <a:pt x="422" y="446"/>
                  </a:cubicBezTo>
                  <a:cubicBezTo>
                    <a:pt x="400" y="313"/>
                    <a:pt x="400" y="313"/>
                    <a:pt x="400" y="313"/>
                  </a:cubicBezTo>
                  <a:cubicBezTo>
                    <a:pt x="496" y="217"/>
                    <a:pt x="496" y="217"/>
                    <a:pt x="496" y="217"/>
                  </a:cubicBezTo>
                  <a:cubicBezTo>
                    <a:pt x="505" y="208"/>
                    <a:pt x="508" y="194"/>
                    <a:pt x="504" y="181"/>
                  </a:cubicBezTo>
                  <a:close/>
                  <a:moveTo>
                    <a:pt x="374" y="288"/>
                  </a:moveTo>
                  <a:cubicBezTo>
                    <a:pt x="366" y="296"/>
                    <a:pt x="362" y="308"/>
                    <a:pt x="364" y="319"/>
                  </a:cubicBezTo>
                  <a:cubicBezTo>
                    <a:pt x="386" y="452"/>
                    <a:pt x="386" y="452"/>
                    <a:pt x="386" y="452"/>
                  </a:cubicBezTo>
                  <a:cubicBezTo>
                    <a:pt x="272" y="390"/>
                    <a:pt x="272" y="390"/>
                    <a:pt x="272" y="390"/>
                  </a:cubicBezTo>
                  <a:cubicBezTo>
                    <a:pt x="267" y="387"/>
                    <a:pt x="261" y="386"/>
                    <a:pt x="254" y="386"/>
                  </a:cubicBezTo>
                  <a:cubicBezTo>
                    <a:pt x="248" y="386"/>
                    <a:pt x="242" y="387"/>
                    <a:pt x="237" y="390"/>
                  </a:cubicBezTo>
                  <a:cubicBezTo>
                    <a:pt x="123" y="452"/>
                    <a:pt x="123" y="452"/>
                    <a:pt x="123" y="452"/>
                  </a:cubicBezTo>
                  <a:cubicBezTo>
                    <a:pt x="145" y="319"/>
                    <a:pt x="145" y="319"/>
                    <a:pt x="145" y="319"/>
                  </a:cubicBezTo>
                  <a:cubicBezTo>
                    <a:pt x="147" y="308"/>
                    <a:pt x="143" y="296"/>
                    <a:pt x="135" y="288"/>
                  </a:cubicBezTo>
                  <a:cubicBezTo>
                    <a:pt x="39" y="193"/>
                    <a:pt x="39" y="193"/>
                    <a:pt x="39" y="193"/>
                  </a:cubicBezTo>
                  <a:cubicBezTo>
                    <a:pt x="170" y="173"/>
                    <a:pt x="170" y="173"/>
                    <a:pt x="170" y="173"/>
                  </a:cubicBezTo>
                  <a:cubicBezTo>
                    <a:pt x="182" y="171"/>
                    <a:pt x="192" y="164"/>
                    <a:pt x="198" y="153"/>
                  </a:cubicBezTo>
                  <a:cubicBezTo>
                    <a:pt x="254" y="35"/>
                    <a:pt x="254" y="35"/>
                    <a:pt x="254" y="35"/>
                  </a:cubicBezTo>
                  <a:cubicBezTo>
                    <a:pt x="311" y="153"/>
                    <a:pt x="311" y="153"/>
                    <a:pt x="311" y="153"/>
                  </a:cubicBezTo>
                  <a:cubicBezTo>
                    <a:pt x="317" y="164"/>
                    <a:pt x="327" y="171"/>
                    <a:pt x="339" y="173"/>
                  </a:cubicBezTo>
                  <a:cubicBezTo>
                    <a:pt x="470" y="193"/>
                    <a:pt x="470" y="193"/>
                    <a:pt x="470" y="193"/>
                  </a:cubicBezTo>
                  <a:lnTo>
                    <a:pt x="374" y="288"/>
                  </a:lnTo>
                  <a:close/>
                </a:path>
              </a:pathLst>
            </a:custGeom>
            <a:solidFill>
              <a:srgbClr val="324857"/>
            </a:solidFill>
            <a:ln>
              <a:noFill/>
            </a:ln>
          </p:spPr>
          <p:txBody>
            <a:bodyPr vert="horz" wrap="square" lIns="91440" tIns="45720" rIns="91440" bIns="45720" numCol="1" anchor="t" anchorCtr="0" compatLnSpc="1"/>
            <a:lstStyle/>
            <a:p>
              <a:endParaRPr lang="id-ID"/>
            </a:p>
          </p:txBody>
        </p:sp>
      </p:grpSp>
      <p:sp>
        <p:nvSpPr>
          <p:cNvPr id="22" name="文本框 21"/>
          <p:cNvSpPr txBox="1"/>
          <p:nvPr/>
        </p:nvSpPr>
        <p:spPr>
          <a:xfrm>
            <a:off x="9334892" y="3036585"/>
            <a:ext cx="2302392"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334892" y="2756682"/>
            <a:ext cx="1083282"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334892" y="4834891"/>
            <a:ext cx="2302392"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9334892" y="4554988"/>
            <a:ext cx="1083282"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03.</a:t>
            </a:r>
            <a:r>
              <a:rPr lang="zh-CN" altLang="en-US" sz="2800" dirty="0">
                <a:solidFill>
                  <a:srgbClr val="324857"/>
                </a:solidFill>
                <a:latin typeface="微软雅黑" panose="020B0503020204020204" pitchFamily="34" charset="-122"/>
                <a:ea typeface="微软雅黑" panose="020B0503020204020204" pitchFamily="34" charset="-122"/>
              </a:rPr>
              <a:t>技术与实践</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697872"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TECHNOLOGY AND PRACTICE</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grpSp>
        <p:nvGrpSpPr>
          <p:cNvPr id="9" name="Group 97"/>
          <p:cNvGrpSpPr/>
          <p:nvPr/>
        </p:nvGrpSpPr>
        <p:grpSpPr>
          <a:xfrm>
            <a:off x="5454133" y="3301958"/>
            <a:ext cx="489091" cy="489091"/>
            <a:chOff x="4965700" y="2505075"/>
            <a:chExt cx="782638" cy="782638"/>
          </a:xfrm>
          <a:solidFill>
            <a:srgbClr val="324857"/>
          </a:solidFill>
        </p:grpSpPr>
        <p:sp>
          <p:nvSpPr>
            <p:cNvPr id="10" name="Freeform 14"/>
            <p:cNvSpPr>
              <a:spLocks noEditPoints="1"/>
            </p:cNvSpPr>
            <p:nvPr/>
          </p:nvSpPr>
          <p:spPr bwMode="auto">
            <a:xfrm>
              <a:off x="4965700" y="2505075"/>
              <a:ext cx="782638" cy="782638"/>
            </a:xfrm>
            <a:custGeom>
              <a:avLst/>
              <a:gdLst>
                <a:gd name="T0" fmla="*/ 103 w 206"/>
                <a:gd name="T1" fmla="*/ 0 h 206"/>
                <a:gd name="T2" fmla="*/ 0 w 206"/>
                <a:gd name="T3" fmla="*/ 103 h 206"/>
                <a:gd name="T4" fmla="*/ 103 w 206"/>
                <a:gd name="T5" fmla="*/ 206 h 206"/>
                <a:gd name="T6" fmla="*/ 206 w 206"/>
                <a:gd name="T7" fmla="*/ 103 h 206"/>
                <a:gd name="T8" fmla="*/ 103 w 206"/>
                <a:gd name="T9" fmla="*/ 0 h 206"/>
                <a:gd name="T10" fmla="*/ 103 w 206"/>
                <a:gd name="T11" fmla="*/ 186 h 206"/>
                <a:gd name="T12" fmla="*/ 20 w 206"/>
                <a:gd name="T13" fmla="*/ 103 h 206"/>
                <a:gd name="T14" fmla="*/ 103 w 206"/>
                <a:gd name="T15" fmla="*/ 20 h 206"/>
                <a:gd name="T16" fmla="*/ 186 w 206"/>
                <a:gd name="T17" fmla="*/ 103 h 206"/>
                <a:gd name="T18" fmla="*/ 103 w 206"/>
                <a:gd name="T19" fmla="*/ 18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6">
                  <a:moveTo>
                    <a:pt x="103" y="0"/>
                  </a:moveTo>
                  <a:cubicBezTo>
                    <a:pt x="46" y="0"/>
                    <a:pt x="0" y="46"/>
                    <a:pt x="0" y="103"/>
                  </a:cubicBezTo>
                  <a:cubicBezTo>
                    <a:pt x="0" y="160"/>
                    <a:pt x="46" y="206"/>
                    <a:pt x="103" y="206"/>
                  </a:cubicBezTo>
                  <a:cubicBezTo>
                    <a:pt x="160" y="206"/>
                    <a:pt x="206" y="160"/>
                    <a:pt x="206" y="103"/>
                  </a:cubicBezTo>
                  <a:cubicBezTo>
                    <a:pt x="206" y="46"/>
                    <a:pt x="160" y="0"/>
                    <a:pt x="103" y="0"/>
                  </a:cubicBezTo>
                  <a:close/>
                  <a:moveTo>
                    <a:pt x="103" y="186"/>
                  </a:moveTo>
                  <a:cubicBezTo>
                    <a:pt x="57" y="186"/>
                    <a:pt x="20" y="149"/>
                    <a:pt x="20" y="103"/>
                  </a:cubicBezTo>
                  <a:cubicBezTo>
                    <a:pt x="20" y="57"/>
                    <a:pt x="57" y="20"/>
                    <a:pt x="103" y="20"/>
                  </a:cubicBezTo>
                  <a:cubicBezTo>
                    <a:pt x="148" y="20"/>
                    <a:pt x="186" y="57"/>
                    <a:pt x="186" y="103"/>
                  </a:cubicBezTo>
                  <a:cubicBezTo>
                    <a:pt x="186" y="149"/>
                    <a:pt x="148" y="186"/>
                    <a:pt x="103" y="1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p>
          </p:txBody>
        </p:sp>
        <p:sp>
          <p:nvSpPr>
            <p:cNvPr id="13" name="Freeform 15"/>
            <p:cNvSpPr>
              <a:spLocks noEditPoints="1"/>
            </p:cNvSpPr>
            <p:nvPr/>
          </p:nvSpPr>
          <p:spPr bwMode="auto">
            <a:xfrm>
              <a:off x="5265738" y="2709863"/>
              <a:ext cx="277813" cy="373063"/>
            </a:xfrm>
            <a:custGeom>
              <a:avLst/>
              <a:gdLst>
                <a:gd name="T0" fmla="*/ 71 w 73"/>
                <a:gd name="T1" fmla="*/ 44 h 98"/>
                <a:gd name="T2" fmla="*/ 10 w 73"/>
                <a:gd name="T3" fmla="*/ 1 h 98"/>
                <a:gd name="T4" fmla="*/ 3 w 73"/>
                <a:gd name="T5" fmla="*/ 1 h 98"/>
                <a:gd name="T6" fmla="*/ 0 w 73"/>
                <a:gd name="T7" fmla="*/ 6 h 98"/>
                <a:gd name="T8" fmla="*/ 0 w 73"/>
                <a:gd name="T9" fmla="*/ 92 h 98"/>
                <a:gd name="T10" fmla="*/ 3 w 73"/>
                <a:gd name="T11" fmla="*/ 97 h 98"/>
                <a:gd name="T12" fmla="*/ 6 w 73"/>
                <a:gd name="T13" fmla="*/ 98 h 98"/>
                <a:gd name="T14" fmla="*/ 10 w 73"/>
                <a:gd name="T15" fmla="*/ 97 h 98"/>
                <a:gd name="T16" fmla="*/ 71 w 73"/>
                <a:gd name="T17" fmla="*/ 54 h 98"/>
                <a:gd name="T18" fmla="*/ 73 w 73"/>
                <a:gd name="T19" fmla="*/ 49 h 98"/>
                <a:gd name="T20" fmla="*/ 71 w 73"/>
                <a:gd name="T21" fmla="*/ 44 h 98"/>
                <a:gd name="T22" fmla="*/ 12 w 73"/>
                <a:gd name="T23" fmla="*/ 80 h 98"/>
                <a:gd name="T24" fmla="*/ 12 w 73"/>
                <a:gd name="T25" fmla="*/ 18 h 98"/>
                <a:gd name="T26" fmla="*/ 57 w 73"/>
                <a:gd name="T27" fmla="*/ 49 h 98"/>
                <a:gd name="T28" fmla="*/ 12 w 73"/>
                <a:gd name="T29"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98">
                  <a:moveTo>
                    <a:pt x="71" y="44"/>
                  </a:moveTo>
                  <a:cubicBezTo>
                    <a:pt x="10" y="1"/>
                    <a:pt x="10" y="1"/>
                    <a:pt x="10" y="1"/>
                  </a:cubicBezTo>
                  <a:cubicBezTo>
                    <a:pt x="8" y="0"/>
                    <a:pt x="5" y="0"/>
                    <a:pt x="3" y="1"/>
                  </a:cubicBezTo>
                  <a:cubicBezTo>
                    <a:pt x="1" y="2"/>
                    <a:pt x="0" y="4"/>
                    <a:pt x="0" y="6"/>
                  </a:cubicBezTo>
                  <a:cubicBezTo>
                    <a:pt x="0" y="92"/>
                    <a:pt x="0" y="92"/>
                    <a:pt x="0" y="92"/>
                  </a:cubicBezTo>
                  <a:cubicBezTo>
                    <a:pt x="0" y="94"/>
                    <a:pt x="1" y="96"/>
                    <a:pt x="3" y="97"/>
                  </a:cubicBezTo>
                  <a:cubicBezTo>
                    <a:pt x="4" y="98"/>
                    <a:pt x="5" y="98"/>
                    <a:pt x="6" y="98"/>
                  </a:cubicBezTo>
                  <a:cubicBezTo>
                    <a:pt x="7" y="98"/>
                    <a:pt x="9" y="98"/>
                    <a:pt x="10" y="97"/>
                  </a:cubicBezTo>
                  <a:cubicBezTo>
                    <a:pt x="71" y="54"/>
                    <a:pt x="71" y="54"/>
                    <a:pt x="71" y="54"/>
                  </a:cubicBezTo>
                  <a:cubicBezTo>
                    <a:pt x="72" y="53"/>
                    <a:pt x="73" y="51"/>
                    <a:pt x="73" y="49"/>
                  </a:cubicBezTo>
                  <a:cubicBezTo>
                    <a:pt x="73" y="47"/>
                    <a:pt x="72" y="45"/>
                    <a:pt x="71" y="44"/>
                  </a:cubicBezTo>
                  <a:close/>
                  <a:moveTo>
                    <a:pt x="12" y="80"/>
                  </a:moveTo>
                  <a:cubicBezTo>
                    <a:pt x="12" y="18"/>
                    <a:pt x="12" y="18"/>
                    <a:pt x="12" y="18"/>
                  </a:cubicBezTo>
                  <a:cubicBezTo>
                    <a:pt x="57" y="49"/>
                    <a:pt x="57" y="49"/>
                    <a:pt x="57" y="49"/>
                  </a:cubicBezTo>
                  <a:lnTo>
                    <a:pt x="12"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p>
          </p:txBody>
        </p:sp>
      </p:grpSp>
      <p:grpSp>
        <p:nvGrpSpPr>
          <p:cNvPr id="14" name="Group 100"/>
          <p:cNvGrpSpPr/>
          <p:nvPr/>
        </p:nvGrpSpPr>
        <p:grpSpPr>
          <a:xfrm>
            <a:off x="5453146" y="4225389"/>
            <a:ext cx="491068" cy="495300"/>
            <a:chOff x="4995862" y="2987676"/>
            <a:chExt cx="368301" cy="371475"/>
          </a:xfrm>
          <a:solidFill>
            <a:srgbClr val="5E86A2"/>
          </a:solidFill>
        </p:grpSpPr>
        <p:sp>
          <p:nvSpPr>
            <p:cNvPr id="15" name="Freeform 19"/>
            <p:cNvSpPr/>
            <p:nvPr/>
          </p:nvSpPr>
          <p:spPr bwMode="auto">
            <a:xfrm>
              <a:off x="5092700" y="3097213"/>
              <a:ext cx="174625" cy="158750"/>
            </a:xfrm>
            <a:custGeom>
              <a:avLst/>
              <a:gdLst>
                <a:gd name="T0" fmla="*/ 93 w 97"/>
                <a:gd name="T1" fmla="*/ 3 h 88"/>
                <a:gd name="T2" fmla="*/ 81 w 97"/>
                <a:gd name="T3" fmla="*/ 5 h 88"/>
                <a:gd name="T4" fmla="*/ 36 w 97"/>
                <a:gd name="T5" fmla="*/ 66 h 88"/>
                <a:gd name="T6" fmla="*/ 15 w 97"/>
                <a:gd name="T7" fmla="*/ 40 h 88"/>
                <a:gd name="T8" fmla="*/ 4 w 97"/>
                <a:gd name="T9" fmla="*/ 39 h 88"/>
                <a:gd name="T10" fmla="*/ 2 w 97"/>
                <a:gd name="T11" fmla="*/ 50 h 88"/>
                <a:gd name="T12" fmla="*/ 30 w 97"/>
                <a:gd name="T13" fmla="*/ 85 h 88"/>
                <a:gd name="T14" fmla="*/ 37 w 97"/>
                <a:gd name="T15" fmla="*/ 88 h 88"/>
                <a:gd name="T16" fmla="*/ 37 w 97"/>
                <a:gd name="T17" fmla="*/ 88 h 88"/>
                <a:gd name="T18" fmla="*/ 43 w 97"/>
                <a:gd name="T19" fmla="*/ 85 h 88"/>
                <a:gd name="T20" fmla="*/ 95 w 97"/>
                <a:gd name="T21" fmla="*/ 15 h 88"/>
                <a:gd name="T22" fmla="*/ 93 w 97"/>
                <a:gd name="T23" fmla="*/ 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88">
                  <a:moveTo>
                    <a:pt x="93" y="3"/>
                  </a:moveTo>
                  <a:cubicBezTo>
                    <a:pt x="89" y="0"/>
                    <a:pt x="84" y="1"/>
                    <a:pt x="81" y="5"/>
                  </a:cubicBezTo>
                  <a:cubicBezTo>
                    <a:pt x="36" y="66"/>
                    <a:pt x="36" y="66"/>
                    <a:pt x="36" y="66"/>
                  </a:cubicBezTo>
                  <a:cubicBezTo>
                    <a:pt x="15" y="40"/>
                    <a:pt x="15" y="40"/>
                    <a:pt x="15" y="40"/>
                  </a:cubicBezTo>
                  <a:cubicBezTo>
                    <a:pt x="12" y="36"/>
                    <a:pt x="7" y="36"/>
                    <a:pt x="4" y="39"/>
                  </a:cubicBezTo>
                  <a:cubicBezTo>
                    <a:pt x="0" y="42"/>
                    <a:pt x="0" y="47"/>
                    <a:pt x="2" y="50"/>
                  </a:cubicBezTo>
                  <a:cubicBezTo>
                    <a:pt x="30" y="85"/>
                    <a:pt x="30" y="85"/>
                    <a:pt x="30" y="85"/>
                  </a:cubicBezTo>
                  <a:cubicBezTo>
                    <a:pt x="32" y="87"/>
                    <a:pt x="34" y="88"/>
                    <a:pt x="37" y="88"/>
                  </a:cubicBezTo>
                  <a:cubicBezTo>
                    <a:pt x="37" y="88"/>
                    <a:pt x="37" y="88"/>
                    <a:pt x="37" y="88"/>
                  </a:cubicBezTo>
                  <a:cubicBezTo>
                    <a:pt x="39" y="88"/>
                    <a:pt x="42" y="87"/>
                    <a:pt x="43" y="85"/>
                  </a:cubicBezTo>
                  <a:cubicBezTo>
                    <a:pt x="95" y="15"/>
                    <a:pt x="95" y="15"/>
                    <a:pt x="95" y="15"/>
                  </a:cubicBezTo>
                  <a:cubicBezTo>
                    <a:pt x="97" y="11"/>
                    <a:pt x="97" y="6"/>
                    <a:pt x="9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p>
          </p:txBody>
        </p:sp>
        <p:sp>
          <p:nvSpPr>
            <p:cNvPr id="16" name="Freeform 20"/>
            <p:cNvSpPr>
              <a:spLocks noEditPoints="1"/>
            </p:cNvSpPr>
            <p:nvPr/>
          </p:nvSpPr>
          <p:spPr bwMode="auto">
            <a:xfrm>
              <a:off x="4995862" y="2987676"/>
              <a:ext cx="368301" cy="371475"/>
            </a:xfrm>
            <a:custGeom>
              <a:avLst/>
              <a:gdLst>
                <a:gd name="T0" fmla="*/ 102 w 205"/>
                <a:gd name="T1" fmla="*/ 0 h 206"/>
                <a:gd name="T2" fmla="*/ 0 w 205"/>
                <a:gd name="T3" fmla="*/ 103 h 206"/>
                <a:gd name="T4" fmla="*/ 102 w 205"/>
                <a:gd name="T5" fmla="*/ 206 h 206"/>
                <a:gd name="T6" fmla="*/ 205 w 205"/>
                <a:gd name="T7" fmla="*/ 103 h 206"/>
                <a:gd name="T8" fmla="*/ 102 w 205"/>
                <a:gd name="T9" fmla="*/ 0 h 206"/>
                <a:gd name="T10" fmla="*/ 102 w 205"/>
                <a:gd name="T11" fmla="*/ 186 h 206"/>
                <a:gd name="T12" fmla="*/ 20 w 205"/>
                <a:gd name="T13" fmla="*/ 103 h 206"/>
                <a:gd name="T14" fmla="*/ 102 w 205"/>
                <a:gd name="T15" fmla="*/ 20 h 206"/>
                <a:gd name="T16" fmla="*/ 185 w 205"/>
                <a:gd name="T17" fmla="*/ 103 h 206"/>
                <a:gd name="T18" fmla="*/ 102 w 205"/>
                <a:gd name="T19" fmla="*/ 18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06">
                  <a:moveTo>
                    <a:pt x="102" y="0"/>
                  </a:moveTo>
                  <a:cubicBezTo>
                    <a:pt x="46" y="0"/>
                    <a:pt x="0" y="46"/>
                    <a:pt x="0" y="103"/>
                  </a:cubicBezTo>
                  <a:cubicBezTo>
                    <a:pt x="0" y="160"/>
                    <a:pt x="46" y="206"/>
                    <a:pt x="102" y="206"/>
                  </a:cubicBezTo>
                  <a:cubicBezTo>
                    <a:pt x="159" y="206"/>
                    <a:pt x="205" y="160"/>
                    <a:pt x="205" y="103"/>
                  </a:cubicBezTo>
                  <a:cubicBezTo>
                    <a:pt x="205" y="46"/>
                    <a:pt x="159" y="0"/>
                    <a:pt x="102" y="0"/>
                  </a:cubicBezTo>
                  <a:close/>
                  <a:moveTo>
                    <a:pt x="102" y="186"/>
                  </a:moveTo>
                  <a:cubicBezTo>
                    <a:pt x="57" y="186"/>
                    <a:pt x="20" y="149"/>
                    <a:pt x="20" y="103"/>
                  </a:cubicBezTo>
                  <a:cubicBezTo>
                    <a:pt x="20" y="57"/>
                    <a:pt x="57" y="20"/>
                    <a:pt x="102" y="20"/>
                  </a:cubicBezTo>
                  <a:cubicBezTo>
                    <a:pt x="148" y="20"/>
                    <a:pt x="185" y="57"/>
                    <a:pt x="185" y="103"/>
                  </a:cubicBezTo>
                  <a:cubicBezTo>
                    <a:pt x="185" y="149"/>
                    <a:pt x="148" y="186"/>
                    <a:pt x="102" y="1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p>
          </p:txBody>
        </p:sp>
      </p:grpSp>
      <p:sp>
        <p:nvSpPr>
          <p:cNvPr id="17" name="Freeform 24"/>
          <p:cNvSpPr>
            <a:spLocks noEditPoints="1"/>
          </p:cNvSpPr>
          <p:nvPr/>
        </p:nvSpPr>
        <p:spPr bwMode="auto">
          <a:xfrm>
            <a:off x="5470416" y="5211755"/>
            <a:ext cx="456527" cy="493889"/>
          </a:xfrm>
          <a:custGeom>
            <a:avLst/>
            <a:gdLst>
              <a:gd name="T0" fmla="*/ 152 w 162"/>
              <a:gd name="T1" fmla="*/ 5 h 176"/>
              <a:gd name="T2" fmla="*/ 123 w 162"/>
              <a:gd name="T3" fmla="*/ 0 h 176"/>
              <a:gd name="T4" fmla="*/ 79 w 162"/>
              <a:gd name="T5" fmla="*/ 7 h 176"/>
              <a:gd name="T6" fmla="*/ 39 w 162"/>
              <a:gd name="T7" fmla="*/ 14 h 176"/>
              <a:gd name="T8" fmla="*/ 16 w 162"/>
              <a:gd name="T9" fmla="*/ 10 h 176"/>
              <a:gd name="T10" fmla="*/ 11 w 162"/>
              <a:gd name="T11" fmla="*/ 9 h 176"/>
              <a:gd name="T12" fmla="*/ 0 w 162"/>
              <a:gd name="T13" fmla="*/ 20 h 176"/>
              <a:gd name="T14" fmla="*/ 0 w 162"/>
              <a:gd name="T15" fmla="*/ 34 h 176"/>
              <a:gd name="T16" fmla="*/ 0 w 162"/>
              <a:gd name="T17" fmla="*/ 99 h 176"/>
              <a:gd name="T18" fmla="*/ 0 w 162"/>
              <a:gd name="T19" fmla="*/ 168 h 176"/>
              <a:gd name="T20" fmla="*/ 8 w 162"/>
              <a:gd name="T21" fmla="*/ 176 h 176"/>
              <a:gd name="T22" fmla="*/ 16 w 162"/>
              <a:gd name="T23" fmla="*/ 168 h 176"/>
              <a:gd name="T24" fmla="*/ 16 w 162"/>
              <a:gd name="T25" fmla="*/ 117 h 176"/>
              <a:gd name="T26" fmla="*/ 39 w 162"/>
              <a:gd name="T27" fmla="*/ 120 h 176"/>
              <a:gd name="T28" fmla="*/ 83 w 162"/>
              <a:gd name="T29" fmla="*/ 113 h 176"/>
              <a:gd name="T30" fmla="*/ 123 w 162"/>
              <a:gd name="T31" fmla="*/ 106 h 176"/>
              <a:gd name="T32" fmla="*/ 146 w 162"/>
              <a:gd name="T33" fmla="*/ 110 h 176"/>
              <a:gd name="T34" fmla="*/ 151 w 162"/>
              <a:gd name="T35" fmla="*/ 111 h 176"/>
              <a:gd name="T36" fmla="*/ 162 w 162"/>
              <a:gd name="T37" fmla="*/ 99 h 176"/>
              <a:gd name="T38" fmla="*/ 162 w 162"/>
              <a:gd name="T39" fmla="*/ 20 h 176"/>
              <a:gd name="T40" fmla="*/ 152 w 162"/>
              <a:gd name="T41" fmla="*/ 5 h 176"/>
              <a:gd name="T42" fmla="*/ 146 w 162"/>
              <a:gd name="T43" fmla="*/ 93 h 176"/>
              <a:gd name="T44" fmla="*/ 123 w 162"/>
              <a:gd name="T45" fmla="*/ 90 h 176"/>
              <a:gd name="T46" fmla="*/ 79 w 162"/>
              <a:gd name="T47" fmla="*/ 97 h 176"/>
              <a:gd name="T48" fmla="*/ 39 w 162"/>
              <a:gd name="T49" fmla="*/ 104 h 176"/>
              <a:gd name="T50" fmla="*/ 16 w 162"/>
              <a:gd name="T51" fmla="*/ 100 h 176"/>
              <a:gd name="T52" fmla="*/ 16 w 162"/>
              <a:gd name="T53" fmla="*/ 99 h 176"/>
              <a:gd name="T54" fmla="*/ 16 w 162"/>
              <a:gd name="T55" fmla="*/ 99 h 176"/>
              <a:gd name="T56" fmla="*/ 16 w 162"/>
              <a:gd name="T57" fmla="*/ 34 h 176"/>
              <a:gd name="T58" fmla="*/ 16 w 162"/>
              <a:gd name="T59" fmla="*/ 27 h 176"/>
              <a:gd name="T60" fmla="*/ 39 w 162"/>
              <a:gd name="T61" fmla="*/ 30 h 176"/>
              <a:gd name="T62" fmla="*/ 83 w 162"/>
              <a:gd name="T63" fmla="*/ 23 h 176"/>
              <a:gd name="T64" fmla="*/ 123 w 162"/>
              <a:gd name="T65" fmla="*/ 16 h 176"/>
              <a:gd name="T66" fmla="*/ 145 w 162"/>
              <a:gd name="T67" fmla="*/ 20 h 176"/>
              <a:gd name="T68" fmla="*/ 146 w 162"/>
              <a:gd name="T69" fmla="*/ 20 h 176"/>
              <a:gd name="T70" fmla="*/ 146 w 162"/>
              <a:gd name="T71" fmla="*/ 9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2" h="176">
                <a:moveTo>
                  <a:pt x="152" y="5"/>
                </a:moveTo>
                <a:cubicBezTo>
                  <a:pt x="143" y="2"/>
                  <a:pt x="133" y="0"/>
                  <a:pt x="123" y="0"/>
                </a:cubicBezTo>
                <a:cubicBezTo>
                  <a:pt x="108" y="0"/>
                  <a:pt x="93" y="4"/>
                  <a:pt x="79" y="7"/>
                </a:cubicBezTo>
                <a:cubicBezTo>
                  <a:pt x="65" y="11"/>
                  <a:pt x="52" y="14"/>
                  <a:pt x="39" y="14"/>
                </a:cubicBezTo>
                <a:cubicBezTo>
                  <a:pt x="30" y="14"/>
                  <a:pt x="23" y="13"/>
                  <a:pt x="16" y="10"/>
                </a:cubicBezTo>
                <a:cubicBezTo>
                  <a:pt x="14" y="9"/>
                  <a:pt x="13" y="9"/>
                  <a:pt x="11" y="9"/>
                </a:cubicBezTo>
                <a:cubicBezTo>
                  <a:pt x="5" y="9"/>
                  <a:pt x="0" y="14"/>
                  <a:pt x="0" y="20"/>
                </a:cubicBezTo>
                <a:cubicBezTo>
                  <a:pt x="0" y="34"/>
                  <a:pt x="0" y="34"/>
                  <a:pt x="0" y="34"/>
                </a:cubicBezTo>
                <a:cubicBezTo>
                  <a:pt x="0" y="99"/>
                  <a:pt x="0" y="99"/>
                  <a:pt x="0" y="99"/>
                </a:cubicBezTo>
                <a:cubicBezTo>
                  <a:pt x="0" y="168"/>
                  <a:pt x="0" y="168"/>
                  <a:pt x="0" y="168"/>
                </a:cubicBezTo>
                <a:cubicBezTo>
                  <a:pt x="0" y="172"/>
                  <a:pt x="3" y="176"/>
                  <a:pt x="8" y="176"/>
                </a:cubicBezTo>
                <a:cubicBezTo>
                  <a:pt x="12" y="176"/>
                  <a:pt x="16" y="172"/>
                  <a:pt x="16" y="168"/>
                </a:cubicBezTo>
                <a:cubicBezTo>
                  <a:pt x="16" y="117"/>
                  <a:pt x="16" y="117"/>
                  <a:pt x="16" y="117"/>
                </a:cubicBezTo>
                <a:cubicBezTo>
                  <a:pt x="23" y="119"/>
                  <a:pt x="31" y="120"/>
                  <a:pt x="39" y="120"/>
                </a:cubicBezTo>
                <a:cubicBezTo>
                  <a:pt x="54" y="120"/>
                  <a:pt x="69" y="116"/>
                  <a:pt x="83" y="113"/>
                </a:cubicBezTo>
                <a:cubicBezTo>
                  <a:pt x="97" y="109"/>
                  <a:pt x="110" y="106"/>
                  <a:pt x="123" y="106"/>
                </a:cubicBezTo>
                <a:cubicBezTo>
                  <a:pt x="131" y="106"/>
                  <a:pt x="139" y="107"/>
                  <a:pt x="146" y="110"/>
                </a:cubicBezTo>
                <a:cubicBezTo>
                  <a:pt x="147" y="110"/>
                  <a:pt x="149" y="111"/>
                  <a:pt x="151" y="111"/>
                </a:cubicBezTo>
                <a:cubicBezTo>
                  <a:pt x="157" y="111"/>
                  <a:pt x="162" y="106"/>
                  <a:pt x="162" y="99"/>
                </a:cubicBezTo>
                <a:cubicBezTo>
                  <a:pt x="162" y="20"/>
                  <a:pt x="162" y="20"/>
                  <a:pt x="162" y="20"/>
                </a:cubicBezTo>
                <a:cubicBezTo>
                  <a:pt x="162" y="14"/>
                  <a:pt x="158" y="8"/>
                  <a:pt x="152" y="5"/>
                </a:cubicBezTo>
                <a:close/>
                <a:moveTo>
                  <a:pt x="146" y="93"/>
                </a:moveTo>
                <a:cubicBezTo>
                  <a:pt x="139" y="91"/>
                  <a:pt x="131" y="90"/>
                  <a:pt x="123" y="90"/>
                </a:cubicBezTo>
                <a:cubicBezTo>
                  <a:pt x="108" y="90"/>
                  <a:pt x="93" y="93"/>
                  <a:pt x="79" y="97"/>
                </a:cubicBezTo>
                <a:cubicBezTo>
                  <a:pt x="65" y="101"/>
                  <a:pt x="52" y="104"/>
                  <a:pt x="39" y="104"/>
                </a:cubicBezTo>
                <a:cubicBezTo>
                  <a:pt x="30" y="104"/>
                  <a:pt x="23" y="103"/>
                  <a:pt x="16" y="100"/>
                </a:cubicBezTo>
                <a:cubicBezTo>
                  <a:pt x="16" y="100"/>
                  <a:pt x="16" y="99"/>
                  <a:pt x="16" y="99"/>
                </a:cubicBezTo>
                <a:cubicBezTo>
                  <a:pt x="16" y="99"/>
                  <a:pt x="16" y="99"/>
                  <a:pt x="16" y="99"/>
                </a:cubicBezTo>
                <a:cubicBezTo>
                  <a:pt x="16" y="34"/>
                  <a:pt x="16" y="34"/>
                  <a:pt x="16" y="34"/>
                </a:cubicBezTo>
                <a:cubicBezTo>
                  <a:pt x="16" y="27"/>
                  <a:pt x="16" y="27"/>
                  <a:pt x="16" y="27"/>
                </a:cubicBezTo>
                <a:cubicBezTo>
                  <a:pt x="23" y="29"/>
                  <a:pt x="31" y="30"/>
                  <a:pt x="39" y="30"/>
                </a:cubicBezTo>
                <a:cubicBezTo>
                  <a:pt x="54" y="30"/>
                  <a:pt x="69" y="27"/>
                  <a:pt x="83" y="23"/>
                </a:cubicBezTo>
                <a:cubicBezTo>
                  <a:pt x="97" y="19"/>
                  <a:pt x="110" y="16"/>
                  <a:pt x="123" y="16"/>
                </a:cubicBezTo>
                <a:cubicBezTo>
                  <a:pt x="131" y="16"/>
                  <a:pt x="139" y="17"/>
                  <a:pt x="145" y="20"/>
                </a:cubicBezTo>
                <a:cubicBezTo>
                  <a:pt x="146" y="20"/>
                  <a:pt x="146" y="21"/>
                  <a:pt x="146" y="20"/>
                </a:cubicBezTo>
                <a:lnTo>
                  <a:pt x="146" y="93"/>
                </a:lnTo>
                <a:close/>
              </a:path>
            </a:pathLst>
          </a:custGeom>
          <a:solidFill>
            <a:srgbClr val="324857"/>
          </a:solidFill>
          <a:ln>
            <a:noFill/>
          </a:ln>
        </p:spPr>
        <p:txBody>
          <a:bodyPr vert="horz" wrap="square" lIns="121920" tIns="60960" rIns="121920" bIns="60960" numCol="1" anchor="t" anchorCtr="0" compatLnSpc="1"/>
          <a:lstStyle/>
          <a:p>
            <a:endParaRPr lang="id-ID" sz="2400"/>
          </a:p>
        </p:txBody>
      </p:sp>
      <p:sp>
        <p:nvSpPr>
          <p:cNvPr id="18" name="Freeform 32"/>
          <p:cNvSpPr>
            <a:spLocks noEditPoints="1"/>
          </p:cNvSpPr>
          <p:nvPr/>
        </p:nvSpPr>
        <p:spPr bwMode="auto">
          <a:xfrm>
            <a:off x="5461010" y="2404209"/>
            <a:ext cx="475336" cy="438149"/>
          </a:xfrm>
          <a:custGeom>
            <a:avLst/>
            <a:gdLst>
              <a:gd name="T0" fmla="*/ 216 w 232"/>
              <a:gd name="T1" fmla="*/ 213 h 213"/>
              <a:gd name="T2" fmla="*/ 16 w 232"/>
              <a:gd name="T3" fmla="*/ 213 h 213"/>
              <a:gd name="T4" fmla="*/ 0 w 232"/>
              <a:gd name="T5" fmla="*/ 197 h 213"/>
              <a:gd name="T6" fmla="*/ 0 w 232"/>
              <a:gd name="T7" fmla="*/ 16 h 213"/>
              <a:gd name="T8" fmla="*/ 16 w 232"/>
              <a:gd name="T9" fmla="*/ 0 h 213"/>
              <a:gd name="T10" fmla="*/ 108 w 232"/>
              <a:gd name="T11" fmla="*/ 0 h 213"/>
              <a:gd name="T12" fmla="*/ 124 w 232"/>
              <a:gd name="T13" fmla="*/ 16 h 213"/>
              <a:gd name="T14" fmla="*/ 124 w 232"/>
              <a:gd name="T15" fmla="*/ 27 h 213"/>
              <a:gd name="T16" fmla="*/ 216 w 232"/>
              <a:gd name="T17" fmla="*/ 27 h 213"/>
              <a:gd name="T18" fmla="*/ 232 w 232"/>
              <a:gd name="T19" fmla="*/ 43 h 213"/>
              <a:gd name="T20" fmla="*/ 232 w 232"/>
              <a:gd name="T21" fmla="*/ 197 h 213"/>
              <a:gd name="T22" fmla="*/ 216 w 232"/>
              <a:gd name="T23" fmla="*/ 213 h 213"/>
              <a:gd name="T24" fmla="*/ 16 w 232"/>
              <a:gd name="T25" fmla="*/ 16 h 213"/>
              <a:gd name="T26" fmla="*/ 16 w 232"/>
              <a:gd name="T27" fmla="*/ 197 h 213"/>
              <a:gd name="T28" fmla="*/ 216 w 232"/>
              <a:gd name="T29" fmla="*/ 197 h 213"/>
              <a:gd name="T30" fmla="*/ 216 w 232"/>
              <a:gd name="T31" fmla="*/ 43 h 213"/>
              <a:gd name="T32" fmla="*/ 108 w 232"/>
              <a:gd name="T33" fmla="*/ 43 h 213"/>
              <a:gd name="T34" fmla="*/ 108 w 232"/>
              <a:gd name="T35" fmla="*/ 16 h 213"/>
              <a:gd name="T36" fmla="*/ 16 w 232"/>
              <a:gd name="T37" fmla="*/ 1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213">
                <a:moveTo>
                  <a:pt x="216" y="213"/>
                </a:moveTo>
                <a:cubicBezTo>
                  <a:pt x="16" y="213"/>
                  <a:pt x="16" y="213"/>
                  <a:pt x="16" y="213"/>
                </a:cubicBezTo>
                <a:cubicBezTo>
                  <a:pt x="7" y="213"/>
                  <a:pt x="0" y="206"/>
                  <a:pt x="0" y="197"/>
                </a:cubicBezTo>
                <a:cubicBezTo>
                  <a:pt x="0" y="16"/>
                  <a:pt x="0" y="16"/>
                  <a:pt x="0" y="16"/>
                </a:cubicBezTo>
                <a:cubicBezTo>
                  <a:pt x="0" y="7"/>
                  <a:pt x="7" y="0"/>
                  <a:pt x="16" y="0"/>
                </a:cubicBezTo>
                <a:cubicBezTo>
                  <a:pt x="108" y="0"/>
                  <a:pt x="108" y="0"/>
                  <a:pt x="108" y="0"/>
                </a:cubicBezTo>
                <a:cubicBezTo>
                  <a:pt x="117" y="0"/>
                  <a:pt x="124" y="7"/>
                  <a:pt x="124" y="16"/>
                </a:cubicBezTo>
                <a:cubicBezTo>
                  <a:pt x="124" y="27"/>
                  <a:pt x="124" y="27"/>
                  <a:pt x="124" y="27"/>
                </a:cubicBezTo>
                <a:cubicBezTo>
                  <a:pt x="216" y="27"/>
                  <a:pt x="216" y="27"/>
                  <a:pt x="216" y="27"/>
                </a:cubicBezTo>
                <a:cubicBezTo>
                  <a:pt x="225" y="27"/>
                  <a:pt x="232" y="34"/>
                  <a:pt x="232" y="43"/>
                </a:cubicBezTo>
                <a:cubicBezTo>
                  <a:pt x="232" y="197"/>
                  <a:pt x="232" y="197"/>
                  <a:pt x="232" y="197"/>
                </a:cubicBezTo>
                <a:cubicBezTo>
                  <a:pt x="232" y="206"/>
                  <a:pt x="225" y="213"/>
                  <a:pt x="216" y="213"/>
                </a:cubicBezTo>
                <a:close/>
                <a:moveTo>
                  <a:pt x="16" y="16"/>
                </a:moveTo>
                <a:cubicBezTo>
                  <a:pt x="16" y="197"/>
                  <a:pt x="16" y="197"/>
                  <a:pt x="16" y="197"/>
                </a:cubicBezTo>
                <a:cubicBezTo>
                  <a:pt x="216" y="197"/>
                  <a:pt x="216" y="197"/>
                  <a:pt x="216" y="197"/>
                </a:cubicBezTo>
                <a:cubicBezTo>
                  <a:pt x="216" y="43"/>
                  <a:pt x="216" y="43"/>
                  <a:pt x="216" y="43"/>
                </a:cubicBezTo>
                <a:cubicBezTo>
                  <a:pt x="108" y="43"/>
                  <a:pt x="108" y="43"/>
                  <a:pt x="108" y="43"/>
                </a:cubicBezTo>
                <a:cubicBezTo>
                  <a:pt x="108" y="16"/>
                  <a:pt x="108" y="16"/>
                  <a:pt x="108" y="16"/>
                </a:cubicBezTo>
                <a:lnTo>
                  <a:pt x="16" y="16"/>
                </a:lnTo>
                <a:close/>
              </a:path>
            </a:pathLst>
          </a:custGeom>
          <a:solidFill>
            <a:srgbClr val="5E86A2"/>
          </a:solidFill>
          <a:ln>
            <a:noFill/>
          </a:ln>
        </p:spPr>
        <p:txBody>
          <a:bodyPr vert="horz" wrap="square" lIns="121920" tIns="60960" rIns="121920" bIns="60960" numCol="1" anchor="t" anchorCtr="0" compatLnSpc="1"/>
          <a:lstStyle/>
          <a:p>
            <a:endParaRPr lang="id-ID" sz="2400"/>
          </a:p>
        </p:txBody>
      </p:sp>
      <p:sp>
        <p:nvSpPr>
          <p:cNvPr id="19" name="文本框 18"/>
          <p:cNvSpPr txBox="1"/>
          <p:nvPr/>
        </p:nvSpPr>
        <p:spPr>
          <a:xfrm>
            <a:off x="5994024" y="2402213"/>
            <a:ext cx="5019956"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994024" y="2170319"/>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994024" y="3364575"/>
            <a:ext cx="5019956"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19"/>
          <p:cNvSpPr txBox="1"/>
          <p:nvPr/>
        </p:nvSpPr>
        <p:spPr>
          <a:xfrm>
            <a:off x="5994024" y="3132681"/>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994024" y="4326937"/>
            <a:ext cx="5019956"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994024" y="4095043"/>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994024" y="5289299"/>
            <a:ext cx="5019956"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19"/>
          <p:cNvSpPr txBox="1"/>
          <p:nvPr/>
        </p:nvSpPr>
        <p:spPr>
          <a:xfrm>
            <a:off x="5994024" y="5057405"/>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290261" y="2349274"/>
            <a:ext cx="3154310" cy="3155508"/>
            <a:chOff x="1876253" y="2488552"/>
            <a:chExt cx="2991927" cy="2993064"/>
          </a:xfrm>
        </p:grpSpPr>
        <p:sp>
          <p:nvSpPr>
            <p:cNvPr id="28" name="Freeform 15"/>
            <p:cNvSpPr/>
            <p:nvPr/>
          </p:nvSpPr>
          <p:spPr bwMode="auto">
            <a:xfrm>
              <a:off x="2987410" y="4028915"/>
              <a:ext cx="1880770" cy="1452701"/>
            </a:xfrm>
            <a:custGeom>
              <a:avLst/>
              <a:gdLst>
                <a:gd name="T0" fmla="*/ 552 w 606"/>
                <a:gd name="T1" fmla="*/ 0 h 468"/>
                <a:gd name="T2" fmla="*/ 538 w 606"/>
                <a:gd name="T3" fmla="*/ 8 h 468"/>
                <a:gd name="T4" fmla="*/ 539 w 606"/>
                <a:gd name="T5" fmla="*/ 24 h 468"/>
                <a:gd name="T6" fmla="*/ 555 w 606"/>
                <a:gd name="T7" fmla="*/ 72 h 468"/>
                <a:gd name="T8" fmla="*/ 487 w 606"/>
                <a:gd name="T9" fmla="*/ 131 h 468"/>
                <a:gd name="T10" fmla="*/ 420 w 606"/>
                <a:gd name="T11" fmla="*/ 72 h 468"/>
                <a:gd name="T12" fmla="*/ 436 w 606"/>
                <a:gd name="T13" fmla="*/ 24 h 468"/>
                <a:gd name="T14" fmla="*/ 437 w 606"/>
                <a:gd name="T15" fmla="*/ 8 h 468"/>
                <a:gd name="T16" fmla="*/ 422 w 606"/>
                <a:gd name="T17" fmla="*/ 0 h 468"/>
                <a:gd name="T18" fmla="*/ 374 w 606"/>
                <a:gd name="T19" fmla="*/ 0 h 468"/>
                <a:gd name="T20" fmla="*/ 138 w 606"/>
                <a:gd name="T21" fmla="*/ 236 h 468"/>
                <a:gd name="T22" fmla="*/ 138 w 606"/>
                <a:gd name="T23" fmla="*/ 287 h 468"/>
                <a:gd name="T24" fmla="*/ 124 w 606"/>
                <a:gd name="T25" fmla="*/ 317 h 468"/>
                <a:gd name="T26" fmla="*/ 116 w 606"/>
                <a:gd name="T27" fmla="*/ 324 h 468"/>
                <a:gd name="T28" fmla="*/ 110 w 606"/>
                <a:gd name="T29" fmla="*/ 327 h 468"/>
                <a:gd name="T30" fmla="*/ 72 w 606"/>
                <a:gd name="T31" fmla="*/ 324 h 468"/>
                <a:gd name="T32" fmla="*/ 34 w 606"/>
                <a:gd name="T33" fmla="*/ 310 h 468"/>
                <a:gd name="T34" fmla="*/ 0 w 606"/>
                <a:gd name="T35" fmla="*/ 352 h 468"/>
                <a:gd name="T36" fmla="*/ 34 w 606"/>
                <a:gd name="T37" fmla="*/ 395 h 468"/>
                <a:gd name="T38" fmla="*/ 72 w 606"/>
                <a:gd name="T39" fmla="*/ 381 h 468"/>
                <a:gd name="T40" fmla="*/ 110 w 606"/>
                <a:gd name="T41" fmla="*/ 378 h 468"/>
                <a:gd name="T42" fmla="*/ 116 w 606"/>
                <a:gd name="T43" fmla="*/ 381 h 468"/>
                <a:gd name="T44" fmla="*/ 124 w 606"/>
                <a:gd name="T45" fmla="*/ 388 h 468"/>
                <a:gd name="T46" fmla="*/ 138 w 606"/>
                <a:gd name="T47" fmla="*/ 417 h 468"/>
                <a:gd name="T48" fmla="*/ 138 w 606"/>
                <a:gd name="T49" fmla="*/ 418 h 468"/>
                <a:gd name="T50" fmla="*/ 138 w 606"/>
                <a:gd name="T51" fmla="*/ 424 h 468"/>
                <a:gd name="T52" fmla="*/ 138 w 606"/>
                <a:gd name="T53" fmla="*/ 425 h 468"/>
                <a:gd name="T54" fmla="*/ 138 w 606"/>
                <a:gd name="T55" fmla="*/ 428 h 468"/>
                <a:gd name="T56" fmla="*/ 138 w 606"/>
                <a:gd name="T57" fmla="*/ 468 h 468"/>
                <a:gd name="T58" fmla="*/ 606 w 606"/>
                <a:gd name="T59" fmla="*/ 0 h 468"/>
                <a:gd name="T60" fmla="*/ 552 w 606"/>
                <a:gd name="T61"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8">
                  <a:moveTo>
                    <a:pt x="552" y="0"/>
                  </a:moveTo>
                  <a:cubicBezTo>
                    <a:pt x="547" y="1"/>
                    <a:pt x="541" y="3"/>
                    <a:pt x="538" y="8"/>
                  </a:cubicBezTo>
                  <a:cubicBezTo>
                    <a:pt x="535" y="13"/>
                    <a:pt x="536" y="20"/>
                    <a:pt x="539" y="24"/>
                  </a:cubicBezTo>
                  <a:cubicBezTo>
                    <a:pt x="540" y="27"/>
                    <a:pt x="555" y="56"/>
                    <a:pt x="555" y="72"/>
                  </a:cubicBezTo>
                  <a:cubicBezTo>
                    <a:pt x="555" y="105"/>
                    <a:pt x="524" y="131"/>
                    <a:pt x="487" y="131"/>
                  </a:cubicBezTo>
                  <a:cubicBezTo>
                    <a:pt x="450" y="131"/>
                    <a:pt x="420" y="105"/>
                    <a:pt x="420" y="72"/>
                  </a:cubicBezTo>
                  <a:cubicBezTo>
                    <a:pt x="420" y="56"/>
                    <a:pt x="435" y="27"/>
                    <a:pt x="436" y="24"/>
                  </a:cubicBezTo>
                  <a:cubicBezTo>
                    <a:pt x="438" y="20"/>
                    <a:pt x="440" y="13"/>
                    <a:pt x="437" y="8"/>
                  </a:cubicBezTo>
                  <a:cubicBezTo>
                    <a:pt x="434" y="3"/>
                    <a:pt x="427" y="1"/>
                    <a:pt x="422" y="0"/>
                  </a:cubicBezTo>
                  <a:cubicBezTo>
                    <a:pt x="374" y="0"/>
                    <a:pt x="374" y="0"/>
                    <a:pt x="374" y="0"/>
                  </a:cubicBezTo>
                  <a:cubicBezTo>
                    <a:pt x="367" y="127"/>
                    <a:pt x="265" y="229"/>
                    <a:pt x="138" y="236"/>
                  </a:cubicBezTo>
                  <a:cubicBezTo>
                    <a:pt x="138" y="287"/>
                    <a:pt x="138" y="287"/>
                    <a:pt x="138" y="287"/>
                  </a:cubicBezTo>
                  <a:cubicBezTo>
                    <a:pt x="136" y="299"/>
                    <a:pt x="132" y="310"/>
                    <a:pt x="124" y="317"/>
                  </a:cubicBezTo>
                  <a:cubicBezTo>
                    <a:pt x="122" y="320"/>
                    <a:pt x="119" y="322"/>
                    <a:pt x="116" y="324"/>
                  </a:cubicBezTo>
                  <a:cubicBezTo>
                    <a:pt x="114" y="325"/>
                    <a:pt x="112" y="326"/>
                    <a:pt x="110" y="327"/>
                  </a:cubicBezTo>
                  <a:cubicBezTo>
                    <a:pt x="99" y="331"/>
                    <a:pt x="85" y="331"/>
                    <a:pt x="72" y="324"/>
                  </a:cubicBezTo>
                  <a:cubicBezTo>
                    <a:pt x="59" y="317"/>
                    <a:pt x="40" y="310"/>
                    <a:pt x="34" y="310"/>
                  </a:cubicBezTo>
                  <a:cubicBezTo>
                    <a:pt x="15" y="310"/>
                    <a:pt x="0" y="329"/>
                    <a:pt x="0" y="352"/>
                  </a:cubicBezTo>
                  <a:cubicBezTo>
                    <a:pt x="0" y="376"/>
                    <a:pt x="15" y="395"/>
                    <a:pt x="34" y="395"/>
                  </a:cubicBezTo>
                  <a:cubicBezTo>
                    <a:pt x="40" y="395"/>
                    <a:pt x="59" y="388"/>
                    <a:pt x="72" y="381"/>
                  </a:cubicBezTo>
                  <a:cubicBezTo>
                    <a:pt x="85" y="374"/>
                    <a:pt x="99" y="374"/>
                    <a:pt x="110" y="378"/>
                  </a:cubicBezTo>
                  <a:cubicBezTo>
                    <a:pt x="112" y="379"/>
                    <a:pt x="114" y="380"/>
                    <a:pt x="116" y="381"/>
                  </a:cubicBezTo>
                  <a:cubicBezTo>
                    <a:pt x="119" y="383"/>
                    <a:pt x="122" y="385"/>
                    <a:pt x="124" y="388"/>
                  </a:cubicBezTo>
                  <a:cubicBezTo>
                    <a:pt x="131" y="395"/>
                    <a:pt x="136" y="405"/>
                    <a:pt x="138" y="417"/>
                  </a:cubicBezTo>
                  <a:cubicBezTo>
                    <a:pt x="138" y="418"/>
                    <a:pt x="138" y="418"/>
                    <a:pt x="138" y="418"/>
                  </a:cubicBezTo>
                  <a:cubicBezTo>
                    <a:pt x="138" y="424"/>
                    <a:pt x="138" y="424"/>
                    <a:pt x="138" y="424"/>
                  </a:cubicBezTo>
                  <a:cubicBezTo>
                    <a:pt x="138" y="425"/>
                    <a:pt x="138" y="425"/>
                    <a:pt x="138" y="425"/>
                  </a:cubicBezTo>
                  <a:cubicBezTo>
                    <a:pt x="138" y="428"/>
                    <a:pt x="138" y="428"/>
                    <a:pt x="138" y="428"/>
                  </a:cubicBezTo>
                  <a:cubicBezTo>
                    <a:pt x="138" y="468"/>
                    <a:pt x="138" y="468"/>
                    <a:pt x="138" y="468"/>
                  </a:cubicBezTo>
                  <a:cubicBezTo>
                    <a:pt x="393" y="461"/>
                    <a:pt x="599" y="255"/>
                    <a:pt x="606" y="0"/>
                  </a:cubicBezTo>
                  <a:lnTo>
                    <a:pt x="552" y="0"/>
                  </a:lnTo>
                  <a:close/>
                </a:path>
              </a:pathLst>
            </a:custGeom>
            <a:solidFill>
              <a:srgbClr val="5E86A2"/>
            </a:solidFill>
            <a:ln>
              <a:noFill/>
            </a:ln>
          </p:spPr>
          <p:txBody>
            <a:bodyPr vert="horz" wrap="square" lIns="91440" tIns="45720" rIns="91440" bIns="45720" numCol="1" anchor="t" anchorCtr="0" compatLnSpc="1"/>
            <a:lstStyle/>
            <a:p>
              <a:endParaRPr lang="en-US" sz="1600" dirty="0">
                <a:solidFill>
                  <a:schemeClr val="bg1"/>
                </a:solidFill>
              </a:endParaRPr>
            </a:p>
          </p:txBody>
        </p:sp>
        <p:sp>
          <p:nvSpPr>
            <p:cNvPr id="29" name="Freeform 22"/>
            <p:cNvSpPr/>
            <p:nvPr/>
          </p:nvSpPr>
          <p:spPr bwMode="auto">
            <a:xfrm>
              <a:off x="3415477" y="2488552"/>
              <a:ext cx="1452701" cy="1862553"/>
            </a:xfrm>
            <a:custGeom>
              <a:avLst/>
              <a:gdLst>
                <a:gd name="T0" fmla="*/ 0 w 468"/>
                <a:gd name="T1" fmla="*/ 0 h 600"/>
                <a:gd name="T2" fmla="*/ 0 w 468"/>
                <a:gd name="T3" fmla="*/ 55 h 600"/>
                <a:gd name="T4" fmla="*/ 9 w 468"/>
                <a:gd name="T5" fmla="*/ 70 h 600"/>
                <a:gd name="T6" fmla="*/ 26 w 468"/>
                <a:gd name="T7" fmla="*/ 69 h 600"/>
                <a:gd name="T8" fmla="*/ 77 w 468"/>
                <a:gd name="T9" fmla="*/ 52 h 600"/>
                <a:gd name="T10" fmla="*/ 138 w 468"/>
                <a:gd name="T11" fmla="*/ 122 h 600"/>
                <a:gd name="T12" fmla="*/ 77 w 468"/>
                <a:gd name="T13" fmla="*/ 192 h 600"/>
                <a:gd name="T14" fmla="*/ 26 w 468"/>
                <a:gd name="T15" fmla="*/ 176 h 600"/>
                <a:gd name="T16" fmla="*/ 9 w 468"/>
                <a:gd name="T17" fmla="*/ 175 h 600"/>
                <a:gd name="T18" fmla="*/ 0 w 468"/>
                <a:gd name="T19" fmla="*/ 191 h 600"/>
                <a:gd name="T20" fmla="*/ 0 w 468"/>
                <a:gd name="T21" fmla="*/ 233 h 600"/>
                <a:gd name="T22" fmla="*/ 236 w 468"/>
                <a:gd name="T23" fmla="*/ 469 h 600"/>
                <a:gd name="T24" fmla="*/ 287 w 468"/>
                <a:gd name="T25" fmla="*/ 469 h 600"/>
                <a:gd name="T26" fmla="*/ 317 w 468"/>
                <a:gd name="T27" fmla="*/ 482 h 600"/>
                <a:gd name="T28" fmla="*/ 323 w 468"/>
                <a:gd name="T29" fmla="*/ 490 h 600"/>
                <a:gd name="T30" fmla="*/ 324 w 468"/>
                <a:gd name="T31" fmla="*/ 493 h 600"/>
                <a:gd name="T32" fmla="*/ 325 w 468"/>
                <a:gd name="T33" fmla="*/ 493 h 600"/>
                <a:gd name="T34" fmla="*/ 326 w 468"/>
                <a:gd name="T35" fmla="*/ 496 h 600"/>
                <a:gd name="T36" fmla="*/ 326 w 468"/>
                <a:gd name="T37" fmla="*/ 496 h 600"/>
                <a:gd name="T38" fmla="*/ 326 w 468"/>
                <a:gd name="T39" fmla="*/ 496 h 600"/>
                <a:gd name="T40" fmla="*/ 328 w 468"/>
                <a:gd name="T41" fmla="*/ 509 h 600"/>
                <a:gd name="T42" fmla="*/ 328 w 468"/>
                <a:gd name="T43" fmla="*/ 509 h 600"/>
                <a:gd name="T44" fmla="*/ 328 w 468"/>
                <a:gd name="T45" fmla="*/ 514 h 600"/>
                <a:gd name="T46" fmla="*/ 328 w 468"/>
                <a:gd name="T47" fmla="*/ 514 h 600"/>
                <a:gd name="T48" fmla="*/ 327 w 468"/>
                <a:gd name="T49" fmla="*/ 523 h 600"/>
                <a:gd name="T50" fmla="*/ 326 w 468"/>
                <a:gd name="T51" fmla="*/ 523 h 600"/>
                <a:gd name="T52" fmla="*/ 325 w 468"/>
                <a:gd name="T53" fmla="*/ 527 h 600"/>
                <a:gd name="T54" fmla="*/ 325 w 468"/>
                <a:gd name="T55" fmla="*/ 528 h 600"/>
                <a:gd name="T56" fmla="*/ 323 w 468"/>
                <a:gd name="T57" fmla="*/ 532 h 600"/>
                <a:gd name="T58" fmla="*/ 310 w 468"/>
                <a:gd name="T59" fmla="*/ 568 h 600"/>
                <a:gd name="T60" fmla="*/ 349 w 468"/>
                <a:gd name="T61" fmla="*/ 600 h 600"/>
                <a:gd name="T62" fmla="*/ 389 w 468"/>
                <a:gd name="T63" fmla="*/ 568 h 600"/>
                <a:gd name="T64" fmla="*/ 376 w 468"/>
                <a:gd name="T65" fmla="*/ 532 h 600"/>
                <a:gd name="T66" fmla="*/ 374 w 468"/>
                <a:gd name="T67" fmla="*/ 528 h 600"/>
                <a:gd name="T68" fmla="*/ 374 w 468"/>
                <a:gd name="T69" fmla="*/ 528 h 600"/>
                <a:gd name="T70" fmla="*/ 372 w 468"/>
                <a:gd name="T71" fmla="*/ 523 h 600"/>
                <a:gd name="T72" fmla="*/ 372 w 468"/>
                <a:gd name="T73" fmla="*/ 523 h 600"/>
                <a:gd name="T74" fmla="*/ 371 w 468"/>
                <a:gd name="T75" fmla="*/ 514 h 600"/>
                <a:gd name="T76" fmla="*/ 371 w 468"/>
                <a:gd name="T77" fmla="*/ 514 h 600"/>
                <a:gd name="T78" fmla="*/ 370 w 468"/>
                <a:gd name="T79" fmla="*/ 509 h 600"/>
                <a:gd name="T80" fmla="*/ 370 w 468"/>
                <a:gd name="T81" fmla="*/ 509 h 600"/>
                <a:gd name="T82" fmla="*/ 373 w 468"/>
                <a:gd name="T83" fmla="*/ 496 h 600"/>
                <a:gd name="T84" fmla="*/ 374 w 468"/>
                <a:gd name="T85" fmla="*/ 493 h 600"/>
                <a:gd name="T86" fmla="*/ 374 w 468"/>
                <a:gd name="T87" fmla="*/ 493 h 600"/>
                <a:gd name="T88" fmla="*/ 376 w 468"/>
                <a:gd name="T89" fmla="*/ 490 h 600"/>
                <a:gd name="T90" fmla="*/ 382 w 468"/>
                <a:gd name="T91" fmla="*/ 482 h 600"/>
                <a:gd name="T92" fmla="*/ 410 w 468"/>
                <a:gd name="T93" fmla="*/ 469 h 600"/>
                <a:gd name="T94" fmla="*/ 411 w 468"/>
                <a:gd name="T95" fmla="*/ 469 h 600"/>
                <a:gd name="T96" fmla="*/ 417 w 468"/>
                <a:gd name="T97" fmla="*/ 469 h 600"/>
                <a:gd name="T98" fmla="*/ 418 w 468"/>
                <a:gd name="T99" fmla="*/ 469 h 600"/>
                <a:gd name="T100" fmla="*/ 421 w 468"/>
                <a:gd name="T101" fmla="*/ 469 h 600"/>
                <a:gd name="T102" fmla="*/ 468 w 468"/>
                <a:gd name="T103" fmla="*/ 469 h 600"/>
                <a:gd name="T104" fmla="*/ 0 w 468"/>
                <a:gd name="T105"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00">
                  <a:moveTo>
                    <a:pt x="0" y="0"/>
                  </a:moveTo>
                  <a:cubicBezTo>
                    <a:pt x="0" y="55"/>
                    <a:pt x="0" y="55"/>
                    <a:pt x="0" y="55"/>
                  </a:cubicBezTo>
                  <a:cubicBezTo>
                    <a:pt x="1" y="60"/>
                    <a:pt x="3" y="67"/>
                    <a:pt x="9" y="70"/>
                  </a:cubicBezTo>
                  <a:cubicBezTo>
                    <a:pt x="13" y="73"/>
                    <a:pt x="19" y="72"/>
                    <a:pt x="26" y="69"/>
                  </a:cubicBezTo>
                  <a:cubicBezTo>
                    <a:pt x="29" y="67"/>
                    <a:pt x="60" y="52"/>
                    <a:pt x="77" y="52"/>
                  </a:cubicBezTo>
                  <a:cubicBezTo>
                    <a:pt x="111" y="52"/>
                    <a:pt x="138" y="84"/>
                    <a:pt x="138" y="122"/>
                  </a:cubicBezTo>
                  <a:cubicBezTo>
                    <a:pt x="138" y="161"/>
                    <a:pt x="111" y="192"/>
                    <a:pt x="77" y="192"/>
                  </a:cubicBezTo>
                  <a:cubicBezTo>
                    <a:pt x="60" y="192"/>
                    <a:pt x="29" y="177"/>
                    <a:pt x="26" y="176"/>
                  </a:cubicBezTo>
                  <a:cubicBezTo>
                    <a:pt x="19" y="172"/>
                    <a:pt x="13" y="172"/>
                    <a:pt x="9" y="175"/>
                  </a:cubicBezTo>
                  <a:cubicBezTo>
                    <a:pt x="3" y="178"/>
                    <a:pt x="1" y="186"/>
                    <a:pt x="0" y="191"/>
                  </a:cubicBezTo>
                  <a:cubicBezTo>
                    <a:pt x="0" y="233"/>
                    <a:pt x="0" y="233"/>
                    <a:pt x="0" y="233"/>
                  </a:cubicBezTo>
                  <a:cubicBezTo>
                    <a:pt x="127" y="240"/>
                    <a:pt x="229" y="342"/>
                    <a:pt x="236" y="469"/>
                  </a:cubicBezTo>
                  <a:cubicBezTo>
                    <a:pt x="287" y="469"/>
                    <a:pt x="287" y="469"/>
                    <a:pt x="287" y="469"/>
                  </a:cubicBezTo>
                  <a:cubicBezTo>
                    <a:pt x="299" y="470"/>
                    <a:pt x="310" y="475"/>
                    <a:pt x="317" y="482"/>
                  </a:cubicBezTo>
                  <a:cubicBezTo>
                    <a:pt x="319" y="485"/>
                    <a:pt x="321" y="487"/>
                    <a:pt x="323" y="490"/>
                  </a:cubicBezTo>
                  <a:cubicBezTo>
                    <a:pt x="323" y="491"/>
                    <a:pt x="324" y="492"/>
                    <a:pt x="324" y="493"/>
                  </a:cubicBezTo>
                  <a:cubicBezTo>
                    <a:pt x="324" y="493"/>
                    <a:pt x="325" y="493"/>
                    <a:pt x="325" y="493"/>
                  </a:cubicBezTo>
                  <a:cubicBezTo>
                    <a:pt x="325" y="494"/>
                    <a:pt x="325" y="495"/>
                    <a:pt x="326" y="496"/>
                  </a:cubicBezTo>
                  <a:cubicBezTo>
                    <a:pt x="326" y="496"/>
                    <a:pt x="326" y="496"/>
                    <a:pt x="326" y="496"/>
                  </a:cubicBezTo>
                  <a:cubicBezTo>
                    <a:pt x="326" y="496"/>
                    <a:pt x="326" y="496"/>
                    <a:pt x="326" y="496"/>
                  </a:cubicBezTo>
                  <a:cubicBezTo>
                    <a:pt x="327" y="500"/>
                    <a:pt x="328" y="505"/>
                    <a:pt x="328" y="509"/>
                  </a:cubicBezTo>
                  <a:cubicBezTo>
                    <a:pt x="328" y="509"/>
                    <a:pt x="328" y="509"/>
                    <a:pt x="328" y="509"/>
                  </a:cubicBezTo>
                  <a:cubicBezTo>
                    <a:pt x="328" y="511"/>
                    <a:pt x="328" y="512"/>
                    <a:pt x="328" y="514"/>
                  </a:cubicBezTo>
                  <a:cubicBezTo>
                    <a:pt x="328" y="514"/>
                    <a:pt x="328" y="514"/>
                    <a:pt x="328" y="514"/>
                  </a:cubicBezTo>
                  <a:cubicBezTo>
                    <a:pt x="328" y="517"/>
                    <a:pt x="327" y="520"/>
                    <a:pt x="327" y="523"/>
                  </a:cubicBezTo>
                  <a:cubicBezTo>
                    <a:pt x="327" y="523"/>
                    <a:pt x="327" y="523"/>
                    <a:pt x="326" y="523"/>
                  </a:cubicBezTo>
                  <a:cubicBezTo>
                    <a:pt x="326" y="525"/>
                    <a:pt x="326" y="526"/>
                    <a:pt x="325" y="527"/>
                  </a:cubicBezTo>
                  <a:cubicBezTo>
                    <a:pt x="325" y="528"/>
                    <a:pt x="325" y="528"/>
                    <a:pt x="325" y="528"/>
                  </a:cubicBezTo>
                  <a:cubicBezTo>
                    <a:pt x="324" y="530"/>
                    <a:pt x="324" y="531"/>
                    <a:pt x="323" y="532"/>
                  </a:cubicBezTo>
                  <a:cubicBezTo>
                    <a:pt x="317" y="545"/>
                    <a:pt x="310" y="562"/>
                    <a:pt x="310" y="568"/>
                  </a:cubicBezTo>
                  <a:cubicBezTo>
                    <a:pt x="310" y="586"/>
                    <a:pt x="328" y="600"/>
                    <a:pt x="349" y="600"/>
                  </a:cubicBezTo>
                  <a:cubicBezTo>
                    <a:pt x="371" y="600"/>
                    <a:pt x="389" y="586"/>
                    <a:pt x="389" y="568"/>
                  </a:cubicBezTo>
                  <a:cubicBezTo>
                    <a:pt x="389" y="562"/>
                    <a:pt x="382" y="545"/>
                    <a:pt x="376" y="532"/>
                  </a:cubicBezTo>
                  <a:cubicBezTo>
                    <a:pt x="375" y="531"/>
                    <a:pt x="375" y="530"/>
                    <a:pt x="374" y="528"/>
                  </a:cubicBezTo>
                  <a:cubicBezTo>
                    <a:pt x="374" y="528"/>
                    <a:pt x="374" y="528"/>
                    <a:pt x="374" y="528"/>
                  </a:cubicBezTo>
                  <a:cubicBezTo>
                    <a:pt x="373" y="526"/>
                    <a:pt x="373" y="525"/>
                    <a:pt x="372" y="523"/>
                  </a:cubicBezTo>
                  <a:cubicBezTo>
                    <a:pt x="372" y="523"/>
                    <a:pt x="372" y="523"/>
                    <a:pt x="372" y="523"/>
                  </a:cubicBezTo>
                  <a:cubicBezTo>
                    <a:pt x="371" y="520"/>
                    <a:pt x="371" y="517"/>
                    <a:pt x="371" y="514"/>
                  </a:cubicBezTo>
                  <a:cubicBezTo>
                    <a:pt x="371" y="514"/>
                    <a:pt x="371" y="514"/>
                    <a:pt x="371" y="514"/>
                  </a:cubicBezTo>
                  <a:cubicBezTo>
                    <a:pt x="370" y="512"/>
                    <a:pt x="370" y="511"/>
                    <a:pt x="370" y="509"/>
                  </a:cubicBezTo>
                  <a:cubicBezTo>
                    <a:pt x="370" y="509"/>
                    <a:pt x="370" y="509"/>
                    <a:pt x="370" y="509"/>
                  </a:cubicBezTo>
                  <a:cubicBezTo>
                    <a:pt x="371" y="505"/>
                    <a:pt x="371" y="500"/>
                    <a:pt x="373" y="496"/>
                  </a:cubicBezTo>
                  <a:cubicBezTo>
                    <a:pt x="373" y="495"/>
                    <a:pt x="374" y="494"/>
                    <a:pt x="374" y="493"/>
                  </a:cubicBezTo>
                  <a:cubicBezTo>
                    <a:pt x="374" y="493"/>
                    <a:pt x="374" y="493"/>
                    <a:pt x="374" y="493"/>
                  </a:cubicBezTo>
                  <a:cubicBezTo>
                    <a:pt x="375" y="492"/>
                    <a:pt x="375" y="491"/>
                    <a:pt x="376" y="490"/>
                  </a:cubicBezTo>
                  <a:cubicBezTo>
                    <a:pt x="378" y="487"/>
                    <a:pt x="380" y="485"/>
                    <a:pt x="382" y="482"/>
                  </a:cubicBezTo>
                  <a:cubicBezTo>
                    <a:pt x="389" y="475"/>
                    <a:pt x="399" y="470"/>
                    <a:pt x="410" y="469"/>
                  </a:cubicBezTo>
                  <a:cubicBezTo>
                    <a:pt x="411" y="469"/>
                    <a:pt x="411" y="469"/>
                    <a:pt x="411" y="469"/>
                  </a:cubicBezTo>
                  <a:cubicBezTo>
                    <a:pt x="417" y="469"/>
                    <a:pt x="417" y="469"/>
                    <a:pt x="417" y="469"/>
                  </a:cubicBezTo>
                  <a:cubicBezTo>
                    <a:pt x="418" y="469"/>
                    <a:pt x="418" y="469"/>
                    <a:pt x="418" y="469"/>
                  </a:cubicBezTo>
                  <a:cubicBezTo>
                    <a:pt x="421" y="469"/>
                    <a:pt x="421" y="469"/>
                    <a:pt x="421" y="469"/>
                  </a:cubicBezTo>
                  <a:cubicBezTo>
                    <a:pt x="468" y="469"/>
                    <a:pt x="468" y="469"/>
                    <a:pt x="468" y="469"/>
                  </a:cubicBezTo>
                  <a:cubicBezTo>
                    <a:pt x="461" y="214"/>
                    <a:pt x="255" y="8"/>
                    <a:pt x="0" y="0"/>
                  </a:cubicBezTo>
                  <a:close/>
                </a:path>
              </a:pathLst>
            </a:custGeom>
            <a:solidFill>
              <a:srgbClr val="324857"/>
            </a:solidFill>
            <a:ln>
              <a:noFill/>
            </a:ln>
          </p:spPr>
          <p:txBody>
            <a:bodyPr vert="horz" wrap="square" lIns="91440" tIns="45720" rIns="91440" bIns="45720" numCol="1" anchor="t" anchorCtr="0" compatLnSpc="1"/>
            <a:lstStyle/>
            <a:p>
              <a:endParaRPr lang="en-US" sz="1600">
                <a:solidFill>
                  <a:schemeClr val="bg1"/>
                </a:solidFill>
              </a:endParaRPr>
            </a:p>
          </p:txBody>
        </p:sp>
        <p:sp>
          <p:nvSpPr>
            <p:cNvPr id="30" name="Freeform 28"/>
            <p:cNvSpPr/>
            <p:nvPr/>
          </p:nvSpPr>
          <p:spPr bwMode="auto">
            <a:xfrm>
              <a:off x="1876253" y="2488552"/>
              <a:ext cx="1880770" cy="1456116"/>
            </a:xfrm>
            <a:custGeom>
              <a:avLst/>
              <a:gdLst>
                <a:gd name="T0" fmla="*/ 573 w 606"/>
                <a:gd name="T1" fmla="*/ 80 h 469"/>
                <a:gd name="T2" fmla="*/ 535 w 606"/>
                <a:gd name="T3" fmla="*/ 94 h 469"/>
                <a:gd name="T4" fmla="*/ 496 w 606"/>
                <a:gd name="T5" fmla="*/ 96 h 469"/>
                <a:gd name="T6" fmla="*/ 491 w 606"/>
                <a:gd name="T7" fmla="*/ 94 h 469"/>
                <a:gd name="T8" fmla="*/ 482 w 606"/>
                <a:gd name="T9" fmla="*/ 87 h 469"/>
                <a:gd name="T10" fmla="*/ 469 w 606"/>
                <a:gd name="T11" fmla="*/ 58 h 469"/>
                <a:gd name="T12" fmla="*/ 468 w 606"/>
                <a:gd name="T13" fmla="*/ 57 h 469"/>
                <a:gd name="T14" fmla="*/ 468 w 606"/>
                <a:gd name="T15" fmla="*/ 51 h 469"/>
                <a:gd name="T16" fmla="*/ 468 w 606"/>
                <a:gd name="T17" fmla="*/ 50 h 469"/>
                <a:gd name="T18" fmla="*/ 468 w 606"/>
                <a:gd name="T19" fmla="*/ 47 h 469"/>
                <a:gd name="T20" fmla="*/ 468 w 606"/>
                <a:gd name="T21" fmla="*/ 0 h 469"/>
                <a:gd name="T22" fmla="*/ 0 w 606"/>
                <a:gd name="T23" fmla="*/ 469 h 469"/>
                <a:gd name="T24" fmla="*/ 47 w 606"/>
                <a:gd name="T25" fmla="*/ 468 h 469"/>
                <a:gd name="T26" fmla="*/ 62 w 606"/>
                <a:gd name="T27" fmla="*/ 460 h 469"/>
                <a:gd name="T28" fmla="*/ 61 w 606"/>
                <a:gd name="T29" fmla="*/ 443 h 469"/>
                <a:gd name="T30" fmla="*/ 44 w 606"/>
                <a:gd name="T31" fmla="*/ 392 h 469"/>
                <a:gd name="T32" fmla="*/ 114 w 606"/>
                <a:gd name="T33" fmla="*/ 330 h 469"/>
                <a:gd name="T34" fmla="*/ 185 w 606"/>
                <a:gd name="T35" fmla="*/ 392 h 469"/>
                <a:gd name="T36" fmla="*/ 168 w 606"/>
                <a:gd name="T37" fmla="*/ 442 h 469"/>
                <a:gd name="T38" fmla="*/ 167 w 606"/>
                <a:gd name="T39" fmla="*/ 460 h 469"/>
                <a:gd name="T40" fmla="*/ 183 w 606"/>
                <a:gd name="T41" fmla="*/ 469 h 469"/>
                <a:gd name="T42" fmla="*/ 232 w 606"/>
                <a:gd name="T43" fmla="*/ 469 h 469"/>
                <a:gd name="T44" fmla="*/ 468 w 606"/>
                <a:gd name="T45" fmla="*/ 233 h 469"/>
                <a:gd name="T46" fmla="*/ 468 w 606"/>
                <a:gd name="T47" fmla="*/ 188 h 469"/>
                <a:gd name="T48" fmla="*/ 482 w 606"/>
                <a:gd name="T49" fmla="*/ 158 h 469"/>
                <a:gd name="T50" fmla="*/ 491 w 606"/>
                <a:gd name="T51" fmla="*/ 151 h 469"/>
                <a:gd name="T52" fmla="*/ 496 w 606"/>
                <a:gd name="T53" fmla="*/ 148 h 469"/>
                <a:gd name="T54" fmla="*/ 535 w 606"/>
                <a:gd name="T55" fmla="*/ 151 h 469"/>
                <a:gd name="T56" fmla="*/ 573 w 606"/>
                <a:gd name="T57" fmla="*/ 165 h 469"/>
                <a:gd name="T58" fmla="*/ 606 w 606"/>
                <a:gd name="T59" fmla="*/ 122 h 469"/>
                <a:gd name="T60" fmla="*/ 573 w 606"/>
                <a:gd name="T61" fmla="*/ 8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9">
                  <a:moveTo>
                    <a:pt x="573" y="80"/>
                  </a:moveTo>
                  <a:cubicBezTo>
                    <a:pt x="566" y="80"/>
                    <a:pt x="547" y="87"/>
                    <a:pt x="535" y="94"/>
                  </a:cubicBezTo>
                  <a:cubicBezTo>
                    <a:pt x="521" y="100"/>
                    <a:pt x="508" y="101"/>
                    <a:pt x="496" y="96"/>
                  </a:cubicBezTo>
                  <a:cubicBezTo>
                    <a:pt x="494" y="96"/>
                    <a:pt x="492" y="95"/>
                    <a:pt x="491" y="94"/>
                  </a:cubicBezTo>
                  <a:cubicBezTo>
                    <a:pt x="487" y="92"/>
                    <a:pt x="485" y="90"/>
                    <a:pt x="482" y="87"/>
                  </a:cubicBezTo>
                  <a:cubicBezTo>
                    <a:pt x="475" y="80"/>
                    <a:pt x="470" y="70"/>
                    <a:pt x="469" y="58"/>
                  </a:cubicBezTo>
                  <a:cubicBezTo>
                    <a:pt x="468" y="57"/>
                    <a:pt x="468" y="57"/>
                    <a:pt x="468" y="57"/>
                  </a:cubicBezTo>
                  <a:cubicBezTo>
                    <a:pt x="468" y="51"/>
                    <a:pt x="468" y="51"/>
                    <a:pt x="468" y="51"/>
                  </a:cubicBezTo>
                  <a:cubicBezTo>
                    <a:pt x="468" y="50"/>
                    <a:pt x="468" y="50"/>
                    <a:pt x="468" y="50"/>
                  </a:cubicBezTo>
                  <a:cubicBezTo>
                    <a:pt x="468" y="47"/>
                    <a:pt x="468" y="47"/>
                    <a:pt x="468" y="47"/>
                  </a:cubicBezTo>
                  <a:cubicBezTo>
                    <a:pt x="468" y="0"/>
                    <a:pt x="468" y="0"/>
                    <a:pt x="468" y="0"/>
                  </a:cubicBezTo>
                  <a:cubicBezTo>
                    <a:pt x="213" y="8"/>
                    <a:pt x="7" y="214"/>
                    <a:pt x="0" y="469"/>
                  </a:cubicBezTo>
                  <a:cubicBezTo>
                    <a:pt x="47" y="468"/>
                    <a:pt x="47" y="468"/>
                    <a:pt x="47" y="468"/>
                  </a:cubicBezTo>
                  <a:cubicBezTo>
                    <a:pt x="52" y="468"/>
                    <a:pt x="59" y="465"/>
                    <a:pt x="62" y="460"/>
                  </a:cubicBezTo>
                  <a:cubicBezTo>
                    <a:pt x="66" y="454"/>
                    <a:pt x="64" y="447"/>
                    <a:pt x="61" y="443"/>
                  </a:cubicBezTo>
                  <a:cubicBezTo>
                    <a:pt x="59" y="439"/>
                    <a:pt x="44" y="409"/>
                    <a:pt x="44" y="392"/>
                  </a:cubicBezTo>
                  <a:cubicBezTo>
                    <a:pt x="44" y="358"/>
                    <a:pt x="76" y="330"/>
                    <a:pt x="114" y="330"/>
                  </a:cubicBezTo>
                  <a:cubicBezTo>
                    <a:pt x="153" y="330"/>
                    <a:pt x="185" y="358"/>
                    <a:pt x="185" y="392"/>
                  </a:cubicBezTo>
                  <a:cubicBezTo>
                    <a:pt x="185" y="409"/>
                    <a:pt x="169" y="439"/>
                    <a:pt x="168" y="442"/>
                  </a:cubicBezTo>
                  <a:cubicBezTo>
                    <a:pt x="165" y="447"/>
                    <a:pt x="163" y="454"/>
                    <a:pt x="167" y="460"/>
                  </a:cubicBezTo>
                  <a:cubicBezTo>
                    <a:pt x="170" y="466"/>
                    <a:pt x="178" y="468"/>
                    <a:pt x="183" y="469"/>
                  </a:cubicBezTo>
                  <a:cubicBezTo>
                    <a:pt x="232" y="469"/>
                    <a:pt x="232" y="469"/>
                    <a:pt x="232" y="469"/>
                  </a:cubicBezTo>
                  <a:cubicBezTo>
                    <a:pt x="239" y="342"/>
                    <a:pt x="341" y="240"/>
                    <a:pt x="468" y="233"/>
                  </a:cubicBezTo>
                  <a:cubicBezTo>
                    <a:pt x="468" y="188"/>
                    <a:pt x="468" y="188"/>
                    <a:pt x="468" y="188"/>
                  </a:cubicBezTo>
                  <a:cubicBezTo>
                    <a:pt x="470" y="176"/>
                    <a:pt x="475" y="165"/>
                    <a:pt x="482" y="158"/>
                  </a:cubicBezTo>
                  <a:cubicBezTo>
                    <a:pt x="485" y="155"/>
                    <a:pt x="487" y="153"/>
                    <a:pt x="491" y="151"/>
                  </a:cubicBezTo>
                  <a:cubicBezTo>
                    <a:pt x="492" y="150"/>
                    <a:pt x="494" y="149"/>
                    <a:pt x="496" y="148"/>
                  </a:cubicBezTo>
                  <a:cubicBezTo>
                    <a:pt x="508" y="143"/>
                    <a:pt x="521" y="144"/>
                    <a:pt x="535" y="151"/>
                  </a:cubicBezTo>
                  <a:cubicBezTo>
                    <a:pt x="547" y="158"/>
                    <a:pt x="566" y="165"/>
                    <a:pt x="573" y="165"/>
                  </a:cubicBezTo>
                  <a:cubicBezTo>
                    <a:pt x="591" y="165"/>
                    <a:pt x="606" y="146"/>
                    <a:pt x="606" y="122"/>
                  </a:cubicBezTo>
                  <a:cubicBezTo>
                    <a:pt x="606" y="99"/>
                    <a:pt x="591" y="80"/>
                    <a:pt x="573" y="80"/>
                  </a:cubicBezTo>
                  <a:close/>
                </a:path>
              </a:pathLst>
            </a:custGeom>
            <a:solidFill>
              <a:srgbClr val="5E86A2"/>
            </a:solidFill>
            <a:ln>
              <a:noFill/>
            </a:ln>
          </p:spPr>
          <p:txBody>
            <a:bodyPr vert="horz" wrap="square" lIns="91440" tIns="45720" rIns="91440" bIns="45720" numCol="1" anchor="t" anchorCtr="0" compatLnSpc="1"/>
            <a:lstStyle/>
            <a:p>
              <a:endParaRPr lang="en-US" sz="1600">
                <a:solidFill>
                  <a:schemeClr val="bg1"/>
                </a:solidFill>
              </a:endParaRPr>
            </a:p>
          </p:txBody>
        </p:sp>
        <p:sp>
          <p:nvSpPr>
            <p:cNvPr id="31" name="Freeform 29"/>
            <p:cNvSpPr/>
            <p:nvPr/>
          </p:nvSpPr>
          <p:spPr bwMode="auto">
            <a:xfrm>
              <a:off x="1876253" y="3599707"/>
              <a:ext cx="1452701" cy="1881908"/>
            </a:xfrm>
            <a:custGeom>
              <a:avLst/>
              <a:gdLst>
                <a:gd name="T0" fmla="*/ 392 w 468"/>
                <a:gd name="T1" fmla="*/ 420 h 606"/>
                <a:gd name="T2" fmla="*/ 442 w 468"/>
                <a:gd name="T3" fmla="*/ 437 h 606"/>
                <a:gd name="T4" fmla="*/ 460 w 468"/>
                <a:gd name="T5" fmla="*/ 438 h 606"/>
                <a:gd name="T6" fmla="*/ 468 w 468"/>
                <a:gd name="T7" fmla="*/ 422 h 606"/>
                <a:gd name="T8" fmla="*/ 468 w 468"/>
                <a:gd name="T9" fmla="*/ 374 h 606"/>
                <a:gd name="T10" fmla="*/ 232 w 468"/>
                <a:gd name="T11" fmla="*/ 138 h 606"/>
                <a:gd name="T12" fmla="*/ 180 w 468"/>
                <a:gd name="T13" fmla="*/ 138 h 606"/>
                <a:gd name="T14" fmla="*/ 143 w 468"/>
                <a:gd name="T15" fmla="*/ 116 h 606"/>
                <a:gd name="T16" fmla="*/ 140 w 468"/>
                <a:gd name="T17" fmla="*/ 111 h 606"/>
                <a:gd name="T18" fmla="*/ 143 w 468"/>
                <a:gd name="T19" fmla="*/ 72 h 606"/>
                <a:gd name="T20" fmla="*/ 157 w 468"/>
                <a:gd name="T21" fmla="*/ 34 h 606"/>
                <a:gd name="T22" fmla="*/ 114 w 468"/>
                <a:gd name="T23" fmla="*/ 0 h 606"/>
                <a:gd name="T24" fmla="*/ 72 w 468"/>
                <a:gd name="T25" fmla="*/ 34 h 606"/>
                <a:gd name="T26" fmla="*/ 86 w 468"/>
                <a:gd name="T27" fmla="*/ 72 h 606"/>
                <a:gd name="T28" fmla="*/ 89 w 468"/>
                <a:gd name="T29" fmla="*/ 111 h 606"/>
                <a:gd name="T30" fmla="*/ 86 w 468"/>
                <a:gd name="T31" fmla="*/ 116 h 606"/>
                <a:gd name="T32" fmla="*/ 50 w 468"/>
                <a:gd name="T33" fmla="*/ 138 h 606"/>
                <a:gd name="T34" fmla="*/ 49 w 468"/>
                <a:gd name="T35" fmla="*/ 138 h 606"/>
                <a:gd name="T36" fmla="*/ 43 w 468"/>
                <a:gd name="T37" fmla="*/ 138 h 606"/>
                <a:gd name="T38" fmla="*/ 42 w 468"/>
                <a:gd name="T39" fmla="*/ 138 h 606"/>
                <a:gd name="T40" fmla="*/ 39 w 468"/>
                <a:gd name="T41" fmla="*/ 138 h 606"/>
                <a:gd name="T42" fmla="*/ 0 w 468"/>
                <a:gd name="T43" fmla="*/ 138 h 606"/>
                <a:gd name="T44" fmla="*/ 468 w 468"/>
                <a:gd name="T45" fmla="*/ 606 h 606"/>
                <a:gd name="T46" fmla="*/ 468 w 468"/>
                <a:gd name="T47" fmla="*/ 558 h 606"/>
                <a:gd name="T48" fmla="*/ 460 w 468"/>
                <a:gd name="T49" fmla="*/ 543 h 606"/>
                <a:gd name="T50" fmla="*/ 442 w 468"/>
                <a:gd name="T51" fmla="*/ 544 h 606"/>
                <a:gd name="T52" fmla="*/ 392 w 468"/>
                <a:gd name="T53" fmla="*/ 561 h 606"/>
                <a:gd name="T54" fmla="*/ 330 w 468"/>
                <a:gd name="T55" fmla="*/ 490 h 606"/>
                <a:gd name="T56" fmla="*/ 392 w 468"/>
                <a:gd name="T57" fmla="*/ 42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8" h="606">
                  <a:moveTo>
                    <a:pt x="392" y="420"/>
                  </a:moveTo>
                  <a:cubicBezTo>
                    <a:pt x="409" y="420"/>
                    <a:pt x="439" y="435"/>
                    <a:pt x="442" y="437"/>
                  </a:cubicBezTo>
                  <a:cubicBezTo>
                    <a:pt x="449" y="441"/>
                    <a:pt x="455" y="441"/>
                    <a:pt x="460" y="438"/>
                  </a:cubicBezTo>
                  <a:cubicBezTo>
                    <a:pt x="466" y="435"/>
                    <a:pt x="468" y="427"/>
                    <a:pt x="468" y="422"/>
                  </a:cubicBezTo>
                  <a:cubicBezTo>
                    <a:pt x="468" y="374"/>
                    <a:pt x="468" y="374"/>
                    <a:pt x="468" y="374"/>
                  </a:cubicBezTo>
                  <a:cubicBezTo>
                    <a:pt x="341" y="367"/>
                    <a:pt x="239" y="265"/>
                    <a:pt x="232" y="138"/>
                  </a:cubicBezTo>
                  <a:cubicBezTo>
                    <a:pt x="180" y="138"/>
                    <a:pt x="180" y="138"/>
                    <a:pt x="180" y="138"/>
                  </a:cubicBezTo>
                  <a:cubicBezTo>
                    <a:pt x="164" y="136"/>
                    <a:pt x="150" y="128"/>
                    <a:pt x="143" y="116"/>
                  </a:cubicBezTo>
                  <a:cubicBezTo>
                    <a:pt x="142" y="114"/>
                    <a:pt x="141" y="112"/>
                    <a:pt x="140" y="111"/>
                  </a:cubicBezTo>
                  <a:cubicBezTo>
                    <a:pt x="136" y="99"/>
                    <a:pt x="136" y="85"/>
                    <a:pt x="143" y="72"/>
                  </a:cubicBezTo>
                  <a:cubicBezTo>
                    <a:pt x="150" y="59"/>
                    <a:pt x="157" y="40"/>
                    <a:pt x="157" y="34"/>
                  </a:cubicBezTo>
                  <a:cubicBezTo>
                    <a:pt x="157" y="15"/>
                    <a:pt x="138" y="0"/>
                    <a:pt x="114" y="0"/>
                  </a:cubicBezTo>
                  <a:cubicBezTo>
                    <a:pt x="91" y="0"/>
                    <a:pt x="72" y="15"/>
                    <a:pt x="72" y="34"/>
                  </a:cubicBezTo>
                  <a:cubicBezTo>
                    <a:pt x="72" y="40"/>
                    <a:pt x="79" y="59"/>
                    <a:pt x="86" y="72"/>
                  </a:cubicBezTo>
                  <a:cubicBezTo>
                    <a:pt x="92" y="85"/>
                    <a:pt x="93" y="99"/>
                    <a:pt x="89" y="111"/>
                  </a:cubicBezTo>
                  <a:cubicBezTo>
                    <a:pt x="88" y="112"/>
                    <a:pt x="87" y="114"/>
                    <a:pt x="86" y="116"/>
                  </a:cubicBezTo>
                  <a:cubicBezTo>
                    <a:pt x="79" y="128"/>
                    <a:pt x="66" y="136"/>
                    <a:pt x="50" y="138"/>
                  </a:cubicBezTo>
                  <a:cubicBezTo>
                    <a:pt x="49" y="138"/>
                    <a:pt x="49" y="138"/>
                    <a:pt x="49" y="138"/>
                  </a:cubicBezTo>
                  <a:cubicBezTo>
                    <a:pt x="43" y="138"/>
                    <a:pt x="43" y="138"/>
                    <a:pt x="43" y="138"/>
                  </a:cubicBezTo>
                  <a:cubicBezTo>
                    <a:pt x="42" y="138"/>
                    <a:pt x="42" y="138"/>
                    <a:pt x="42" y="138"/>
                  </a:cubicBezTo>
                  <a:cubicBezTo>
                    <a:pt x="39" y="138"/>
                    <a:pt x="39" y="138"/>
                    <a:pt x="39" y="138"/>
                  </a:cubicBezTo>
                  <a:cubicBezTo>
                    <a:pt x="0" y="138"/>
                    <a:pt x="0" y="138"/>
                    <a:pt x="0" y="138"/>
                  </a:cubicBezTo>
                  <a:cubicBezTo>
                    <a:pt x="7" y="393"/>
                    <a:pt x="213" y="599"/>
                    <a:pt x="468" y="606"/>
                  </a:cubicBezTo>
                  <a:cubicBezTo>
                    <a:pt x="468" y="558"/>
                    <a:pt x="468" y="558"/>
                    <a:pt x="468" y="558"/>
                  </a:cubicBezTo>
                  <a:cubicBezTo>
                    <a:pt x="467" y="553"/>
                    <a:pt x="465" y="546"/>
                    <a:pt x="460" y="543"/>
                  </a:cubicBezTo>
                  <a:cubicBezTo>
                    <a:pt x="455" y="540"/>
                    <a:pt x="449" y="540"/>
                    <a:pt x="442" y="544"/>
                  </a:cubicBezTo>
                  <a:cubicBezTo>
                    <a:pt x="439" y="545"/>
                    <a:pt x="409" y="561"/>
                    <a:pt x="392" y="561"/>
                  </a:cubicBezTo>
                  <a:cubicBezTo>
                    <a:pt x="358" y="561"/>
                    <a:pt x="330" y="529"/>
                    <a:pt x="330" y="490"/>
                  </a:cubicBezTo>
                  <a:cubicBezTo>
                    <a:pt x="330" y="452"/>
                    <a:pt x="358" y="420"/>
                    <a:pt x="392" y="420"/>
                  </a:cubicBezTo>
                  <a:close/>
                </a:path>
              </a:pathLst>
            </a:custGeom>
            <a:solidFill>
              <a:srgbClr val="324857"/>
            </a:solidFill>
            <a:ln>
              <a:noFill/>
            </a:ln>
          </p:spPr>
          <p:txBody>
            <a:bodyPr vert="horz" wrap="square" lIns="91440" tIns="45720" rIns="91440" bIns="45720" numCol="1" anchor="t" anchorCtr="0" compatLnSpc="1"/>
            <a:lstStyle/>
            <a:p>
              <a:endParaRPr lang="en-US" sz="1600">
                <a:solidFill>
                  <a:schemeClr val="bg1"/>
                </a:solidFill>
              </a:endParaRPr>
            </a:p>
          </p:txBody>
        </p:sp>
        <p:sp>
          <p:nvSpPr>
            <p:cNvPr id="32" name="TextBox 30"/>
            <p:cNvSpPr txBox="1"/>
            <p:nvPr/>
          </p:nvSpPr>
          <p:spPr>
            <a:xfrm rot="19354060">
              <a:off x="2420871" y="3029775"/>
              <a:ext cx="903760" cy="323727"/>
            </a:xfrm>
            <a:prstGeom prst="rect">
              <a:avLst/>
            </a:prstGeom>
            <a:noFill/>
          </p:spPr>
          <p:txBody>
            <a:bodyPr wrap="none" rtlCol="0" anchor="ctr">
              <a:prstTxWarp prst="textArchUp">
                <a:avLst/>
              </a:prstTxWarp>
              <a:spAutoFit/>
            </a:bodyPr>
            <a:lstStyle/>
            <a:p>
              <a:pPr algn="ctr"/>
              <a:r>
                <a:rPr lang="id-ID" sz="2400" b="1" dirty="0">
                  <a:solidFill>
                    <a:schemeClr val="bg1"/>
                  </a:solidFill>
                  <a:latin typeface="+mj-lt"/>
                </a:rPr>
                <a:t>Step 01</a:t>
              </a:r>
              <a:endParaRPr lang="id-ID" sz="2400" b="1" dirty="0">
                <a:solidFill>
                  <a:schemeClr val="bg1"/>
                </a:solidFill>
                <a:latin typeface="+mj-lt"/>
              </a:endParaRPr>
            </a:p>
          </p:txBody>
        </p:sp>
        <p:sp>
          <p:nvSpPr>
            <p:cNvPr id="33" name="TextBox 31"/>
            <p:cNvSpPr txBox="1"/>
            <p:nvPr/>
          </p:nvSpPr>
          <p:spPr>
            <a:xfrm rot="3060043">
              <a:off x="3703962" y="3283139"/>
              <a:ext cx="903760" cy="323727"/>
            </a:xfrm>
            <a:prstGeom prst="rect">
              <a:avLst/>
            </a:prstGeom>
            <a:noFill/>
          </p:spPr>
          <p:txBody>
            <a:bodyPr wrap="none" rtlCol="0" anchor="ctr">
              <a:prstTxWarp prst="textArchUp">
                <a:avLst/>
              </a:prstTxWarp>
              <a:spAutoFit/>
            </a:bodyPr>
            <a:lstStyle/>
            <a:p>
              <a:pPr algn="ctr"/>
              <a:r>
                <a:rPr lang="id-ID" sz="2400" b="1" dirty="0">
                  <a:solidFill>
                    <a:schemeClr val="bg1"/>
                  </a:solidFill>
                  <a:latin typeface="+mj-lt"/>
                </a:rPr>
                <a:t>Step 02</a:t>
              </a:r>
              <a:endParaRPr lang="id-ID" sz="2400" b="1" dirty="0">
                <a:solidFill>
                  <a:schemeClr val="bg1"/>
                </a:solidFill>
                <a:latin typeface="+mj-lt"/>
              </a:endParaRPr>
            </a:p>
          </p:txBody>
        </p:sp>
        <p:sp>
          <p:nvSpPr>
            <p:cNvPr id="34" name="TextBox 32"/>
            <p:cNvSpPr txBox="1"/>
            <p:nvPr/>
          </p:nvSpPr>
          <p:spPr>
            <a:xfrm rot="19427176">
              <a:off x="3510939" y="4629932"/>
              <a:ext cx="903760" cy="323727"/>
            </a:xfrm>
            <a:prstGeom prst="rect">
              <a:avLst/>
            </a:prstGeom>
            <a:noFill/>
          </p:spPr>
          <p:txBody>
            <a:bodyPr wrap="none" rtlCol="0" anchor="ctr">
              <a:prstTxWarp prst="textArchDown">
                <a:avLst/>
              </a:prstTxWarp>
              <a:spAutoFit/>
            </a:bodyPr>
            <a:lstStyle/>
            <a:p>
              <a:pPr algn="ctr"/>
              <a:r>
                <a:rPr lang="id-ID" sz="2400" b="1" dirty="0">
                  <a:solidFill>
                    <a:schemeClr val="bg1"/>
                  </a:solidFill>
                  <a:latin typeface="+mj-lt"/>
                </a:rPr>
                <a:t>Step 0</a:t>
              </a:r>
              <a:r>
                <a:rPr lang="en-US" sz="2400" b="1" dirty="0">
                  <a:solidFill>
                    <a:schemeClr val="bg1"/>
                  </a:solidFill>
                  <a:latin typeface="+mj-lt"/>
                </a:rPr>
                <a:t>3</a:t>
              </a:r>
              <a:endParaRPr lang="id-ID" sz="2400" b="1" dirty="0">
                <a:solidFill>
                  <a:schemeClr val="bg1"/>
                </a:solidFill>
                <a:latin typeface="+mj-lt"/>
              </a:endParaRPr>
            </a:p>
          </p:txBody>
        </p:sp>
        <p:sp>
          <p:nvSpPr>
            <p:cNvPr id="35" name="TextBox 33"/>
            <p:cNvSpPr txBox="1"/>
            <p:nvPr/>
          </p:nvSpPr>
          <p:spPr>
            <a:xfrm rot="3219207">
              <a:off x="2020812" y="4418500"/>
              <a:ext cx="903760" cy="323727"/>
            </a:xfrm>
            <a:prstGeom prst="rect">
              <a:avLst/>
            </a:prstGeom>
            <a:noFill/>
          </p:spPr>
          <p:txBody>
            <a:bodyPr wrap="none" rtlCol="0" anchor="ctr">
              <a:prstTxWarp prst="textArchDown">
                <a:avLst/>
              </a:prstTxWarp>
              <a:spAutoFit/>
            </a:bodyPr>
            <a:lstStyle/>
            <a:p>
              <a:pPr algn="ctr"/>
              <a:r>
                <a:rPr lang="id-ID" sz="2400" b="1" dirty="0">
                  <a:solidFill>
                    <a:schemeClr val="bg1"/>
                  </a:solidFill>
                  <a:latin typeface="+mj-lt"/>
                </a:rPr>
                <a:t>Step 0</a:t>
              </a:r>
              <a:r>
                <a:rPr lang="en-US" sz="2400" b="1" dirty="0">
                  <a:solidFill>
                    <a:schemeClr val="bg1"/>
                  </a:solidFill>
                  <a:latin typeface="+mj-lt"/>
                </a:rPr>
                <a:t>4</a:t>
              </a:r>
              <a:endParaRPr lang="id-ID" sz="2400" b="1" dirty="0">
                <a:solidFill>
                  <a:schemeClr val="bg1"/>
                </a:solidFill>
                <a:latin typeface="+mj-lt"/>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977746" y="3086323"/>
            <a:ext cx="2236510" cy="836319"/>
          </a:xfrm>
          <a:prstGeom prst="rect">
            <a:avLst/>
          </a:prstGeom>
        </p:spPr>
        <p:txBody>
          <a:bodyPr wrap="none">
            <a:spAutoFit/>
          </a:bodyPr>
          <a:lstStyle/>
          <a:p>
            <a:pPr algn="ctr">
              <a:lnSpc>
                <a:spcPct val="175000"/>
              </a:lnSpc>
            </a:pPr>
            <a:r>
              <a:rPr lang="zh-CN" altLang="en-US" sz="3200" dirty="0">
                <a:solidFill>
                  <a:srgbClr val="324857"/>
                </a:solidFill>
                <a:latin typeface="微软雅黑" panose="020B0503020204020204" pitchFamily="34" charset="-122"/>
                <a:ea typeface="微软雅黑" panose="020B0503020204020204" pitchFamily="34" charset="-122"/>
              </a:rPr>
              <a:t>成果与应用</a:t>
            </a:r>
            <a:endParaRPr lang="zh-CN" altLang="en-US" sz="3200" dirty="0">
              <a:solidFill>
                <a:srgbClr val="324857"/>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2794000" y="3897697"/>
            <a:ext cx="6604000" cy="400110"/>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RESULTS AND APPLICATION</a:t>
            </a:r>
            <a:endPar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Rectangle 11"/>
          <p:cNvSpPr/>
          <p:nvPr/>
        </p:nvSpPr>
        <p:spPr>
          <a:xfrm>
            <a:off x="3753150" y="4239700"/>
            <a:ext cx="4685700" cy="532133"/>
          </a:xfrm>
          <a:prstGeom prst="rect">
            <a:avLst/>
          </a:prstGeom>
        </p:spPr>
        <p:txBody>
          <a:bodyPr wrap="square">
            <a:spAutoFit/>
          </a:bodyPr>
          <a:lstStyle/>
          <a:p>
            <a:pPr algn="ctr">
              <a:lnSpc>
                <a:spcPct val="125000"/>
              </a:lnSpc>
            </a:pPr>
            <a:r>
              <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rPr>
              <a:t>A company is an association or collection of individuals, whether natural persons, legal persons, or a mixture of both. </a:t>
            </a:r>
            <a:endPar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grpSp>
        <p:nvGrpSpPr>
          <p:cNvPr id="14" name="组合 13"/>
          <p:cNvGrpSpPr/>
          <p:nvPr/>
        </p:nvGrpSpPr>
        <p:grpSpPr>
          <a:xfrm>
            <a:off x="5397500" y="1822467"/>
            <a:ext cx="1397000" cy="1396998"/>
            <a:chOff x="5116991" y="1166312"/>
            <a:chExt cx="1638706" cy="1638704"/>
          </a:xfrm>
          <a:solidFill>
            <a:srgbClr val="324857"/>
          </a:solidFill>
        </p:grpSpPr>
        <p:sp>
          <p:nvSpPr>
            <p:cNvPr id="15" name="矩形 14"/>
            <p:cNvSpPr/>
            <p:nvPr/>
          </p:nvSpPr>
          <p:spPr>
            <a:xfrm>
              <a:off x="5181600" y="1230920"/>
              <a:ext cx="1509486" cy="15094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16991" y="1166312"/>
              <a:ext cx="1638706" cy="1638704"/>
            </a:xfrm>
            <a:prstGeom prst="rect">
              <a:avLst/>
            </a:prstGeom>
            <a:noFill/>
            <a:ln w="19050">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7" name="文本框 16"/>
          <p:cNvSpPr txBox="1"/>
          <p:nvPr/>
        </p:nvSpPr>
        <p:spPr>
          <a:xfrm>
            <a:off x="4318000" y="1920801"/>
            <a:ext cx="3556000" cy="1200329"/>
          </a:xfrm>
          <a:prstGeom prst="rect">
            <a:avLst/>
          </a:prstGeom>
          <a:noFill/>
          <a:ln>
            <a:noFill/>
          </a:ln>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04.</a:t>
            </a:r>
            <a:r>
              <a:rPr lang="zh-CN" altLang="en-US" sz="2800" dirty="0">
                <a:solidFill>
                  <a:srgbClr val="324857"/>
                </a:solidFill>
                <a:latin typeface="微软雅黑" panose="020B0503020204020204" pitchFamily="34" charset="-122"/>
                <a:ea typeface="微软雅黑" panose="020B0503020204020204" pitchFamily="34" charset="-122"/>
              </a:rPr>
              <a:t>成果与应用</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697872"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RESULTS AND APPLICATION</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grpSp>
        <p:nvGrpSpPr>
          <p:cNvPr id="11" name="Group 20"/>
          <p:cNvGrpSpPr/>
          <p:nvPr/>
        </p:nvGrpSpPr>
        <p:grpSpPr>
          <a:xfrm>
            <a:off x="1230086" y="2419113"/>
            <a:ext cx="3996705" cy="3478114"/>
            <a:chOff x="2338388" y="157163"/>
            <a:chExt cx="7512050" cy="6537326"/>
          </a:xfrm>
        </p:grpSpPr>
        <p:sp>
          <p:nvSpPr>
            <p:cNvPr id="12" name="Rectangle 5"/>
            <p:cNvSpPr>
              <a:spLocks noChangeArrowheads="1"/>
            </p:cNvSpPr>
            <p:nvPr/>
          </p:nvSpPr>
          <p:spPr bwMode="auto">
            <a:xfrm>
              <a:off x="2338388" y="5807076"/>
              <a:ext cx="7512050" cy="887413"/>
            </a:xfrm>
            <a:prstGeom prst="rect">
              <a:avLst/>
            </a:prstGeom>
            <a:solidFill>
              <a:srgbClr val="5E86A2"/>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6"/>
            <p:cNvSpPr/>
            <p:nvPr/>
          </p:nvSpPr>
          <p:spPr bwMode="auto">
            <a:xfrm>
              <a:off x="2341563" y="4905376"/>
              <a:ext cx="7504113" cy="901700"/>
            </a:xfrm>
            <a:custGeom>
              <a:avLst/>
              <a:gdLst>
                <a:gd name="T0" fmla="*/ 4039 w 4727"/>
                <a:gd name="T1" fmla="*/ 0 h 568"/>
                <a:gd name="T2" fmla="*/ 689 w 4727"/>
                <a:gd name="T3" fmla="*/ 0 h 568"/>
                <a:gd name="T4" fmla="*/ 0 w 4727"/>
                <a:gd name="T5" fmla="*/ 568 h 568"/>
                <a:gd name="T6" fmla="*/ 4727 w 4727"/>
                <a:gd name="T7" fmla="*/ 568 h 568"/>
                <a:gd name="T8" fmla="*/ 4039 w 4727"/>
                <a:gd name="T9" fmla="*/ 0 h 568"/>
              </a:gdLst>
              <a:ahLst/>
              <a:cxnLst>
                <a:cxn ang="0">
                  <a:pos x="T0" y="T1"/>
                </a:cxn>
                <a:cxn ang="0">
                  <a:pos x="T2" y="T3"/>
                </a:cxn>
                <a:cxn ang="0">
                  <a:pos x="T4" y="T5"/>
                </a:cxn>
                <a:cxn ang="0">
                  <a:pos x="T6" y="T7"/>
                </a:cxn>
                <a:cxn ang="0">
                  <a:pos x="T8" y="T9"/>
                </a:cxn>
              </a:cxnLst>
              <a:rect l="0" t="0" r="r" b="b"/>
              <a:pathLst>
                <a:path w="4727" h="568">
                  <a:moveTo>
                    <a:pt x="4039" y="0"/>
                  </a:moveTo>
                  <a:lnTo>
                    <a:pt x="689" y="0"/>
                  </a:lnTo>
                  <a:lnTo>
                    <a:pt x="0" y="568"/>
                  </a:lnTo>
                  <a:lnTo>
                    <a:pt x="4727" y="568"/>
                  </a:lnTo>
                  <a:lnTo>
                    <a:pt x="4039" y="0"/>
                  </a:lnTo>
                  <a:close/>
                </a:path>
              </a:pathLst>
            </a:custGeom>
            <a:solidFill>
              <a:srgbClr val="324857"/>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7"/>
            <p:cNvSpPr/>
            <p:nvPr/>
          </p:nvSpPr>
          <p:spPr bwMode="auto">
            <a:xfrm>
              <a:off x="2341563" y="4905376"/>
              <a:ext cx="7504113" cy="901700"/>
            </a:xfrm>
            <a:custGeom>
              <a:avLst/>
              <a:gdLst>
                <a:gd name="T0" fmla="*/ 4039 w 4727"/>
                <a:gd name="T1" fmla="*/ 0 h 568"/>
                <a:gd name="T2" fmla="*/ 689 w 4727"/>
                <a:gd name="T3" fmla="*/ 0 h 568"/>
                <a:gd name="T4" fmla="*/ 0 w 4727"/>
                <a:gd name="T5" fmla="*/ 568 h 568"/>
                <a:gd name="T6" fmla="*/ 4727 w 4727"/>
                <a:gd name="T7" fmla="*/ 568 h 568"/>
                <a:gd name="T8" fmla="*/ 4039 w 4727"/>
                <a:gd name="T9" fmla="*/ 0 h 568"/>
              </a:gdLst>
              <a:ahLst/>
              <a:cxnLst>
                <a:cxn ang="0">
                  <a:pos x="T0" y="T1"/>
                </a:cxn>
                <a:cxn ang="0">
                  <a:pos x="T2" y="T3"/>
                </a:cxn>
                <a:cxn ang="0">
                  <a:pos x="T4" y="T5"/>
                </a:cxn>
                <a:cxn ang="0">
                  <a:pos x="T6" y="T7"/>
                </a:cxn>
                <a:cxn ang="0">
                  <a:pos x="T8" y="T9"/>
                </a:cxn>
              </a:cxnLst>
              <a:rect l="0" t="0" r="r" b="b"/>
              <a:pathLst>
                <a:path w="4727" h="568">
                  <a:moveTo>
                    <a:pt x="4039" y="0"/>
                  </a:moveTo>
                  <a:lnTo>
                    <a:pt x="689" y="0"/>
                  </a:lnTo>
                  <a:lnTo>
                    <a:pt x="0" y="568"/>
                  </a:lnTo>
                  <a:lnTo>
                    <a:pt x="4727" y="568"/>
                  </a:lnTo>
                  <a:lnTo>
                    <a:pt x="40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5" name="Rectangle 8"/>
            <p:cNvSpPr>
              <a:spLocks noChangeArrowheads="1"/>
            </p:cNvSpPr>
            <p:nvPr/>
          </p:nvSpPr>
          <p:spPr bwMode="auto">
            <a:xfrm>
              <a:off x="2894013" y="4484688"/>
              <a:ext cx="6399213" cy="887413"/>
            </a:xfrm>
            <a:prstGeom prst="rect">
              <a:avLst/>
            </a:prstGeom>
            <a:solidFill>
              <a:srgbClr val="5E86A2"/>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9"/>
            <p:cNvSpPr/>
            <p:nvPr/>
          </p:nvSpPr>
          <p:spPr bwMode="auto">
            <a:xfrm>
              <a:off x="2894013" y="3568701"/>
              <a:ext cx="6407150" cy="915988"/>
            </a:xfrm>
            <a:custGeom>
              <a:avLst/>
              <a:gdLst>
                <a:gd name="T0" fmla="*/ 3345 w 4036"/>
                <a:gd name="T1" fmla="*/ 0 h 577"/>
                <a:gd name="T2" fmla="*/ 686 w 4036"/>
                <a:gd name="T3" fmla="*/ 0 h 577"/>
                <a:gd name="T4" fmla="*/ 0 w 4036"/>
                <a:gd name="T5" fmla="*/ 577 h 577"/>
                <a:gd name="T6" fmla="*/ 4036 w 4036"/>
                <a:gd name="T7" fmla="*/ 577 h 577"/>
                <a:gd name="T8" fmla="*/ 3345 w 4036"/>
                <a:gd name="T9" fmla="*/ 0 h 577"/>
              </a:gdLst>
              <a:ahLst/>
              <a:cxnLst>
                <a:cxn ang="0">
                  <a:pos x="T0" y="T1"/>
                </a:cxn>
                <a:cxn ang="0">
                  <a:pos x="T2" y="T3"/>
                </a:cxn>
                <a:cxn ang="0">
                  <a:pos x="T4" y="T5"/>
                </a:cxn>
                <a:cxn ang="0">
                  <a:pos x="T6" y="T7"/>
                </a:cxn>
                <a:cxn ang="0">
                  <a:pos x="T8" y="T9"/>
                </a:cxn>
              </a:cxnLst>
              <a:rect l="0" t="0" r="r" b="b"/>
              <a:pathLst>
                <a:path w="4036" h="577">
                  <a:moveTo>
                    <a:pt x="3345" y="0"/>
                  </a:moveTo>
                  <a:lnTo>
                    <a:pt x="686" y="0"/>
                  </a:lnTo>
                  <a:lnTo>
                    <a:pt x="0" y="577"/>
                  </a:lnTo>
                  <a:lnTo>
                    <a:pt x="4036" y="577"/>
                  </a:lnTo>
                  <a:lnTo>
                    <a:pt x="3345" y="0"/>
                  </a:lnTo>
                  <a:close/>
                </a:path>
              </a:pathLst>
            </a:custGeom>
            <a:solidFill>
              <a:srgbClr val="324857"/>
            </a:solidFill>
            <a:ln>
              <a:noFill/>
            </a:ln>
          </p:spPr>
          <p:txBody>
            <a:bodyPr vert="horz" wrap="square" lIns="91440" tIns="45720" rIns="91440" bIns="45720" numCol="1" anchor="t" anchorCtr="0" compatLnSpc="1"/>
            <a:lstStyle/>
            <a:p>
              <a:endParaRPr lang="en-US">
                <a:cs typeface="+mn-ea"/>
                <a:sym typeface="+mn-lt"/>
              </a:endParaRPr>
            </a:p>
          </p:txBody>
        </p:sp>
        <p:sp>
          <p:nvSpPr>
            <p:cNvPr id="17" name="Freeform 10"/>
            <p:cNvSpPr/>
            <p:nvPr/>
          </p:nvSpPr>
          <p:spPr bwMode="auto">
            <a:xfrm>
              <a:off x="2894013" y="3568701"/>
              <a:ext cx="6407150" cy="915988"/>
            </a:xfrm>
            <a:custGeom>
              <a:avLst/>
              <a:gdLst>
                <a:gd name="T0" fmla="*/ 3345 w 4036"/>
                <a:gd name="T1" fmla="*/ 0 h 577"/>
                <a:gd name="T2" fmla="*/ 686 w 4036"/>
                <a:gd name="T3" fmla="*/ 0 h 577"/>
                <a:gd name="T4" fmla="*/ 0 w 4036"/>
                <a:gd name="T5" fmla="*/ 577 h 577"/>
                <a:gd name="T6" fmla="*/ 4036 w 4036"/>
                <a:gd name="T7" fmla="*/ 577 h 577"/>
                <a:gd name="T8" fmla="*/ 3345 w 4036"/>
                <a:gd name="T9" fmla="*/ 0 h 577"/>
              </a:gdLst>
              <a:ahLst/>
              <a:cxnLst>
                <a:cxn ang="0">
                  <a:pos x="T0" y="T1"/>
                </a:cxn>
                <a:cxn ang="0">
                  <a:pos x="T2" y="T3"/>
                </a:cxn>
                <a:cxn ang="0">
                  <a:pos x="T4" y="T5"/>
                </a:cxn>
                <a:cxn ang="0">
                  <a:pos x="T6" y="T7"/>
                </a:cxn>
                <a:cxn ang="0">
                  <a:pos x="T8" y="T9"/>
                </a:cxn>
              </a:cxnLst>
              <a:rect l="0" t="0" r="r" b="b"/>
              <a:pathLst>
                <a:path w="4036" h="577">
                  <a:moveTo>
                    <a:pt x="3345" y="0"/>
                  </a:moveTo>
                  <a:lnTo>
                    <a:pt x="686" y="0"/>
                  </a:lnTo>
                  <a:lnTo>
                    <a:pt x="0" y="577"/>
                  </a:lnTo>
                  <a:lnTo>
                    <a:pt x="4036" y="577"/>
                  </a:lnTo>
                  <a:lnTo>
                    <a:pt x="33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 name="Rectangle 11"/>
            <p:cNvSpPr>
              <a:spLocks noChangeArrowheads="1"/>
            </p:cNvSpPr>
            <p:nvPr/>
          </p:nvSpPr>
          <p:spPr bwMode="auto">
            <a:xfrm>
              <a:off x="3435351" y="3117851"/>
              <a:ext cx="5318125" cy="901700"/>
            </a:xfrm>
            <a:prstGeom prst="rect">
              <a:avLst/>
            </a:prstGeom>
            <a:solidFill>
              <a:srgbClr val="5E86A2"/>
            </a:solidFill>
            <a:ln>
              <a:noFill/>
            </a:ln>
          </p:spPr>
          <p:txBody>
            <a:bodyPr vert="horz" wrap="square" lIns="91440" tIns="45720" rIns="91440" bIns="45720" numCol="1" anchor="t" anchorCtr="0" compatLnSpc="1"/>
            <a:lstStyle/>
            <a:p>
              <a:endParaRPr lang="en-US">
                <a:cs typeface="+mn-ea"/>
                <a:sym typeface="+mn-lt"/>
              </a:endParaRPr>
            </a:p>
          </p:txBody>
        </p:sp>
        <p:sp>
          <p:nvSpPr>
            <p:cNvPr id="19" name="Freeform 12"/>
            <p:cNvSpPr/>
            <p:nvPr/>
          </p:nvSpPr>
          <p:spPr bwMode="auto">
            <a:xfrm>
              <a:off x="3435351" y="2230438"/>
              <a:ext cx="5318125" cy="887413"/>
            </a:xfrm>
            <a:custGeom>
              <a:avLst/>
              <a:gdLst>
                <a:gd name="T0" fmla="*/ 2659 w 3350"/>
                <a:gd name="T1" fmla="*/ 0 h 559"/>
                <a:gd name="T2" fmla="*/ 691 w 3350"/>
                <a:gd name="T3" fmla="*/ 0 h 559"/>
                <a:gd name="T4" fmla="*/ 0 w 3350"/>
                <a:gd name="T5" fmla="*/ 559 h 559"/>
                <a:gd name="T6" fmla="*/ 3350 w 3350"/>
                <a:gd name="T7" fmla="*/ 559 h 559"/>
                <a:gd name="T8" fmla="*/ 2659 w 3350"/>
                <a:gd name="T9" fmla="*/ 0 h 559"/>
              </a:gdLst>
              <a:ahLst/>
              <a:cxnLst>
                <a:cxn ang="0">
                  <a:pos x="T0" y="T1"/>
                </a:cxn>
                <a:cxn ang="0">
                  <a:pos x="T2" y="T3"/>
                </a:cxn>
                <a:cxn ang="0">
                  <a:pos x="T4" y="T5"/>
                </a:cxn>
                <a:cxn ang="0">
                  <a:pos x="T6" y="T7"/>
                </a:cxn>
                <a:cxn ang="0">
                  <a:pos x="T8" y="T9"/>
                </a:cxn>
              </a:cxnLst>
              <a:rect l="0" t="0" r="r" b="b"/>
              <a:pathLst>
                <a:path w="3350" h="559">
                  <a:moveTo>
                    <a:pt x="2659" y="0"/>
                  </a:moveTo>
                  <a:lnTo>
                    <a:pt x="691" y="0"/>
                  </a:lnTo>
                  <a:lnTo>
                    <a:pt x="0" y="559"/>
                  </a:lnTo>
                  <a:lnTo>
                    <a:pt x="3350" y="559"/>
                  </a:lnTo>
                  <a:lnTo>
                    <a:pt x="2659" y="0"/>
                  </a:lnTo>
                  <a:close/>
                </a:path>
              </a:pathLst>
            </a:custGeom>
            <a:solidFill>
              <a:srgbClr val="324857"/>
            </a:solidFill>
            <a:ln>
              <a:noFill/>
            </a:ln>
          </p:spPr>
          <p:txBody>
            <a:bodyPr vert="horz" wrap="square" lIns="91440" tIns="45720" rIns="91440" bIns="45720" numCol="1" anchor="t" anchorCtr="0" compatLnSpc="1"/>
            <a:lstStyle/>
            <a:p>
              <a:endParaRPr lang="en-US">
                <a:cs typeface="+mn-ea"/>
                <a:sym typeface="+mn-lt"/>
              </a:endParaRPr>
            </a:p>
          </p:txBody>
        </p:sp>
        <p:sp>
          <p:nvSpPr>
            <p:cNvPr id="20" name="Freeform 13"/>
            <p:cNvSpPr/>
            <p:nvPr/>
          </p:nvSpPr>
          <p:spPr bwMode="auto">
            <a:xfrm>
              <a:off x="3435351" y="2230438"/>
              <a:ext cx="5318125" cy="887413"/>
            </a:xfrm>
            <a:custGeom>
              <a:avLst/>
              <a:gdLst>
                <a:gd name="T0" fmla="*/ 2659 w 3350"/>
                <a:gd name="T1" fmla="*/ 0 h 559"/>
                <a:gd name="T2" fmla="*/ 691 w 3350"/>
                <a:gd name="T3" fmla="*/ 0 h 559"/>
                <a:gd name="T4" fmla="*/ 0 w 3350"/>
                <a:gd name="T5" fmla="*/ 559 h 559"/>
                <a:gd name="T6" fmla="*/ 3350 w 3350"/>
                <a:gd name="T7" fmla="*/ 559 h 559"/>
                <a:gd name="T8" fmla="*/ 2659 w 3350"/>
                <a:gd name="T9" fmla="*/ 0 h 559"/>
              </a:gdLst>
              <a:ahLst/>
              <a:cxnLst>
                <a:cxn ang="0">
                  <a:pos x="T0" y="T1"/>
                </a:cxn>
                <a:cxn ang="0">
                  <a:pos x="T2" y="T3"/>
                </a:cxn>
                <a:cxn ang="0">
                  <a:pos x="T4" y="T5"/>
                </a:cxn>
                <a:cxn ang="0">
                  <a:pos x="T6" y="T7"/>
                </a:cxn>
                <a:cxn ang="0">
                  <a:pos x="T8" y="T9"/>
                </a:cxn>
              </a:cxnLst>
              <a:rect l="0" t="0" r="r" b="b"/>
              <a:pathLst>
                <a:path w="3350" h="559">
                  <a:moveTo>
                    <a:pt x="2659" y="0"/>
                  </a:moveTo>
                  <a:lnTo>
                    <a:pt x="691" y="0"/>
                  </a:lnTo>
                  <a:lnTo>
                    <a:pt x="0" y="559"/>
                  </a:lnTo>
                  <a:lnTo>
                    <a:pt x="3350" y="559"/>
                  </a:lnTo>
                  <a:lnTo>
                    <a:pt x="26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1" name="Rectangle 14"/>
            <p:cNvSpPr>
              <a:spLocks noChangeArrowheads="1"/>
            </p:cNvSpPr>
            <p:nvPr/>
          </p:nvSpPr>
          <p:spPr bwMode="auto">
            <a:xfrm>
              <a:off x="3975101" y="1779588"/>
              <a:ext cx="4237038" cy="901700"/>
            </a:xfrm>
            <a:prstGeom prst="rect">
              <a:avLst/>
            </a:prstGeom>
            <a:solidFill>
              <a:srgbClr val="5E86A2"/>
            </a:solidFill>
            <a:ln>
              <a:noFill/>
            </a:ln>
          </p:spPr>
          <p:txBody>
            <a:bodyPr vert="horz" wrap="square" lIns="91440" tIns="45720" rIns="91440" bIns="45720" numCol="1" anchor="t" anchorCtr="0" compatLnSpc="1"/>
            <a:lstStyle/>
            <a:p>
              <a:endParaRPr lang="en-US">
                <a:cs typeface="+mn-ea"/>
                <a:sym typeface="+mn-lt"/>
              </a:endParaRPr>
            </a:p>
          </p:txBody>
        </p:sp>
        <p:sp>
          <p:nvSpPr>
            <p:cNvPr id="22" name="Freeform 15"/>
            <p:cNvSpPr/>
            <p:nvPr/>
          </p:nvSpPr>
          <p:spPr bwMode="auto">
            <a:xfrm>
              <a:off x="3983038" y="877888"/>
              <a:ext cx="4221163" cy="901700"/>
            </a:xfrm>
            <a:custGeom>
              <a:avLst/>
              <a:gdLst>
                <a:gd name="T0" fmla="*/ 1971 w 2659"/>
                <a:gd name="T1" fmla="*/ 0 h 568"/>
                <a:gd name="T2" fmla="*/ 689 w 2659"/>
                <a:gd name="T3" fmla="*/ 0 h 568"/>
                <a:gd name="T4" fmla="*/ 0 w 2659"/>
                <a:gd name="T5" fmla="*/ 568 h 568"/>
                <a:gd name="T6" fmla="*/ 2659 w 2659"/>
                <a:gd name="T7" fmla="*/ 568 h 568"/>
                <a:gd name="T8" fmla="*/ 1971 w 2659"/>
                <a:gd name="T9" fmla="*/ 0 h 568"/>
              </a:gdLst>
              <a:ahLst/>
              <a:cxnLst>
                <a:cxn ang="0">
                  <a:pos x="T0" y="T1"/>
                </a:cxn>
                <a:cxn ang="0">
                  <a:pos x="T2" y="T3"/>
                </a:cxn>
                <a:cxn ang="0">
                  <a:pos x="T4" y="T5"/>
                </a:cxn>
                <a:cxn ang="0">
                  <a:pos x="T6" y="T7"/>
                </a:cxn>
                <a:cxn ang="0">
                  <a:pos x="T8" y="T9"/>
                </a:cxn>
              </a:cxnLst>
              <a:rect l="0" t="0" r="r" b="b"/>
              <a:pathLst>
                <a:path w="2659" h="568">
                  <a:moveTo>
                    <a:pt x="1971" y="0"/>
                  </a:moveTo>
                  <a:lnTo>
                    <a:pt x="689" y="0"/>
                  </a:lnTo>
                  <a:lnTo>
                    <a:pt x="0" y="568"/>
                  </a:lnTo>
                  <a:lnTo>
                    <a:pt x="2659" y="568"/>
                  </a:lnTo>
                  <a:lnTo>
                    <a:pt x="1971" y="0"/>
                  </a:lnTo>
                  <a:close/>
                </a:path>
              </a:pathLst>
            </a:custGeom>
            <a:solidFill>
              <a:srgbClr val="324857"/>
            </a:solidFill>
            <a:ln>
              <a:noFill/>
            </a:ln>
          </p:spPr>
          <p:txBody>
            <a:bodyPr vert="horz" wrap="square" lIns="91440" tIns="45720" rIns="91440" bIns="45720" numCol="1" anchor="t" anchorCtr="0" compatLnSpc="1"/>
            <a:lstStyle/>
            <a:p>
              <a:endParaRPr lang="en-US">
                <a:cs typeface="+mn-ea"/>
                <a:sym typeface="+mn-lt"/>
              </a:endParaRPr>
            </a:p>
          </p:txBody>
        </p:sp>
        <p:sp>
          <p:nvSpPr>
            <p:cNvPr id="23" name="Freeform 16"/>
            <p:cNvSpPr/>
            <p:nvPr/>
          </p:nvSpPr>
          <p:spPr bwMode="auto">
            <a:xfrm>
              <a:off x="3983038" y="877888"/>
              <a:ext cx="4221163" cy="901700"/>
            </a:xfrm>
            <a:custGeom>
              <a:avLst/>
              <a:gdLst>
                <a:gd name="T0" fmla="*/ 1971 w 2659"/>
                <a:gd name="T1" fmla="*/ 0 h 568"/>
                <a:gd name="T2" fmla="*/ 689 w 2659"/>
                <a:gd name="T3" fmla="*/ 0 h 568"/>
                <a:gd name="T4" fmla="*/ 0 w 2659"/>
                <a:gd name="T5" fmla="*/ 568 h 568"/>
                <a:gd name="T6" fmla="*/ 2659 w 2659"/>
                <a:gd name="T7" fmla="*/ 568 h 568"/>
                <a:gd name="T8" fmla="*/ 1971 w 2659"/>
                <a:gd name="T9" fmla="*/ 0 h 568"/>
              </a:gdLst>
              <a:ahLst/>
              <a:cxnLst>
                <a:cxn ang="0">
                  <a:pos x="T0" y="T1"/>
                </a:cxn>
                <a:cxn ang="0">
                  <a:pos x="T2" y="T3"/>
                </a:cxn>
                <a:cxn ang="0">
                  <a:pos x="T4" y="T5"/>
                </a:cxn>
                <a:cxn ang="0">
                  <a:pos x="T6" y="T7"/>
                </a:cxn>
                <a:cxn ang="0">
                  <a:pos x="T8" y="T9"/>
                </a:cxn>
              </a:cxnLst>
              <a:rect l="0" t="0" r="r" b="b"/>
              <a:pathLst>
                <a:path w="2659" h="568">
                  <a:moveTo>
                    <a:pt x="1971" y="0"/>
                  </a:moveTo>
                  <a:lnTo>
                    <a:pt x="689" y="0"/>
                  </a:lnTo>
                  <a:lnTo>
                    <a:pt x="0" y="568"/>
                  </a:lnTo>
                  <a:lnTo>
                    <a:pt x="2659" y="568"/>
                  </a:lnTo>
                  <a:lnTo>
                    <a:pt x="19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4" name="Rectangle 17"/>
            <p:cNvSpPr>
              <a:spLocks noChangeArrowheads="1"/>
            </p:cNvSpPr>
            <p:nvPr/>
          </p:nvSpPr>
          <p:spPr bwMode="auto">
            <a:xfrm>
              <a:off x="4532313" y="427038"/>
              <a:ext cx="3124200" cy="901700"/>
            </a:xfrm>
            <a:prstGeom prst="rect">
              <a:avLst/>
            </a:prstGeom>
            <a:solidFill>
              <a:srgbClr val="5E86A2"/>
            </a:solidFill>
            <a:ln>
              <a:noFill/>
            </a:ln>
          </p:spPr>
          <p:txBody>
            <a:bodyPr vert="horz" wrap="square" lIns="91440" tIns="45720" rIns="91440" bIns="45720" numCol="1" anchor="t" anchorCtr="0" compatLnSpc="1"/>
            <a:lstStyle/>
            <a:p>
              <a:endParaRPr lang="en-US">
                <a:cs typeface="+mn-ea"/>
                <a:sym typeface="+mn-lt"/>
              </a:endParaRPr>
            </a:p>
          </p:txBody>
        </p:sp>
        <p:sp>
          <p:nvSpPr>
            <p:cNvPr id="25" name="Freeform 18"/>
            <p:cNvSpPr/>
            <p:nvPr/>
          </p:nvSpPr>
          <p:spPr bwMode="auto">
            <a:xfrm>
              <a:off x="4532313" y="157163"/>
              <a:ext cx="3124200" cy="269875"/>
            </a:xfrm>
            <a:custGeom>
              <a:avLst/>
              <a:gdLst>
                <a:gd name="T0" fmla="*/ 1379 w 1968"/>
                <a:gd name="T1" fmla="*/ 0 h 170"/>
                <a:gd name="T2" fmla="*/ 589 w 1968"/>
                <a:gd name="T3" fmla="*/ 0 h 170"/>
                <a:gd name="T4" fmla="*/ 0 w 1968"/>
                <a:gd name="T5" fmla="*/ 170 h 170"/>
                <a:gd name="T6" fmla="*/ 1968 w 1968"/>
                <a:gd name="T7" fmla="*/ 170 h 170"/>
                <a:gd name="T8" fmla="*/ 1379 w 1968"/>
                <a:gd name="T9" fmla="*/ 0 h 170"/>
              </a:gdLst>
              <a:ahLst/>
              <a:cxnLst>
                <a:cxn ang="0">
                  <a:pos x="T0" y="T1"/>
                </a:cxn>
                <a:cxn ang="0">
                  <a:pos x="T2" y="T3"/>
                </a:cxn>
                <a:cxn ang="0">
                  <a:pos x="T4" y="T5"/>
                </a:cxn>
                <a:cxn ang="0">
                  <a:pos x="T6" y="T7"/>
                </a:cxn>
                <a:cxn ang="0">
                  <a:pos x="T8" y="T9"/>
                </a:cxn>
              </a:cxnLst>
              <a:rect l="0" t="0" r="r" b="b"/>
              <a:pathLst>
                <a:path w="1968" h="170">
                  <a:moveTo>
                    <a:pt x="1379" y="0"/>
                  </a:moveTo>
                  <a:lnTo>
                    <a:pt x="589" y="0"/>
                  </a:lnTo>
                  <a:lnTo>
                    <a:pt x="0" y="170"/>
                  </a:lnTo>
                  <a:lnTo>
                    <a:pt x="1968" y="170"/>
                  </a:lnTo>
                  <a:lnTo>
                    <a:pt x="1379" y="0"/>
                  </a:lnTo>
                  <a:close/>
                </a:path>
              </a:pathLst>
            </a:custGeom>
            <a:solidFill>
              <a:srgbClr val="324857"/>
            </a:solidFill>
            <a:ln>
              <a:noFill/>
            </a:ln>
          </p:spPr>
          <p:txBody>
            <a:bodyPr vert="horz" wrap="square" lIns="91440" tIns="45720" rIns="91440" bIns="45720" numCol="1" anchor="t" anchorCtr="0" compatLnSpc="1"/>
            <a:lstStyle/>
            <a:p>
              <a:endParaRPr lang="en-US">
                <a:cs typeface="+mn-ea"/>
                <a:sym typeface="+mn-lt"/>
              </a:endParaRPr>
            </a:p>
          </p:txBody>
        </p:sp>
        <p:sp>
          <p:nvSpPr>
            <p:cNvPr id="26" name="Freeform 19"/>
            <p:cNvSpPr/>
            <p:nvPr/>
          </p:nvSpPr>
          <p:spPr bwMode="auto">
            <a:xfrm>
              <a:off x="4532313" y="157163"/>
              <a:ext cx="3124200" cy="269875"/>
            </a:xfrm>
            <a:custGeom>
              <a:avLst/>
              <a:gdLst>
                <a:gd name="T0" fmla="*/ 1379 w 1968"/>
                <a:gd name="T1" fmla="*/ 0 h 170"/>
                <a:gd name="T2" fmla="*/ 589 w 1968"/>
                <a:gd name="T3" fmla="*/ 0 h 170"/>
                <a:gd name="T4" fmla="*/ 0 w 1968"/>
                <a:gd name="T5" fmla="*/ 170 h 170"/>
                <a:gd name="T6" fmla="*/ 1968 w 1968"/>
                <a:gd name="T7" fmla="*/ 170 h 170"/>
                <a:gd name="T8" fmla="*/ 1379 w 1968"/>
                <a:gd name="T9" fmla="*/ 0 h 170"/>
              </a:gdLst>
              <a:ahLst/>
              <a:cxnLst>
                <a:cxn ang="0">
                  <a:pos x="T0" y="T1"/>
                </a:cxn>
                <a:cxn ang="0">
                  <a:pos x="T2" y="T3"/>
                </a:cxn>
                <a:cxn ang="0">
                  <a:pos x="T4" y="T5"/>
                </a:cxn>
                <a:cxn ang="0">
                  <a:pos x="T6" y="T7"/>
                </a:cxn>
                <a:cxn ang="0">
                  <a:pos x="T8" y="T9"/>
                </a:cxn>
              </a:cxnLst>
              <a:rect l="0" t="0" r="r" b="b"/>
              <a:pathLst>
                <a:path w="1968" h="170">
                  <a:moveTo>
                    <a:pt x="1379" y="0"/>
                  </a:moveTo>
                  <a:lnTo>
                    <a:pt x="589" y="0"/>
                  </a:lnTo>
                  <a:lnTo>
                    <a:pt x="0" y="170"/>
                  </a:lnTo>
                  <a:lnTo>
                    <a:pt x="1968" y="170"/>
                  </a:lnTo>
                  <a:lnTo>
                    <a:pt x="13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27" name="Oval 32"/>
          <p:cNvSpPr/>
          <p:nvPr/>
        </p:nvSpPr>
        <p:spPr>
          <a:xfrm>
            <a:off x="5777412" y="2468179"/>
            <a:ext cx="228600" cy="228600"/>
          </a:xfrm>
          <a:prstGeom prst="ellipse">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Oval 33"/>
          <p:cNvSpPr/>
          <p:nvPr/>
        </p:nvSpPr>
        <p:spPr>
          <a:xfrm>
            <a:off x="6006012" y="3237160"/>
            <a:ext cx="228600" cy="228600"/>
          </a:xfrm>
          <a:prstGeom prst="ellipse">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Oval 34"/>
          <p:cNvSpPr/>
          <p:nvPr/>
        </p:nvSpPr>
        <p:spPr>
          <a:xfrm>
            <a:off x="6290699" y="3973108"/>
            <a:ext cx="228600" cy="228600"/>
          </a:xfrm>
          <a:prstGeom prst="ellipse">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Oval 35"/>
          <p:cNvSpPr/>
          <p:nvPr/>
        </p:nvSpPr>
        <p:spPr>
          <a:xfrm>
            <a:off x="6589274" y="4675552"/>
            <a:ext cx="228600" cy="228600"/>
          </a:xfrm>
          <a:prstGeom prst="ellipse">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1" name="Straight Connector 37"/>
          <p:cNvCxnSpPr/>
          <p:nvPr/>
        </p:nvCxnSpPr>
        <p:spPr>
          <a:xfrm>
            <a:off x="3683282" y="2795914"/>
            <a:ext cx="1737360" cy="0"/>
          </a:xfrm>
          <a:prstGeom prst="line">
            <a:avLst/>
          </a:prstGeom>
          <a:ln w="12700">
            <a:solidFill>
              <a:srgbClr val="3248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2" name="Oval 44"/>
          <p:cNvSpPr/>
          <p:nvPr/>
        </p:nvSpPr>
        <p:spPr>
          <a:xfrm>
            <a:off x="6916191" y="5417261"/>
            <a:ext cx="228600" cy="228600"/>
          </a:xfrm>
          <a:prstGeom prst="ellipse">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3" name="Straight Connector 47"/>
          <p:cNvCxnSpPr/>
          <p:nvPr/>
        </p:nvCxnSpPr>
        <p:spPr>
          <a:xfrm>
            <a:off x="3974673" y="3522177"/>
            <a:ext cx="1737360" cy="0"/>
          </a:xfrm>
          <a:prstGeom prst="line">
            <a:avLst/>
          </a:prstGeom>
          <a:ln w="12700">
            <a:solidFill>
              <a:srgbClr val="3248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 name="Straight Connector 48"/>
          <p:cNvCxnSpPr/>
          <p:nvPr/>
        </p:nvCxnSpPr>
        <p:spPr>
          <a:xfrm>
            <a:off x="4266909" y="4234185"/>
            <a:ext cx="1737360" cy="0"/>
          </a:xfrm>
          <a:prstGeom prst="line">
            <a:avLst/>
          </a:prstGeom>
          <a:ln w="12700">
            <a:solidFill>
              <a:srgbClr val="3248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49"/>
          <p:cNvCxnSpPr/>
          <p:nvPr/>
        </p:nvCxnSpPr>
        <p:spPr>
          <a:xfrm>
            <a:off x="4540159" y="4945349"/>
            <a:ext cx="1737360" cy="0"/>
          </a:xfrm>
          <a:prstGeom prst="line">
            <a:avLst/>
          </a:prstGeom>
          <a:ln w="12700">
            <a:solidFill>
              <a:srgbClr val="3248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Straight Connector 50"/>
          <p:cNvCxnSpPr/>
          <p:nvPr/>
        </p:nvCxnSpPr>
        <p:spPr>
          <a:xfrm>
            <a:off x="4843353" y="5646389"/>
            <a:ext cx="1737360" cy="0"/>
          </a:xfrm>
          <a:prstGeom prst="line">
            <a:avLst/>
          </a:prstGeom>
          <a:ln w="12700">
            <a:solidFill>
              <a:srgbClr val="3248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7" name="Group 40"/>
          <p:cNvGrpSpPr/>
          <p:nvPr/>
        </p:nvGrpSpPr>
        <p:grpSpPr>
          <a:xfrm>
            <a:off x="3049103" y="4064274"/>
            <a:ext cx="391494" cy="391494"/>
            <a:chOff x="1839913" y="1474788"/>
            <a:chExt cx="358775" cy="358775"/>
          </a:xfrm>
          <a:solidFill>
            <a:schemeClr val="bg1"/>
          </a:solidFill>
        </p:grpSpPr>
        <p:sp>
          <p:nvSpPr>
            <p:cNvPr id="38" name="Freeform 12"/>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39"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grpSp>
      <p:grpSp>
        <p:nvGrpSpPr>
          <p:cNvPr id="40" name="Group 46"/>
          <p:cNvGrpSpPr/>
          <p:nvPr/>
        </p:nvGrpSpPr>
        <p:grpSpPr>
          <a:xfrm>
            <a:off x="3060072" y="5476269"/>
            <a:ext cx="374171" cy="374171"/>
            <a:chOff x="1928427" y="-1529876"/>
            <a:chExt cx="1960563" cy="1960563"/>
          </a:xfrm>
          <a:solidFill>
            <a:schemeClr val="bg1"/>
          </a:solidFill>
        </p:grpSpPr>
        <p:sp>
          <p:nvSpPr>
            <p:cNvPr id="41" name="Freeform 19"/>
            <p:cNvSpPr>
              <a:spLocks noEditPoints="1"/>
            </p:cNvSpPr>
            <p:nvPr/>
          </p:nvSpPr>
          <p:spPr bwMode="auto">
            <a:xfrm>
              <a:off x="3200014" y="-256700"/>
              <a:ext cx="265113" cy="260350"/>
            </a:xfrm>
            <a:custGeom>
              <a:avLst/>
              <a:gdLst>
                <a:gd name="T0" fmla="*/ 78 w 156"/>
                <a:gd name="T1" fmla="*/ 0 h 154"/>
                <a:gd name="T2" fmla="*/ 0 w 156"/>
                <a:gd name="T3" fmla="*/ 77 h 154"/>
                <a:gd name="T4" fmla="*/ 78 w 156"/>
                <a:gd name="T5" fmla="*/ 154 h 154"/>
                <a:gd name="T6" fmla="*/ 156 w 156"/>
                <a:gd name="T7" fmla="*/ 77 h 154"/>
                <a:gd name="T8" fmla="*/ 78 w 156"/>
                <a:gd name="T9" fmla="*/ 0 h 154"/>
                <a:gd name="T10" fmla="*/ 78 w 156"/>
                <a:gd name="T11" fmla="*/ 116 h 154"/>
                <a:gd name="T12" fmla="*/ 39 w 156"/>
                <a:gd name="T13" fmla="*/ 77 h 154"/>
                <a:gd name="T14" fmla="*/ 78 w 156"/>
                <a:gd name="T15" fmla="*/ 39 h 154"/>
                <a:gd name="T16" fmla="*/ 117 w 156"/>
                <a:gd name="T17" fmla="*/ 77 h 154"/>
                <a:gd name="T18" fmla="*/ 78 w 156"/>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4">
                  <a:moveTo>
                    <a:pt x="78" y="0"/>
                  </a:moveTo>
                  <a:cubicBezTo>
                    <a:pt x="35" y="0"/>
                    <a:pt x="0" y="35"/>
                    <a:pt x="0" y="77"/>
                  </a:cubicBezTo>
                  <a:cubicBezTo>
                    <a:pt x="0" y="120"/>
                    <a:pt x="35" y="154"/>
                    <a:pt x="78" y="154"/>
                  </a:cubicBezTo>
                  <a:cubicBezTo>
                    <a:pt x="121" y="154"/>
                    <a:pt x="156" y="120"/>
                    <a:pt x="156" y="77"/>
                  </a:cubicBezTo>
                  <a:cubicBezTo>
                    <a:pt x="156"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2" name="Freeform 20"/>
            <p:cNvSpPr>
              <a:spLocks noEditPoints="1"/>
            </p:cNvSpPr>
            <p:nvPr/>
          </p:nvSpPr>
          <p:spPr bwMode="auto">
            <a:xfrm>
              <a:off x="2350702" y="-256700"/>
              <a:ext cx="263525" cy="260350"/>
            </a:xfrm>
            <a:custGeom>
              <a:avLst/>
              <a:gdLst>
                <a:gd name="T0" fmla="*/ 78 w 155"/>
                <a:gd name="T1" fmla="*/ 0 h 154"/>
                <a:gd name="T2" fmla="*/ 0 w 155"/>
                <a:gd name="T3" fmla="*/ 77 h 154"/>
                <a:gd name="T4" fmla="*/ 78 w 155"/>
                <a:gd name="T5" fmla="*/ 154 h 154"/>
                <a:gd name="T6" fmla="*/ 155 w 155"/>
                <a:gd name="T7" fmla="*/ 77 h 154"/>
                <a:gd name="T8" fmla="*/ 78 w 155"/>
                <a:gd name="T9" fmla="*/ 0 h 154"/>
                <a:gd name="T10" fmla="*/ 78 w 155"/>
                <a:gd name="T11" fmla="*/ 116 h 154"/>
                <a:gd name="T12" fmla="*/ 39 w 155"/>
                <a:gd name="T13" fmla="*/ 77 h 154"/>
                <a:gd name="T14" fmla="*/ 78 w 155"/>
                <a:gd name="T15" fmla="*/ 39 h 154"/>
                <a:gd name="T16" fmla="*/ 117 w 155"/>
                <a:gd name="T17" fmla="*/ 77 h 154"/>
                <a:gd name="T18" fmla="*/ 78 w 155"/>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4">
                  <a:moveTo>
                    <a:pt x="78" y="0"/>
                  </a:moveTo>
                  <a:cubicBezTo>
                    <a:pt x="35" y="0"/>
                    <a:pt x="0" y="35"/>
                    <a:pt x="0" y="77"/>
                  </a:cubicBezTo>
                  <a:cubicBezTo>
                    <a:pt x="0" y="120"/>
                    <a:pt x="35" y="154"/>
                    <a:pt x="78" y="154"/>
                  </a:cubicBezTo>
                  <a:cubicBezTo>
                    <a:pt x="121" y="154"/>
                    <a:pt x="155" y="120"/>
                    <a:pt x="155" y="77"/>
                  </a:cubicBezTo>
                  <a:cubicBezTo>
                    <a:pt x="155"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3" name="Freeform 21"/>
            <p:cNvSpPr/>
            <p:nvPr/>
          </p:nvSpPr>
          <p:spPr bwMode="auto">
            <a:xfrm>
              <a:off x="2711064" y="-288450"/>
              <a:ext cx="393700" cy="65088"/>
            </a:xfrm>
            <a:custGeom>
              <a:avLst/>
              <a:gdLst>
                <a:gd name="T0" fmla="*/ 213 w 232"/>
                <a:gd name="T1" fmla="*/ 0 h 38"/>
                <a:gd name="T2" fmla="*/ 20 w 232"/>
                <a:gd name="T3" fmla="*/ 0 h 38"/>
                <a:gd name="T4" fmla="*/ 0 w 232"/>
                <a:gd name="T5" fmla="*/ 19 h 38"/>
                <a:gd name="T6" fmla="*/ 20 w 232"/>
                <a:gd name="T7" fmla="*/ 38 h 38"/>
                <a:gd name="T8" fmla="*/ 213 w 232"/>
                <a:gd name="T9" fmla="*/ 38 h 38"/>
                <a:gd name="T10" fmla="*/ 232 w 232"/>
                <a:gd name="T11" fmla="*/ 19 h 38"/>
                <a:gd name="T12" fmla="*/ 213 w 23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2" h="38">
                  <a:moveTo>
                    <a:pt x="213" y="0"/>
                  </a:moveTo>
                  <a:cubicBezTo>
                    <a:pt x="20" y="0"/>
                    <a:pt x="20" y="0"/>
                    <a:pt x="20" y="0"/>
                  </a:cubicBezTo>
                  <a:cubicBezTo>
                    <a:pt x="9" y="0"/>
                    <a:pt x="0" y="8"/>
                    <a:pt x="0" y="19"/>
                  </a:cubicBezTo>
                  <a:cubicBezTo>
                    <a:pt x="0" y="30"/>
                    <a:pt x="9" y="38"/>
                    <a:pt x="20" y="38"/>
                  </a:cubicBezTo>
                  <a:cubicBezTo>
                    <a:pt x="213" y="38"/>
                    <a:pt x="213" y="38"/>
                    <a:pt x="213" y="38"/>
                  </a:cubicBezTo>
                  <a:cubicBezTo>
                    <a:pt x="223" y="38"/>
                    <a:pt x="232" y="30"/>
                    <a:pt x="232" y="19"/>
                  </a:cubicBezTo>
                  <a:cubicBezTo>
                    <a:pt x="232" y="8"/>
                    <a:pt x="223" y="0"/>
                    <a:pt x="213" y="0"/>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4" name="Freeform 22"/>
            <p:cNvSpPr/>
            <p:nvPr/>
          </p:nvSpPr>
          <p:spPr bwMode="auto">
            <a:xfrm>
              <a:off x="2711064" y="-158275"/>
              <a:ext cx="393700" cy="66675"/>
            </a:xfrm>
            <a:custGeom>
              <a:avLst/>
              <a:gdLst>
                <a:gd name="T0" fmla="*/ 213 w 232"/>
                <a:gd name="T1" fmla="*/ 0 h 39"/>
                <a:gd name="T2" fmla="*/ 20 w 232"/>
                <a:gd name="T3" fmla="*/ 0 h 39"/>
                <a:gd name="T4" fmla="*/ 0 w 232"/>
                <a:gd name="T5" fmla="*/ 19 h 39"/>
                <a:gd name="T6" fmla="*/ 20 w 232"/>
                <a:gd name="T7" fmla="*/ 39 h 39"/>
                <a:gd name="T8" fmla="*/ 213 w 232"/>
                <a:gd name="T9" fmla="*/ 39 h 39"/>
                <a:gd name="T10" fmla="*/ 232 w 232"/>
                <a:gd name="T11" fmla="*/ 19 h 39"/>
                <a:gd name="T12" fmla="*/ 213 w 23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232" h="39">
                  <a:moveTo>
                    <a:pt x="213" y="0"/>
                  </a:moveTo>
                  <a:cubicBezTo>
                    <a:pt x="20" y="0"/>
                    <a:pt x="20" y="0"/>
                    <a:pt x="20" y="0"/>
                  </a:cubicBezTo>
                  <a:cubicBezTo>
                    <a:pt x="9" y="0"/>
                    <a:pt x="0" y="9"/>
                    <a:pt x="0" y="19"/>
                  </a:cubicBezTo>
                  <a:cubicBezTo>
                    <a:pt x="0" y="30"/>
                    <a:pt x="9" y="39"/>
                    <a:pt x="20" y="39"/>
                  </a:cubicBezTo>
                  <a:cubicBezTo>
                    <a:pt x="213" y="39"/>
                    <a:pt x="213" y="39"/>
                    <a:pt x="213" y="39"/>
                  </a:cubicBezTo>
                  <a:cubicBezTo>
                    <a:pt x="223" y="39"/>
                    <a:pt x="232" y="30"/>
                    <a:pt x="232" y="19"/>
                  </a:cubicBezTo>
                  <a:cubicBezTo>
                    <a:pt x="232" y="9"/>
                    <a:pt x="223" y="0"/>
                    <a:pt x="213" y="0"/>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5" name="Freeform 23"/>
            <p:cNvSpPr/>
            <p:nvPr/>
          </p:nvSpPr>
          <p:spPr bwMode="auto">
            <a:xfrm>
              <a:off x="2418964" y="-842488"/>
              <a:ext cx="260350" cy="260350"/>
            </a:xfrm>
            <a:custGeom>
              <a:avLst/>
              <a:gdLst>
                <a:gd name="T0" fmla="*/ 135 w 154"/>
                <a:gd name="T1" fmla="*/ 0 h 154"/>
                <a:gd name="T2" fmla="*/ 0 w 154"/>
                <a:gd name="T3" fmla="*/ 135 h 154"/>
                <a:gd name="T4" fmla="*/ 19 w 154"/>
                <a:gd name="T5" fmla="*/ 154 h 154"/>
                <a:gd name="T6" fmla="*/ 38 w 154"/>
                <a:gd name="T7" fmla="*/ 135 h 154"/>
                <a:gd name="T8" fmla="*/ 135 w 154"/>
                <a:gd name="T9" fmla="*/ 38 h 154"/>
                <a:gd name="T10" fmla="*/ 154 w 154"/>
                <a:gd name="T11" fmla="*/ 19 h 154"/>
                <a:gd name="T12" fmla="*/ 135 w 15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54" h="154">
                  <a:moveTo>
                    <a:pt x="135" y="0"/>
                  </a:moveTo>
                  <a:cubicBezTo>
                    <a:pt x="60" y="0"/>
                    <a:pt x="0" y="60"/>
                    <a:pt x="0" y="135"/>
                  </a:cubicBezTo>
                  <a:cubicBezTo>
                    <a:pt x="0" y="145"/>
                    <a:pt x="8" y="154"/>
                    <a:pt x="19" y="154"/>
                  </a:cubicBezTo>
                  <a:cubicBezTo>
                    <a:pt x="30" y="154"/>
                    <a:pt x="38" y="145"/>
                    <a:pt x="38" y="135"/>
                  </a:cubicBezTo>
                  <a:cubicBezTo>
                    <a:pt x="38" y="81"/>
                    <a:pt x="82" y="38"/>
                    <a:pt x="135" y="38"/>
                  </a:cubicBezTo>
                  <a:cubicBezTo>
                    <a:pt x="145" y="38"/>
                    <a:pt x="154" y="30"/>
                    <a:pt x="154" y="19"/>
                  </a:cubicBezTo>
                  <a:cubicBezTo>
                    <a:pt x="154" y="8"/>
                    <a:pt x="145" y="0"/>
                    <a:pt x="135" y="0"/>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6" name="Freeform 24"/>
            <p:cNvSpPr>
              <a:spLocks noEditPoints="1"/>
            </p:cNvSpPr>
            <p:nvPr/>
          </p:nvSpPr>
          <p:spPr bwMode="auto">
            <a:xfrm>
              <a:off x="1928427" y="-1529876"/>
              <a:ext cx="1960563" cy="1960563"/>
            </a:xfrm>
            <a:custGeom>
              <a:avLst/>
              <a:gdLst>
                <a:gd name="T0" fmla="*/ 1081 w 1159"/>
                <a:gd name="T1" fmla="*/ 316 h 1159"/>
                <a:gd name="T2" fmla="*/ 1081 w 1159"/>
                <a:gd name="T3" fmla="*/ 154 h 1159"/>
                <a:gd name="T4" fmla="*/ 927 w 1159"/>
                <a:gd name="T5" fmla="*/ 0 h 1159"/>
                <a:gd name="T6" fmla="*/ 232 w 1159"/>
                <a:gd name="T7" fmla="*/ 0 h 1159"/>
                <a:gd name="T8" fmla="*/ 77 w 1159"/>
                <a:gd name="T9" fmla="*/ 154 h 1159"/>
                <a:gd name="T10" fmla="*/ 77 w 1159"/>
                <a:gd name="T11" fmla="*/ 316 h 1159"/>
                <a:gd name="T12" fmla="*/ 0 w 1159"/>
                <a:gd name="T13" fmla="*/ 425 h 1159"/>
                <a:gd name="T14" fmla="*/ 0 w 1159"/>
                <a:gd name="T15" fmla="*/ 618 h 1159"/>
                <a:gd name="T16" fmla="*/ 77 w 1159"/>
                <a:gd name="T17" fmla="*/ 727 h 1159"/>
                <a:gd name="T18" fmla="*/ 77 w 1159"/>
                <a:gd name="T19" fmla="*/ 978 h 1159"/>
                <a:gd name="T20" fmla="*/ 251 w 1159"/>
                <a:gd name="T21" fmla="*/ 1159 h 1159"/>
                <a:gd name="T22" fmla="*/ 413 w 1159"/>
                <a:gd name="T23" fmla="*/ 1042 h 1159"/>
                <a:gd name="T24" fmla="*/ 746 w 1159"/>
                <a:gd name="T25" fmla="*/ 1042 h 1159"/>
                <a:gd name="T26" fmla="*/ 908 w 1159"/>
                <a:gd name="T27" fmla="*/ 1159 h 1159"/>
                <a:gd name="T28" fmla="*/ 1081 w 1159"/>
                <a:gd name="T29" fmla="*/ 978 h 1159"/>
                <a:gd name="T30" fmla="*/ 1081 w 1159"/>
                <a:gd name="T31" fmla="*/ 727 h 1159"/>
                <a:gd name="T32" fmla="*/ 1159 w 1159"/>
                <a:gd name="T33" fmla="*/ 618 h 1159"/>
                <a:gd name="T34" fmla="*/ 1159 w 1159"/>
                <a:gd name="T35" fmla="*/ 425 h 1159"/>
                <a:gd name="T36" fmla="*/ 1081 w 1159"/>
                <a:gd name="T37" fmla="*/ 316 h 1159"/>
                <a:gd name="T38" fmla="*/ 1081 w 1159"/>
                <a:gd name="T39" fmla="*/ 618 h 1159"/>
                <a:gd name="T40" fmla="*/ 1043 w 1159"/>
                <a:gd name="T41" fmla="*/ 657 h 1159"/>
                <a:gd name="T42" fmla="*/ 1004 w 1159"/>
                <a:gd name="T43" fmla="*/ 657 h 1159"/>
                <a:gd name="T44" fmla="*/ 1004 w 1159"/>
                <a:gd name="T45" fmla="*/ 978 h 1159"/>
                <a:gd name="T46" fmla="*/ 908 w 1159"/>
                <a:gd name="T47" fmla="*/ 1081 h 1159"/>
                <a:gd name="T48" fmla="*/ 811 w 1159"/>
                <a:gd name="T49" fmla="*/ 978 h 1159"/>
                <a:gd name="T50" fmla="*/ 811 w 1159"/>
                <a:gd name="T51" fmla="*/ 965 h 1159"/>
                <a:gd name="T52" fmla="*/ 347 w 1159"/>
                <a:gd name="T53" fmla="*/ 965 h 1159"/>
                <a:gd name="T54" fmla="*/ 347 w 1159"/>
                <a:gd name="T55" fmla="*/ 978 h 1159"/>
                <a:gd name="T56" fmla="*/ 251 w 1159"/>
                <a:gd name="T57" fmla="*/ 1081 h 1159"/>
                <a:gd name="T58" fmla="*/ 155 w 1159"/>
                <a:gd name="T59" fmla="*/ 978 h 1159"/>
                <a:gd name="T60" fmla="*/ 155 w 1159"/>
                <a:gd name="T61" fmla="*/ 657 h 1159"/>
                <a:gd name="T62" fmla="*/ 116 w 1159"/>
                <a:gd name="T63" fmla="*/ 657 h 1159"/>
                <a:gd name="T64" fmla="*/ 77 w 1159"/>
                <a:gd name="T65" fmla="*/ 618 h 1159"/>
                <a:gd name="T66" fmla="*/ 77 w 1159"/>
                <a:gd name="T67" fmla="*/ 425 h 1159"/>
                <a:gd name="T68" fmla="*/ 116 w 1159"/>
                <a:gd name="T69" fmla="*/ 386 h 1159"/>
                <a:gd name="T70" fmla="*/ 154 w 1159"/>
                <a:gd name="T71" fmla="*/ 386 h 1159"/>
                <a:gd name="T72" fmla="*/ 154 w 1159"/>
                <a:gd name="T73" fmla="*/ 270 h 1159"/>
                <a:gd name="T74" fmla="*/ 270 w 1159"/>
                <a:gd name="T75" fmla="*/ 155 h 1159"/>
                <a:gd name="T76" fmla="*/ 888 w 1159"/>
                <a:gd name="T77" fmla="*/ 155 h 1159"/>
                <a:gd name="T78" fmla="*/ 1004 w 1159"/>
                <a:gd name="T79" fmla="*/ 270 h 1159"/>
                <a:gd name="T80" fmla="*/ 1004 w 1159"/>
                <a:gd name="T81" fmla="*/ 386 h 1159"/>
                <a:gd name="T82" fmla="*/ 1043 w 1159"/>
                <a:gd name="T83" fmla="*/ 386 h 1159"/>
                <a:gd name="T84" fmla="*/ 1081 w 1159"/>
                <a:gd name="T85" fmla="*/ 425 h 1159"/>
                <a:gd name="T86" fmla="*/ 1081 w 1159"/>
                <a:gd name="T87" fmla="*/ 618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9" h="1159">
                  <a:moveTo>
                    <a:pt x="1081" y="316"/>
                  </a:moveTo>
                  <a:cubicBezTo>
                    <a:pt x="1081" y="154"/>
                    <a:pt x="1081" y="154"/>
                    <a:pt x="1081" y="154"/>
                  </a:cubicBezTo>
                  <a:cubicBezTo>
                    <a:pt x="1081" y="69"/>
                    <a:pt x="1012" y="0"/>
                    <a:pt x="927" y="0"/>
                  </a:cubicBezTo>
                  <a:cubicBezTo>
                    <a:pt x="232" y="0"/>
                    <a:pt x="232" y="0"/>
                    <a:pt x="232" y="0"/>
                  </a:cubicBezTo>
                  <a:cubicBezTo>
                    <a:pt x="147" y="0"/>
                    <a:pt x="77" y="69"/>
                    <a:pt x="77" y="154"/>
                  </a:cubicBezTo>
                  <a:cubicBezTo>
                    <a:pt x="77" y="316"/>
                    <a:pt x="77" y="316"/>
                    <a:pt x="77" y="316"/>
                  </a:cubicBezTo>
                  <a:cubicBezTo>
                    <a:pt x="32" y="332"/>
                    <a:pt x="0" y="374"/>
                    <a:pt x="0" y="425"/>
                  </a:cubicBezTo>
                  <a:cubicBezTo>
                    <a:pt x="0" y="618"/>
                    <a:pt x="0" y="618"/>
                    <a:pt x="0" y="618"/>
                  </a:cubicBezTo>
                  <a:cubicBezTo>
                    <a:pt x="0" y="668"/>
                    <a:pt x="32" y="711"/>
                    <a:pt x="77" y="727"/>
                  </a:cubicBezTo>
                  <a:cubicBezTo>
                    <a:pt x="77" y="978"/>
                    <a:pt x="77" y="978"/>
                    <a:pt x="77" y="978"/>
                  </a:cubicBezTo>
                  <a:cubicBezTo>
                    <a:pt x="77" y="1078"/>
                    <a:pt x="155" y="1159"/>
                    <a:pt x="251" y="1159"/>
                  </a:cubicBezTo>
                  <a:cubicBezTo>
                    <a:pt x="325" y="1159"/>
                    <a:pt x="388" y="1110"/>
                    <a:pt x="413" y="1042"/>
                  </a:cubicBezTo>
                  <a:cubicBezTo>
                    <a:pt x="746" y="1042"/>
                    <a:pt x="746" y="1042"/>
                    <a:pt x="746" y="1042"/>
                  </a:cubicBezTo>
                  <a:cubicBezTo>
                    <a:pt x="771" y="1110"/>
                    <a:pt x="834" y="1159"/>
                    <a:pt x="908" y="1159"/>
                  </a:cubicBezTo>
                  <a:cubicBezTo>
                    <a:pt x="1003" y="1159"/>
                    <a:pt x="1081" y="1078"/>
                    <a:pt x="1081" y="978"/>
                  </a:cubicBezTo>
                  <a:cubicBezTo>
                    <a:pt x="1081" y="727"/>
                    <a:pt x="1081" y="727"/>
                    <a:pt x="1081" y="727"/>
                  </a:cubicBezTo>
                  <a:cubicBezTo>
                    <a:pt x="1126" y="711"/>
                    <a:pt x="1159" y="668"/>
                    <a:pt x="1159" y="618"/>
                  </a:cubicBezTo>
                  <a:cubicBezTo>
                    <a:pt x="1159" y="425"/>
                    <a:pt x="1159" y="425"/>
                    <a:pt x="1159" y="425"/>
                  </a:cubicBezTo>
                  <a:cubicBezTo>
                    <a:pt x="1159" y="374"/>
                    <a:pt x="1126" y="332"/>
                    <a:pt x="1081" y="316"/>
                  </a:cubicBezTo>
                  <a:close/>
                  <a:moveTo>
                    <a:pt x="1081" y="618"/>
                  </a:moveTo>
                  <a:cubicBezTo>
                    <a:pt x="1081" y="639"/>
                    <a:pt x="1064" y="657"/>
                    <a:pt x="1043" y="657"/>
                  </a:cubicBezTo>
                  <a:cubicBezTo>
                    <a:pt x="1004" y="657"/>
                    <a:pt x="1004" y="657"/>
                    <a:pt x="1004" y="657"/>
                  </a:cubicBezTo>
                  <a:cubicBezTo>
                    <a:pt x="1004" y="978"/>
                    <a:pt x="1004" y="978"/>
                    <a:pt x="1004" y="978"/>
                  </a:cubicBezTo>
                  <a:cubicBezTo>
                    <a:pt x="1004" y="1035"/>
                    <a:pt x="961" y="1081"/>
                    <a:pt x="908" y="1081"/>
                  </a:cubicBezTo>
                  <a:cubicBezTo>
                    <a:pt x="855" y="1081"/>
                    <a:pt x="811" y="1035"/>
                    <a:pt x="811" y="978"/>
                  </a:cubicBezTo>
                  <a:cubicBezTo>
                    <a:pt x="811" y="965"/>
                    <a:pt x="811" y="965"/>
                    <a:pt x="811" y="965"/>
                  </a:cubicBezTo>
                  <a:cubicBezTo>
                    <a:pt x="347" y="965"/>
                    <a:pt x="347" y="965"/>
                    <a:pt x="347" y="965"/>
                  </a:cubicBezTo>
                  <a:cubicBezTo>
                    <a:pt x="347" y="978"/>
                    <a:pt x="347" y="978"/>
                    <a:pt x="347" y="978"/>
                  </a:cubicBezTo>
                  <a:cubicBezTo>
                    <a:pt x="347" y="1035"/>
                    <a:pt x="304" y="1081"/>
                    <a:pt x="251" y="1081"/>
                  </a:cubicBezTo>
                  <a:cubicBezTo>
                    <a:pt x="198" y="1081"/>
                    <a:pt x="155" y="1035"/>
                    <a:pt x="155" y="978"/>
                  </a:cubicBezTo>
                  <a:cubicBezTo>
                    <a:pt x="155" y="657"/>
                    <a:pt x="155" y="657"/>
                    <a:pt x="155" y="657"/>
                  </a:cubicBezTo>
                  <a:cubicBezTo>
                    <a:pt x="116" y="657"/>
                    <a:pt x="116" y="657"/>
                    <a:pt x="116" y="657"/>
                  </a:cubicBezTo>
                  <a:cubicBezTo>
                    <a:pt x="94" y="657"/>
                    <a:pt x="77" y="639"/>
                    <a:pt x="77" y="618"/>
                  </a:cubicBezTo>
                  <a:cubicBezTo>
                    <a:pt x="77" y="425"/>
                    <a:pt x="77" y="425"/>
                    <a:pt x="77" y="425"/>
                  </a:cubicBezTo>
                  <a:cubicBezTo>
                    <a:pt x="77" y="403"/>
                    <a:pt x="94" y="386"/>
                    <a:pt x="116" y="386"/>
                  </a:cubicBezTo>
                  <a:cubicBezTo>
                    <a:pt x="154" y="386"/>
                    <a:pt x="154" y="386"/>
                    <a:pt x="154" y="386"/>
                  </a:cubicBezTo>
                  <a:cubicBezTo>
                    <a:pt x="154" y="270"/>
                    <a:pt x="154" y="270"/>
                    <a:pt x="154" y="270"/>
                  </a:cubicBezTo>
                  <a:cubicBezTo>
                    <a:pt x="154" y="193"/>
                    <a:pt x="193" y="155"/>
                    <a:pt x="270" y="155"/>
                  </a:cubicBezTo>
                  <a:cubicBezTo>
                    <a:pt x="348" y="155"/>
                    <a:pt x="811" y="155"/>
                    <a:pt x="888" y="155"/>
                  </a:cubicBezTo>
                  <a:cubicBezTo>
                    <a:pt x="965" y="155"/>
                    <a:pt x="1004" y="193"/>
                    <a:pt x="1004" y="270"/>
                  </a:cubicBezTo>
                  <a:cubicBezTo>
                    <a:pt x="1004" y="386"/>
                    <a:pt x="1004" y="386"/>
                    <a:pt x="1004" y="386"/>
                  </a:cubicBezTo>
                  <a:cubicBezTo>
                    <a:pt x="1043" y="386"/>
                    <a:pt x="1043" y="386"/>
                    <a:pt x="1043" y="386"/>
                  </a:cubicBezTo>
                  <a:cubicBezTo>
                    <a:pt x="1064" y="386"/>
                    <a:pt x="1081" y="403"/>
                    <a:pt x="1081" y="425"/>
                  </a:cubicBezTo>
                  <a:lnTo>
                    <a:pt x="1081" y="618"/>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7" name="Freeform 25"/>
            <p:cNvSpPr>
              <a:spLocks noEditPoints="1"/>
            </p:cNvSpPr>
            <p:nvPr/>
          </p:nvSpPr>
          <p:spPr bwMode="auto">
            <a:xfrm>
              <a:off x="2287202" y="-975838"/>
              <a:ext cx="1241425" cy="588963"/>
            </a:xfrm>
            <a:custGeom>
              <a:avLst/>
              <a:gdLst>
                <a:gd name="T0" fmla="*/ 638 w 734"/>
                <a:gd name="T1" fmla="*/ 0 h 348"/>
                <a:gd name="T2" fmla="*/ 97 w 734"/>
                <a:gd name="T3" fmla="*/ 0 h 348"/>
                <a:gd name="T4" fmla="*/ 0 w 734"/>
                <a:gd name="T5" fmla="*/ 97 h 348"/>
                <a:gd name="T6" fmla="*/ 0 w 734"/>
                <a:gd name="T7" fmla="*/ 251 h 348"/>
                <a:gd name="T8" fmla="*/ 97 w 734"/>
                <a:gd name="T9" fmla="*/ 348 h 348"/>
                <a:gd name="T10" fmla="*/ 638 w 734"/>
                <a:gd name="T11" fmla="*/ 348 h 348"/>
                <a:gd name="T12" fmla="*/ 734 w 734"/>
                <a:gd name="T13" fmla="*/ 251 h 348"/>
                <a:gd name="T14" fmla="*/ 734 w 734"/>
                <a:gd name="T15" fmla="*/ 97 h 348"/>
                <a:gd name="T16" fmla="*/ 638 w 734"/>
                <a:gd name="T17" fmla="*/ 0 h 348"/>
                <a:gd name="T18" fmla="*/ 696 w 734"/>
                <a:gd name="T19" fmla="*/ 251 h 348"/>
                <a:gd name="T20" fmla="*/ 638 w 734"/>
                <a:gd name="T21" fmla="*/ 309 h 348"/>
                <a:gd name="T22" fmla="*/ 97 w 734"/>
                <a:gd name="T23" fmla="*/ 309 h 348"/>
                <a:gd name="T24" fmla="*/ 39 w 734"/>
                <a:gd name="T25" fmla="*/ 251 h 348"/>
                <a:gd name="T26" fmla="*/ 39 w 734"/>
                <a:gd name="T27" fmla="*/ 97 h 348"/>
                <a:gd name="T28" fmla="*/ 97 w 734"/>
                <a:gd name="T29" fmla="*/ 39 h 348"/>
                <a:gd name="T30" fmla="*/ 638 w 734"/>
                <a:gd name="T31" fmla="*/ 39 h 348"/>
                <a:gd name="T32" fmla="*/ 696 w 734"/>
                <a:gd name="T33" fmla="*/ 97 h 348"/>
                <a:gd name="T34" fmla="*/ 696 w 734"/>
                <a:gd name="T35" fmla="*/ 25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4" h="348">
                  <a:moveTo>
                    <a:pt x="638" y="0"/>
                  </a:moveTo>
                  <a:cubicBezTo>
                    <a:pt x="97" y="0"/>
                    <a:pt x="97" y="0"/>
                    <a:pt x="97" y="0"/>
                  </a:cubicBezTo>
                  <a:cubicBezTo>
                    <a:pt x="44" y="0"/>
                    <a:pt x="0" y="44"/>
                    <a:pt x="0" y="97"/>
                  </a:cubicBezTo>
                  <a:cubicBezTo>
                    <a:pt x="0" y="251"/>
                    <a:pt x="0" y="251"/>
                    <a:pt x="0" y="251"/>
                  </a:cubicBezTo>
                  <a:cubicBezTo>
                    <a:pt x="0" y="305"/>
                    <a:pt x="44" y="348"/>
                    <a:pt x="97" y="348"/>
                  </a:cubicBezTo>
                  <a:cubicBezTo>
                    <a:pt x="638" y="348"/>
                    <a:pt x="638" y="348"/>
                    <a:pt x="638" y="348"/>
                  </a:cubicBezTo>
                  <a:cubicBezTo>
                    <a:pt x="691" y="348"/>
                    <a:pt x="734" y="305"/>
                    <a:pt x="734" y="251"/>
                  </a:cubicBezTo>
                  <a:cubicBezTo>
                    <a:pt x="734" y="97"/>
                    <a:pt x="734" y="97"/>
                    <a:pt x="734" y="97"/>
                  </a:cubicBezTo>
                  <a:cubicBezTo>
                    <a:pt x="734" y="44"/>
                    <a:pt x="691" y="0"/>
                    <a:pt x="638" y="0"/>
                  </a:cubicBezTo>
                  <a:close/>
                  <a:moveTo>
                    <a:pt x="696" y="251"/>
                  </a:moveTo>
                  <a:cubicBezTo>
                    <a:pt x="696" y="283"/>
                    <a:pt x="670" y="309"/>
                    <a:pt x="638" y="309"/>
                  </a:cubicBezTo>
                  <a:cubicBezTo>
                    <a:pt x="97" y="309"/>
                    <a:pt x="97" y="309"/>
                    <a:pt x="97" y="309"/>
                  </a:cubicBezTo>
                  <a:cubicBezTo>
                    <a:pt x="65" y="309"/>
                    <a:pt x="39" y="283"/>
                    <a:pt x="39" y="251"/>
                  </a:cubicBezTo>
                  <a:cubicBezTo>
                    <a:pt x="39" y="97"/>
                    <a:pt x="39" y="97"/>
                    <a:pt x="39" y="97"/>
                  </a:cubicBezTo>
                  <a:cubicBezTo>
                    <a:pt x="39" y="65"/>
                    <a:pt x="65" y="39"/>
                    <a:pt x="97" y="39"/>
                  </a:cubicBezTo>
                  <a:cubicBezTo>
                    <a:pt x="638" y="39"/>
                    <a:pt x="638" y="39"/>
                    <a:pt x="638" y="39"/>
                  </a:cubicBezTo>
                  <a:cubicBezTo>
                    <a:pt x="670" y="39"/>
                    <a:pt x="696" y="65"/>
                    <a:pt x="696" y="97"/>
                  </a:cubicBezTo>
                  <a:lnTo>
                    <a:pt x="696" y="251"/>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grpSp>
      <p:sp>
        <p:nvSpPr>
          <p:cNvPr id="48" name="Freeform 93"/>
          <p:cNvSpPr>
            <a:spLocks noEditPoints="1"/>
          </p:cNvSpPr>
          <p:nvPr/>
        </p:nvSpPr>
        <p:spPr bwMode="auto">
          <a:xfrm>
            <a:off x="3066426" y="4776743"/>
            <a:ext cx="356848" cy="356848"/>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bg1"/>
          </a:solidFill>
          <a:ln>
            <a:noFill/>
          </a:ln>
          <a:effectLst/>
        </p:spPr>
        <p:txBody>
          <a:bodyPr vert="horz" wrap="square" lIns="91440" tIns="45720" rIns="91440" bIns="45720" numCol="1" anchor="t" anchorCtr="0" compatLnSpc="1"/>
          <a:lstStyle/>
          <a:p>
            <a:endParaRPr lang="id-ID">
              <a:cs typeface="+mn-ea"/>
              <a:sym typeface="+mn-lt"/>
            </a:endParaRPr>
          </a:p>
        </p:txBody>
      </p:sp>
      <p:sp>
        <p:nvSpPr>
          <p:cNvPr id="49" name="AutoShape 19"/>
          <p:cNvSpPr>
            <a:spLocks noChangeAspect="1"/>
          </p:cNvSpPr>
          <p:nvPr/>
        </p:nvSpPr>
        <p:spPr bwMode="auto">
          <a:xfrm>
            <a:off x="3035507" y="2613590"/>
            <a:ext cx="376873" cy="37697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6565">
              <a:defRPr/>
            </a:pPr>
            <a:endParaRPr lang="es-ES" sz="3600" dirty="0">
              <a:solidFill>
                <a:schemeClr val="bg1"/>
              </a:solidFill>
              <a:effectLst>
                <a:outerShdw blurRad="38100" dist="38100" dir="2700000" algn="tl">
                  <a:srgbClr val="000000"/>
                </a:outerShdw>
              </a:effectLst>
              <a:cs typeface="+mn-ea"/>
              <a:sym typeface="+mn-lt"/>
            </a:endParaRPr>
          </a:p>
        </p:txBody>
      </p:sp>
      <p:sp>
        <p:nvSpPr>
          <p:cNvPr id="50" name="AutoShape 84"/>
          <p:cNvSpPr>
            <a:spLocks noChangeAspect="1"/>
          </p:cNvSpPr>
          <p:nvPr/>
        </p:nvSpPr>
        <p:spPr bwMode="auto">
          <a:xfrm>
            <a:off x="3047714" y="3334410"/>
            <a:ext cx="371622" cy="3732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cs typeface="+mn-ea"/>
              <a:sym typeface="+mn-lt"/>
            </a:endParaRPr>
          </a:p>
        </p:txBody>
      </p:sp>
      <p:sp>
        <p:nvSpPr>
          <p:cNvPr id="51" name="文本框 50"/>
          <p:cNvSpPr txBox="1"/>
          <p:nvPr/>
        </p:nvSpPr>
        <p:spPr>
          <a:xfrm>
            <a:off x="6030703" y="2461913"/>
            <a:ext cx="3872501"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6030703" y="2217828"/>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6292770" y="3255725"/>
            <a:ext cx="3872501"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6292770" y="3011640"/>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6574098" y="3994315"/>
            <a:ext cx="3872501"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6574098" y="3750230"/>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899387" y="4732905"/>
            <a:ext cx="3872501"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899387" y="4488820"/>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7196765" y="5459164"/>
            <a:ext cx="3872501"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7196765" y="5215079"/>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04.</a:t>
            </a:r>
            <a:r>
              <a:rPr lang="zh-CN" altLang="en-US" sz="2800" dirty="0">
                <a:solidFill>
                  <a:srgbClr val="324857"/>
                </a:solidFill>
                <a:latin typeface="微软雅黑" panose="020B0503020204020204" pitchFamily="34" charset="-122"/>
                <a:ea typeface="微软雅黑" panose="020B0503020204020204" pitchFamily="34" charset="-122"/>
              </a:rPr>
              <a:t>成果与应用</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697872"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RESULTS AND APPLICATION</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1" name="Freeform 34"/>
          <p:cNvSpPr/>
          <p:nvPr/>
        </p:nvSpPr>
        <p:spPr>
          <a:xfrm>
            <a:off x="8189913" y="1744663"/>
            <a:ext cx="2870200" cy="2847975"/>
          </a:xfrm>
          <a:custGeom>
            <a:avLst/>
            <a:gdLst>
              <a:gd name="connsiteX0" fmla="*/ 1613221 w 2940039"/>
              <a:gd name="connsiteY0" fmla="*/ 175 h 2916120"/>
              <a:gd name="connsiteX1" fmla="*/ 1680657 w 2940039"/>
              <a:gd name="connsiteY1" fmla="*/ 9507 h 2916120"/>
              <a:gd name="connsiteX2" fmla="*/ 1711941 w 2940039"/>
              <a:gd name="connsiteY2" fmla="*/ 37582 h 2916120"/>
              <a:gd name="connsiteX3" fmla="*/ 1702819 w 2940039"/>
              <a:gd name="connsiteY3" fmla="*/ 142351 h 2916120"/>
              <a:gd name="connsiteX4" fmla="*/ 1913662 w 2940039"/>
              <a:gd name="connsiteY4" fmla="*/ 190362 h 2916120"/>
              <a:gd name="connsiteX5" fmla="*/ 1954068 w 2940039"/>
              <a:gd name="connsiteY5" fmla="*/ 113666 h 2916120"/>
              <a:gd name="connsiteX6" fmla="*/ 1982092 w 2940039"/>
              <a:gd name="connsiteY6" fmla="*/ 82337 h 2916120"/>
              <a:gd name="connsiteX7" fmla="*/ 1997735 w 2940039"/>
              <a:gd name="connsiteY7" fmla="*/ 96374 h 2916120"/>
              <a:gd name="connsiteX8" fmla="*/ 2119614 w 2940039"/>
              <a:gd name="connsiteY8" fmla="*/ 149268 h 2916120"/>
              <a:gd name="connsiteX9" fmla="*/ 2136070 w 2940039"/>
              <a:gd name="connsiteY9" fmla="*/ 178155 h 2916120"/>
              <a:gd name="connsiteX10" fmla="*/ 2096480 w 2940039"/>
              <a:gd name="connsiteY10" fmla="*/ 269701 h 2916120"/>
              <a:gd name="connsiteX11" fmla="*/ 2281743 w 2940039"/>
              <a:gd name="connsiteY11" fmla="*/ 393594 h 2916120"/>
              <a:gd name="connsiteX12" fmla="*/ 2352618 w 2940039"/>
              <a:gd name="connsiteY12" fmla="*/ 330121 h 2916120"/>
              <a:gd name="connsiteX13" fmla="*/ 2366630 w 2940039"/>
              <a:gd name="connsiteY13" fmla="*/ 314457 h 2916120"/>
              <a:gd name="connsiteX14" fmla="*/ 2397100 w 2940039"/>
              <a:gd name="connsiteY14" fmla="*/ 327680 h 2916120"/>
              <a:gd name="connsiteX15" fmla="*/ 2490954 w 2940039"/>
              <a:gd name="connsiteY15" fmla="*/ 411902 h 2916120"/>
              <a:gd name="connsiteX16" fmla="*/ 2493400 w 2940039"/>
              <a:gd name="connsiteY16" fmla="*/ 456455 h 2916120"/>
              <a:gd name="connsiteX17" fmla="*/ 2437350 w 2940039"/>
              <a:gd name="connsiteY17" fmla="*/ 519114 h 2916120"/>
              <a:gd name="connsiteX18" fmla="*/ 2580577 w 2940039"/>
              <a:gd name="connsiteY18" fmla="*/ 690000 h 2916120"/>
              <a:gd name="connsiteX19" fmla="*/ 2653084 w 2940039"/>
              <a:gd name="connsiteY19" fmla="*/ 656229 h 2916120"/>
              <a:gd name="connsiteX20" fmla="*/ 2667910 w 2940039"/>
              <a:gd name="connsiteY20" fmla="*/ 655416 h 2916120"/>
              <a:gd name="connsiteX21" fmla="*/ 2698380 w 2940039"/>
              <a:gd name="connsiteY21" fmla="*/ 668639 h 2916120"/>
              <a:gd name="connsiteX22" fmla="*/ 2763395 w 2940039"/>
              <a:gd name="connsiteY22" fmla="*/ 769340 h 2916120"/>
              <a:gd name="connsiteX23" fmla="*/ 2751013 w 2940039"/>
              <a:gd name="connsiteY23" fmla="*/ 814706 h 2916120"/>
              <a:gd name="connsiteX24" fmla="*/ 2679321 w 2940039"/>
              <a:gd name="connsiteY24" fmla="*/ 863328 h 2916120"/>
              <a:gd name="connsiteX25" fmla="*/ 2765684 w 2940039"/>
              <a:gd name="connsiteY25" fmla="*/ 1082021 h 2916120"/>
              <a:gd name="connsiteX26" fmla="*/ 2853833 w 2940039"/>
              <a:gd name="connsiteY26" fmla="*/ 1062288 h 2916120"/>
              <a:gd name="connsiteX27" fmla="*/ 2885118 w 2940039"/>
              <a:gd name="connsiteY27" fmla="*/ 1090362 h 2916120"/>
              <a:gd name="connsiteX28" fmla="*/ 2921293 w 2940039"/>
              <a:gd name="connsiteY28" fmla="*/ 1207541 h 2916120"/>
              <a:gd name="connsiteX29" fmla="*/ 2894083 w 2940039"/>
              <a:gd name="connsiteY29" fmla="*/ 1253721 h 2916120"/>
              <a:gd name="connsiteX30" fmla="*/ 2805934 w 2940039"/>
              <a:gd name="connsiteY30" fmla="*/ 1273455 h 2916120"/>
              <a:gd name="connsiteX31" fmla="*/ 2811640 w 2940039"/>
              <a:gd name="connsiteY31" fmla="*/ 1377411 h 2916120"/>
              <a:gd name="connsiteX32" fmla="*/ 2818161 w 2940039"/>
              <a:gd name="connsiteY32" fmla="*/ 1496218 h 2916120"/>
              <a:gd name="connsiteX33" fmla="*/ 2907940 w 2940039"/>
              <a:gd name="connsiteY33" fmla="*/ 1506186 h 2916120"/>
              <a:gd name="connsiteX34" fmla="*/ 2940039 w 2940039"/>
              <a:gd name="connsiteY34" fmla="*/ 1549111 h 2916120"/>
              <a:gd name="connsiteX35" fmla="*/ 2916906 w 2940039"/>
              <a:gd name="connsiteY35" fmla="*/ 1669545 h 2916120"/>
              <a:gd name="connsiteX36" fmla="*/ 2888881 w 2940039"/>
              <a:gd name="connsiteY36" fmla="*/ 1700875 h 2916120"/>
              <a:gd name="connsiteX37" fmla="*/ 2799102 w 2940039"/>
              <a:gd name="connsiteY37" fmla="*/ 1690906 h 2916120"/>
              <a:gd name="connsiteX38" fmla="*/ 2737192 w 2940039"/>
              <a:gd name="connsiteY38" fmla="*/ 1917738 h 2916120"/>
              <a:gd name="connsiteX39" fmla="*/ 2813774 w 2940039"/>
              <a:gd name="connsiteY39" fmla="*/ 1958222 h 2916120"/>
              <a:gd name="connsiteX40" fmla="*/ 2831047 w 2940039"/>
              <a:gd name="connsiteY40" fmla="*/ 2001961 h 2916120"/>
              <a:gd name="connsiteX41" fmla="*/ 2777442 w 2940039"/>
              <a:gd name="connsiteY41" fmla="*/ 2109172 h 2916120"/>
              <a:gd name="connsiteX42" fmla="*/ 2748603 w 2940039"/>
              <a:gd name="connsiteY42" fmla="*/ 2125650 h 2916120"/>
              <a:gd name="connsiteX43" fmla="*/ 2733776 w 2940039"/>
              <a:gd name="connsiteY43" fmla="*/ 2126464 h 2916120"/>
              <a:gd name="connsiteX44" fmla="*/ 2657195 w 2940039"/>
              <a:gd name="connsiteY44" fmla="*/ 2085981 h 2916120"/>
              <a:gd name="connsiteX45" fmla="*/ 2534345 w 2940039"/>
              <a:gd name="connsiteY45" fmla="*/ 2286365 h 2916120"/>
              <a:gd name="connsiteX46" fmla="*/ 2596915 w 2940039"/>
              <a:gd name="connsiteY46" fmla="*/ 2342514 h 2916120"/>
              <a:gd name="connsiteX47" fmla="*/ 2599360 w 2940039"/>
              <a:gd name="connsiteY47" fmla="*/ 2387067 h 2916120"/>
              <a:gd name="connsiteX48" fmla="*/ 2515286 w 2940039"/>
              <a:gd name="connsiteY48" fmla="*/ 2481054 h 2916120"/>
              <a:gd name="connsiteX49" fmla="*/ 2486447 w 2940039"/>
              <a:gd name="connsiteY49" fmla="*/ 2497532 h 2916120"/>
              <a:gd name="connsiteX50" fmla="*/ 2470804 w 2940039"/>
              <a:gd name="connsiteY50" fmla="*/ 2483495 h 2916120"/>
              <a:gd name="connsiteX51" fmla="*/ 2393408 w 2940039"/>
              <a:gd name="connsiteY51" fmla="*/ 2428161 h 2916120"/>
              <a:gd name="connsiteX52" fmla="*/ 2222817 w 2940039"/>
              <a:gd name="connsiteY52" fmla="*/ 2571584 h 2916120"/>
              <a:gd name="connsiteX53" fmla="*/ 2271373 w 2940039"/>
              <a:gd name="connsiteY53" fmla="*/ 2643397 h 2916120"/>
              <a:gd name="connsiteX54" fmla="*/ 2258992 w 2940039"/>
              <a:gd name="connsiteY54" fmla="*/ 2688764 h 2916120"/>
              <a:gd name="connsiteX55" fmla="*/ 2143634 w 2940039"/>
              <a:gd name="connsiteY55" fmla="*/ 2754677 h 2916120"/>
              <a:gd name="connsiteX56" fmla="*/ 2128806 w 2940039"/>
              <a:gd name="connsiteY56" fmla="*/ 2755490 h 2916120"/>
              <a:gd name="connsiteX57" fmla="*/ 2098337 w 2940039"/>
              <a:gd name="connsiteY57" fmla="*/ 2742267 h 2916120"/>
              <a:gd name="connsiteX58" fmla="*/ 2049780 w 2940039"/>
              <a:gd name="connsiteY58" fmla="*/ 2670454 h 2916120"/>
              <a:gd name="connsiteX59" fmla="*/ 1845458 w 2940039"/>
              <a:gd name="connsiteY59" fmla="*/ 2741251 h 2916120"/>
              <a:gd name="connsiteX60" fmla="*/ 1865176 w 2940039"/>
              <a:gd name="connsiteY60" fmla="*/ 2829542 h 2916120"/>
              <a:gd name="connsiteX61" fmla="*/ 1837967 w 2940039"/>
              <a:gd name="connsiteY61" fmla="*/ 2875723 h 2916120"/>
              <a:gd name="connsiteX62" fmla="*/ 1705336 w 2940039"/>
              <a:gd name="connsiteY62" fmla="*/ 2897897 h 2916120"/>
              <a:gd name="connsiteX63" fmla="*/ 1674051 w 2940039"/>
              <a:gd name="connsiteY63" fmla="*/ 2869824 h 2916120"/>
              <a:gd name="connsiteX64" fmla="*/ 1654334 w 2940039"/>
              <a:gd name="connsiteY64" fmla="*/ 2781531 h 2916120"/>
              <a:gd name="connsiteX65" fmla="*/ 1536531 w 2940039"/>
              <a:gd name="connsiteY65" fmla="*/ 2802893 h 2916120"/>
              <a:gd name="connsiteX66" fmla="*/ 1431925 w 2940039"/>
              <a:gd name="connsiteY66" fmla="*/ 2793738 h 2916120"/>
              <a:gd name="connsiteX67" fmla="*/ 1421988 w 2940039"/>
              <a:gd name="connsiteY67" fmla="*/ 2883658 h 2916120"/>
              <a:gd name="connsiteX68" fmla="*/ 1379137 w 2940039"/>
              <a:gd name="connsiteY68" fmla="*/ 2915801 h 2916120"/>
              <a:gd name="connsiteX69" fmla="*/ 1259703 w 2940039"/>
              <a:gd name="connsiteY69" fmla="*/ 2907460 h 2916120"/>
              <a:gd name="connsiteX70" fmla="*/ 1227604 w 2940039"/>
              <a:gd name="connsiteY70" fmla="*/ 2864535 h 2916120"/>
              <a:gd name="connsiteX71" fmla="*/ 1237540 w 2940039"/>
              <a:gd name="connsiteY71" fmla="*/ 2774616 h 2916120"/>
              <a:gd name="connsiteX72" fmla="*/ 1011871 w 2940039"/>
              <a:gd name="connsiteY72" fmla="*/ 2727419 h 2916120"/>
              <a:gd name="connsiteX73" fmla="*/ 971465 w 2940039"/>
              <a:gd name="connsiteY73" fmla="*/ 2804115 h 2916120"/>
              <a:gd name="connsiteX74" fmla="*/ 942625 w 2940039"/>
              <a:gd name="connsiteY74" fmla="*/ 2820593 h 2916120"/>
              <a:gd name="connsiteX75" fmla="*/ 927798 w 2940039"/>
              <a:gd name="connsiteY75" fmla="*/ 2821407 h 2916120"/>
              <a:gd name="connsiteX76" fmla="*/ 820746 w 2940039"/>
              <a:gd name="connsiteY76" fmla="*/ 2767701 h 2916120"/>
              <a:gd name="connsiteX77" fmla="*/ 803474 w 2940039"/>
              <a:gd name="connsiteY77" fmla="*/ 2723962 h 2916120"/>
              <a:gd name="connsiteX78" fmla="*/ 829054 w 2940039"/>
              <a:gd name="connsiteY78" fmla="*/ 2648080 h 2916120"/>
              <a:gd name="connsiteX79" fmla="*/ 643791 w 2940039"/>
              <a:gd name="connsiteY79" fmla="*/ 2524187 h 2916120"/>
              <a:gd name="connsiteX80" fmla="*/ 587741 w 2940039"/>
              <a:gd name="connsiteY80" fmla="*/ 2586846 h 2916120"/>
              <a:gd name="connsiteX81" fmla="*/ 558902 w 2940039"/>
              <a:gd name="connsiteY81" fmla="*/ 2603324 h 2916120"/>
              <a:gd name="connsiteX82" fmla="*/ 528432 w 2940039"/>
              <a:gd name="connsiteY82" fmla="*/ 2590101 h 2916120"/>
              <a:gd name="connsiteX83" fmla="*/ 434578 w 2940039"/>
              <a:gd name="connsiteY83" fmla="*/ 2505879 h 2916120"/>
              <a:gd name="connsiteX84" fmla="*/ 432133 w 2940039"/>
              <a:gd name="connsiteY84" fmla="*/ 2461326 h 2916120"/>
              <a:gd name="connsiteX85" fmla="*/ 503009 w 2940039"/>
              <a:gd name="connsiteY85" fmla="*/ 2397853 h 2916120"/>
              <a:gd name="connsiteX86" fmla="*/ 358968 w 2940039"/>
              <a:gd name="connsiteY86" fmla="*/ 2212117 h 2916120"/>
              <a:gd name="connsiteX87" fmla="*/ 272450 w 2940039"/>
              <a:gd name="connsiteY87" fmla="*/ 2261552 h 2916120"/>
              <a:gd name="connsiteX88" fmla="*/ 257622 w 2940039"/>
              <a:gd name="connsiteY88" fmla="*/ 2262365 h 2916120"/>
              <a:gd name="connsiteX89" fmla="*/ 227153 w 2940039"/>
              <a:gd name="connsiteY89" fmla="*/ 2249142 h 2916120"/>
              <a:gd name="connsiteX90" fmla="*/ 162138 w 2940039"/>
              <a:gd name="connsiteY90" fmla="*/ 2148442 h 2916120"/>
              <a:gd name="connsiteX91" fmla="*/ 174520 w 2940039"/>
              <a:gd name="connsiteY91" fmla="*/ 2103075 h 2916120"/>
              <a:gd name="connsiteX92" fmla="*/ 261039 w 2940039"/>
              <a:gd name="connsiteY92" fmla="*/ 2053640 h 2916120"/>
              <a:gd name="connsiteX93" fmla="*/ 174676 w 2940039"/>
              <a:gd name="connsiteY93" fmla="*/ 1834946 h 2916120"/>
              <a:gd name="connsiteX94" fmla="*/ 86527 w 2940039"/>
              <a:gd name="connsiteY94" fmla="*/ 1854680 h 2916120"/>
              <a:gd name="connsiteX95" fmla="*/ 71701 w 2940039"/>
              <a:gd name="connsiteY95" fmla="*/ 1855494 h 2916120"/>
              <a:gd name="connsiteX96" fmla="*/ 40415 w 2940039"/>
              <a:gd name="connsiteY96" fmla="*/ 1827419 h 2916120"/>
              <a:gd name="connsiteX97" fmla="*/ 19068 w 2940039"/>
              <a:gd name="connsiteY97" fmla="*/ 1709427 h 2916120"/>
              <a:gd name="connsiteX98" fmla="*/ 46277 w 2940039"/>
              <a:gd name="connsiteY98" fmla="*/ 1663246 h 2916120"/>
              <a:gd name="connsiteX99" fmla="*/ 134426 w 2940039"/>
              <a:gd name="connsiteY99" fmla="*/ 1643513 h 2916120"/>
              <a:gd name="connsiteX100" fmla="*/ 113078 w 2940039"/>
              <a:gd name="connsiteY100" fmla="*/ 1525519 h 2916120"/>
              <a:gd name="connsiteX101" fmla="*/ 122200 w 2940039"/>
              <a:gd name="connsiteY101" fmla="*/ 1420750 h 2916120"/>
              <a:gd name="connsiteX102" fmla="*/ 32420 w 2940039"/>
              <a:gd name="connsiteY102" fmla="*/ 1410781 h 2916120"/>
              <a:gd name="connsiteX103" fmla="*/ 321 w 2940039"/>
              <a:gd name="connsiteY103" fmla="*/ 1367857 h 2916120"/>
              <a:gd name="connsiteX104" fmla="*/ 8627 w 2940039"/>
              <a:gd name="connsiteY104" fmla="*/ 1248236 h 2916120"/>
              <a:gd name="connsiteX105" fmla="*/ 36652 w 2940039"/>
              <a:gd name="connsiteY105" fmla="*/ 1216907 h 2916120"/>
              <a:gd name="connsiteX106" fmla="*/ 51479 w 2940039"/>
              <a:gd name="connsiteY106" fmla="*/ 1216093 h 2916120"/>
              <a:gd name="connsiteX107" fmla="*/ 141258 w 2940039"/>
              <a:gd name="connsiteY107" fmla="*/ 1226061 h 2916120"/>
              <a:gd name="connsiteX108" fmla="*/ 203168 w 2940039"/>
              <a:gd name="connsiteY108" fmla="*/ 999229 h 2916120"/>
              <a:gd name="connsiteX109" fmla="*/ 111759 w 2940039"/>
              <a:gd name="connsiteY109" fmla="*/ 959559 h 2916120"/>
              <a:gd name="connsiteX110" fmla="*/ 94487 w 2940039"/>
              <a:gd name="connsiteY110" fmla="*/ 915821 h 2916120"/>
              <a:gd name="connsiteX111" fmla="*/ 148090 w 2940039"/>
              <a:gd name="connsiteY111" fmla="*/ 808609 h 2916120"/>
              <a:gd name="connsiteX112" fmla="*/ 176929 w 2940039"/>
              <a:gd name="connsiteY112" fmla="*/ 792131 h 2916120"/>
              <a:gd name="connsiteX113" fmla="*/ 191757 w 2940039"/>
              <a:gd name="connsiteY113" fmla="*/ 791317 h 2916120"/>
              <a:gd name="connsiteX114" fmla="*/ 282350 w 2940039"/>
              <a:gd name="connsiteY114" fmla="*/ 816136 h 2916120"/>
              <a:gd name="connsiteX115" fmla="*/ 406014 w 2940039"/>
              <a:gd name="connsiteY115" fmla="*/ 630602 h 2916120"/>
              <a:gd name="connsiteX116" fmla="*/ 328618 w 2940039"/>
              <a:gd name="connsiteY116" fmla="*/ 575267 h 2916120"/>
              <a:gd name="connsiteX117" fmla="*/ 326172 w 2940039"/>
              <a:gd name="connsiteY117" fmla="*/ 530714 h 2916120"/>
              <a:gd name="connsiteX118" fmla="*/ 410246 w 2940039"/>
              <a:gd name="connsiteY118" fmla="*/ 436727 h 2916120"/>
              <a:gd name="connsiteX119" fmla="*/ 439085 w 2940039"/>
              <a:gd name="connsiteY119" fmla="*/ 420249 h 2916120"/>
              <a:gd name="connsiteX120" fmla="*/ 469555 w 2940039"/>
              <a:gd name="connsiteY120" fmla="*/ 433472 h 2916120"/>
              <a:gd name="connsiteX121" fmla="*/ 532125 w 2940039"/>
              <a:gd name="connsiteY121" fmla="*/ 489620 h 2916120"/>
              <a:gd name="connsiteX122" fmla="*/ 702716 w 2940039"/>
              <a:gd name="connsiteY122" fmla="*/ 346197 h 2916120"/>
              <a:gd name="connsiteX123" fmla="*/ 668171 w 2940039"/>
              <a:gd name="connsiteY123" fmla="*/ 258720 h 2916120"/>
              <a:gd name="connsiteX124" fmla="*/ 681368 w 2940039"/>
              <a:gd name="connsiteY124" fmla="*/ 228205 h 2916120"/>
              <a:gd name="connsiteX125" fmla="*/ 781899 w 2940039"/>
              <a:gd name="connsiteY125" fmla="*/ 163104 h 2916120"/>
              <a:gd name="connsiteX126" fmla="*/ 795911 w 2940039"/>
              <a:gd name="connsiteY126" fmla="*/ 147440 h 2916120"/>
              <a:gd name="connsiteX127" fmla="*/ 827196 w 2940039"/>
              <a:gd name="connsiteY127" fmla="*/ 175514 h 2916120"/>
              <a:gd name="connsiteX128" fmla="*/ 875753 w 2940039"/>
              <a:gd name="connsiteY128" fmla="*/ 247327 h 2916120"/>
              <a:gd name="connsiteX129" fmla="*/ 1094901 w 2940039"/>
              <a:gd name="connsiteY129" fmla="*/ 175716 h 2916120"/>
              <a:gd name="connsiteX130" fmla="*/ 1074369 w 2940039"/>
              <a:gd name="connsiteY130" fmla="*/ 72575 h 2916120"/>
              <a:gd name="connsiteX131" fmla="*/ 1102393 w 2940039"/>
              <a:gd name="connsiteY131" fmla="*/ 41245 h 2916120"/>
              <a:gd name="connsiteX132" fmla="*/ 1220197 w 2940039"/>
              <a:gd name="connsiteY132" fmla="*/ 19884 h 2916120"/>
              <a:gd name="connsiteX133" fmla="*/ 1265493 w 2940039"/>
              <a:gd name="connsiteY133" fmla="*/ 32293 h 2916120"/>
              <a:gd name="connsiteX134" fmla="*/ 1285211 w 2940039"/>
              <a:gd name="connsiteY134" fmla="*/ 120585 h 2916120"/>
              <a:gd name="connsiteX135" fmla="*/ 1389002 w 2940039"/>
              <a:gd name="connsiteY135" fmla="*/ 114889 h 2916120"/>
              <a:gd name="connsiteX136" fmla="*/ 1507620 w 2940039"/>
              <a:gd name="connsiteY136" fmla="*/ 108378 h 2916120"/>
              <a:gd name="connsiteX137" fmla="*/ 1517556 w 2940039"/>
              <a:gd name="connsiteY137" fmla="*/ 18459 h 2916120"/>
              <a:gd name="connsiteX138" fmla="*/ 1546396 w 2940039"/>
              <a:gd name="connsiteY138" fmla="*/ 1981 h 2916120"/>
              <a:gd name="connsiteX139" fmla="*/ 1613221 w 2940039"/>
              <a:gd name="connsiteY139" fmla="*/ 175 h 291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2940039" h="2916120">
                <a:moveTo>
                  <a:pt x="1613221" y="175"/>
                </a:moveTo>
                <a:cubicBezTo>
                  <a:pt x="1635564" y="811"/>
                  <a:pt x="1658009" y="3303"/>
                  <a:pt x="1680657" y="9507"/>
                </a:cubicBezTo>
                <a:cubicBezTo>
                  <a:pt x="1695484" y="8693"/>
                  <a:pt x="1711126" y="22730"/>
                  <a:pt x="1711941" y="37582"/>
                </a:cubicBezTo>
                <a:cubicBezTo>
                  <a:pt x="1702819" y="142351"/>
                  <a:pt x="1702819" y="142351"/>
                  <a:pt x="1702819" y="142351"/>
                </a:cubicBezTo>
                <a:cubicBezTo>
                  <a:pt x="1777771" y="153133"/>
                  <a:pt x="1852722" y="163916"/>
                  <a:pt x="1913662" y="190362"/>
                </a:cubicBezTo>
                <a:cubicBezTo>
                  <a:pt x="1954068" y="113666"/>
                  <a:pt x="1954068" y="113666"/>
                  <a:pt x="1954068" y="113666"/>
                </a:cubicBezTo>
                <a:cubicBezTo>
                  <a:pt x="1968080" y="98002"/>
                  <a:pt x="1967265" y="83151"/>
                  <a:pt x="1982092" y="82337"/>
                </a:cubicBezTo>
                <a:cubicBezTo>
                  <a:pt x="1996920" y="81524"/>
                  <a:pt x="1997735" y="96374"/>
                  <a:pt x="1997735" y="96374"/>
                </a:cubicBezTo>
                <a:cubicBezTo>
                  <a:pt x="2043032" y="108784"/>
                  <a:pt x="2073501" y="122007"/>
                  <a:pt x="2119614" y="149268"/>
                </a:cubicBezTo>
                <a:cubicBezTo>
                  <a:pt x="2134440" y="148454"/>
                  <a:pt x="2135255" y="163304"/>
                  <a:pt x="2136070" y="178155"/>
                </a:cubicBezTo>
                <a:cubicBezTo>
                  <a:pt x="2096480" y="269701"/>
                  <a:pt x="2096480" y="269701"/>
                  <a:pt x="2096480" y="269701"/>
                </a:cubicBezTo>
                <a:cubicBezTo>
                  <a:pt x="2158234" y="310999"/>
                  <a:pt x="2219988" y="352296"/>
                  <a:pt x="2281743" y="393594"/>
                </a:cubicBezTo>
                <a:cubicBezTo>
                  <a:pt x="2352618" y="330121"/>
                  <a:pt x="2352618" y="330121"/>
                  <a:pt x="2352618" y="330121"/>
                </a:cubicBezTo>
                <a:cubicBezTo>
                  <a:pt x="2351803" y="315271"/>
                  <a:pt x="2366630" y="314457"/>
                  <a:pt x="2366630" y="314457"/>
                </a:cubicBezTo>
                <a:cubicBezTo>
                  <a:pt x="2381458" y="313643"/>
                  <a:pt x="2396285" y="312829"/>
                  <a:pt x="2397100" y="327680"/>
                </a:cubicBezTo>
                <a:cubicBezTo>
                  <a:pt x="2427569" y="340903"/>
                  <a:pt x="2458855" y="368978"/>
                  <a:pt x="2490954" y="411902"/>
                </a:cubicBezTo>
                <a:cubicBezTo>
                  <a:pt x="2505781" y="411088"/>
                  <a:pt x="2507411" y="440791"/>
                  <a:pt x="2493400" y="456455"/>
                </a:cubicBezTo>
                <a:cubicBezTo>
                  <a:pt x="2437350" y="519114"/>
                  <a:pt x="2437350" y="519114"/>
                  <a:pt x="2437350" y="519114"/>
                </a:cubicBezTo>
                <a:cubicBezTo>
                  <a:pt x="2485093" y="576076"/>
                  <a:pt x="2532835" y="633038"/>
                  <a:pt x="2580577" y="690000"/>
                </a:cubicBezTo>
                <a:cubicBezTo>
                  <a:pt x="2653084" y="656229"/>
                  <a:pt x="2653084" y="656229"/>
                  <a:pt x="2653084" y="656229"/>
                </a:cubicBezTo>
                <a:cubicBezTo>
                  <a:pt x="2667910" y="655416"/>
                  <a:pt x="2667910" y="655416"/>
                  <a:pt x="2667910" y="655416"/>
                </a:cubicBezTo>
                <a:cubicBezTo>
                  <a:pt x="2682738" y="654602"/>
                  <a:pt x="2697565" y="653788"/>
                  <a:pt x="2698380" y="668639"/>
                </a:cubicBezTo>
                <a:cubicBezTo>
                  <a:pt x="2729665" y="696713"/>
                  <a:pt x="2746937" y="740452"/>
                  <a:pt x="2763395" y="769340"/>
                </a:cubicBezTo>
                <a:cubicBezTo>
                  <a:pt x="2779037" y="783377"/>
                  <a:pt x="2765840" y="813892"/>
                  <a:pt x="2751013" y="814706"/>
                </a:cubicBezTo>
                <a:cubicBezTo>
                  <a:pt x="2679321" y="863328"/>
                  <a:pt x="2679321" y="863328"/>
                  <a:pt x="2679321" y="863328"/>
                </a:cubicBezTo>
                <a:cubicBezTo>
                  <a:pt x="2713051" y="935954"/>
                  <a:pt x="2731954" y="1009395"/>
                  <a:pt x="2765684" y="1082021"/>
                </a:cubicBezTo>
                <a:cubicBezTo>
                  <a:pt x="2853833" y="1062288"/>
                  <a:pt x="2853833" y="1062288"/>
                  <a:pt x="2853833" y="1062288"/>
                </a:cubicBezTo>
                <a:cubicBezTo>
                  <a:pt x="2868660" y="1061474"/>
                  <a:pt x="2884303" y="1075511"/>
                  <a:pt x="2885118" y="1090362"/>
                </a:cubicBezTo>
                <a:cubicBezTo>
                  <a:pt x="2901574" y="1119250"/>
                  <a:pt x="2904020" y="1163802"/>
                  <a:pt x="2921293" y="1207541"/>
                </a:cubicBezTo>
                <a:cubicBezTo>
                  <a:pt x="2922108" y="1222392"/>
                  <a:pt x="2908095" y="1238057"/>
                  <a:pt x="2894083" y="1253721"/>
                </a:cubicBezTo>
                <a:cubicBezTo>
                  <a:pt x="2805934" y="1273455"/>
                  <a:pt x="2805934" y="1273455"/>
                  <a:pt x="2805934" y="1273455"/>
                </a:cubicBezTo>
                <a:cubicBezTo>
                  <a:pt x="2807565" y="1303157"/>
                  <a:pt x="2810010" y="1347710"/>
                  <a:pt x="2811640" y="1377411"/>
                </a:cubicBezTo>
                <a:cubicBezTo>
                  <a:pt x="2814085" y="1421964"/>
                  <a:pt x="2816530" y="1466516"/>
                  <a:pt x="2818161" y="1496218"/>
                </a:cubicBezTo>
                <a:cubicBezTo>
                  <a:pt x="2907940" y="1506186"/>
                  <a:pt x="2907940" y="1506186"/>
                  <a:pt x="2907940" y="1506186"/>
                </a:cubicBezTo>
                <a:cubicBezTo>
                  <a:pt x="2922766" y="1505372"/>
                  <a:pt x="2938409" y="1519409"/>
                  <a:pt x="2940039" y="1549111"/>
                </a:cubicBezTo>
                <a:cubicBezTo>
                  <a:pt x="2927657" y="1594477"/>
                  <a:pt x="2929287" y="1624179"/>
                  <a:pt x="2916906" y="1669545"/>
                </a:cubicBezTo>
                <a:cubicBezTo>
                  <a:pt x="2917721" y="1684396"/>
                  <a:pt x="2903708" y="1700061"/>
                  <a:pt x="2888881" y="1700875"/>
                </a:cubicBezTo>
                <a:cubicBezTo>
                  <a:pt x="2799102" y="1690906"/>
                  <a:pt x="2799102" y="1690906"/>
                  <a:pt x="2799102" y="1690906"/>
                </a:cubicBezTo>
                <a:cubicBezTo>
                  <a:pt x="2773523" y="1766788"/>
                  <a:pt x="2762771" y="1841856"/>
                  <a:pt x="2737192" y="1917738"/>
                </a:cubicBezTo>
                <a:cubicBezTo>
                  <a:pt x="2813774" y="1958222"/>
                  <a:pt x="2813774" y="1958222"/>
                  <a:pt x="2813774" y="1958222"/>
                </a:cubicBezTo>
                <a:cubicBezTo>
                  <a:pt x="2828601" y="1957408"/>
                  <a:pt x="2844243" y="1971445"/>
                  <a:pt x="2831047" y="2001961"/>
                </a:cubicBezTo>
                <a:cubicBezTo>
                  <a:pt x="2817849" y="2032476"/>
                  <a:pt x="2805468" y="2077843"/>
                  <a:pt x="2777442" y="2109172"/>
                </a:cubicBezTo>
                <a:cubicBezTo>
                  <a:pt x="2778257" y="2124022"/>
                  <a:pt x="2763431" y="2124836"/>
                  <a:pt x="2748603" y="2125650"/>
                </a:cubicBezTo>
                <a:cubicBezTo>
                  <a:pt x="2748603" y="2125650"/>
                  <a:pt x="2748603" y="2125650"/>
                  <a:pt x="2733776" y="2126464"/>
                </a:cubicBezTo>
                <a:cubicBezTo>
                  <a:pt x="2657195" y="2085981"/>
                  <a:pt x="2657195" y="2085981"/>
                  <a:pt x="2657195" y="2085981"/>
                </a:cubicBezTo>
                <a:cubicBezTo>
                  <a:pt x="2616788" y="2162676"/>
                  <a:pt x="2575566" y="2224521"/>
                  <a:pt x="2534345" y="2286365"/>
                </a:cubicBezTo>
                <a:cubicBezTo>
                  <a:pt x="2596915" y="2342514"/>
                  <a:pt x="2596915" y="2342514"/>
                  <a:pt x="2596915" y="2342514"/>
                </a:cubicBezTo>
                <a:cubicBezTo>
                  <a:pt x="2612556" y="2356550"/>
                  <a:pt x="2613371" y="2371402"/>
                  <a:pt x="2599360" y="2387067"/>
                </a:cubicBezTo>
                <a:cubicBezTo>
                  <a:pt x="2571336" y="2418395"/>
                  <a:pt x="2543310" y="2449725"/>
                  <a:pt x="2515286" y="2481054"/>
                </a:cubicBezTo>
                <a:cubicBezTo>
                  <a:pt x="2516101" y="2495905"/>
                  <a:pt x="2501275" y="2496719"/>
                  <a:pt x="2486447" y="2497532"/>
                </a:cubicBezTo>
                <a:cubicBezTo>
                  <a:pt x="2486447" y="2497532"/>
                  <a:pt x="2471619" y="2498346"/>
                  <a:pt x="2470804" y="2483495"/>
                </a:cubicBezTo>
                <a:cubicBezTo>
                  <a:pt x="2393408" y="2428161"/>
                  <a:pt x="2393408" y="2428161"/>
                  <a:pt x="2393408" y="2428161"/>
                </a:cubicBezTo>
                <a:cubicBezTo>
                  <a:pt x="2336544" y="2475969"/>
                  <a:pt x="2279680" y="2523776"/>
                  <a:pt x="2222817" y="2571584"/>
                </a:cubicBezTo>
                <a:cubicBezTo>
                  <a:pt x="2271373" y="2643397"/>
                  <a:pt x="2271373" y="2643397"/>
                  <a:pt x="2271373" y="2643397"/>
                </a:cubicBezTo>
                <a:cubicBezTo>
                  <a:pt x="2272188" y="2658248"/>
                  <a:pt x="2273819" y="2687950"/>
                  <a:pt x="2258992" y="2688764"/>
                </a:cubicBezTo>
                <a:cubicBezTo>
                  <a:pt x="2216140" y="2720906"/>
                  <a:pt x="2187301" y="2737385"/>
                  <a:pt x="2143634" y="2754677"/>
                </a:cubicBezTo>
                <a:cubicBezTo>
                  <a:pt x="2143634" y="2754677"/>
                  <a:pt x="2143634" y="2754677"/>
                  <a:pt x="2128806" y="2755490"/>
                </a:cubicBezTo>
                <a:cubicBezTo>
                  <a:pt x="2113979" y="2756304"/>
                  <a:pt x="2113979" y="2756304"/>
                  <a:pt x="2098337" y="2742267"/>
                </a:cubicBezTo>
                <a:cubicBezTo>
                  <a:pt x="2049780" y="2670454"/>
                  <a:pt x="2049780" y="2670454"/>
                  <a:pt x="2049780" y="2670454"/>
                </a:cubicBezTo>
                <a:cubicBezTo>
                  <a:pt x="1992101" y="2703412"/>
                  <a:pt x="1918779" y="2722331"/>
                  <a:pt x="1845458" y="2741251"/>
                </a:cubicBezTo>
                <a:cubicBezTo>
                  <a:pt x="1865176" y="2829542"/>
                  <a:pt x="1865176" y="2829542"/>
                  <a:pt x="1865176" y="2829542"/>
                </a:cubicBezTo>
                <a:cubicBezTo>
                  <a:pt x="1866806" y="2859244"/>
                  <a:pt x="1852794" y="2874909"/>
                  <a:pt x="1837967" y="2875723"/>
                </a:cubicBezTo>
                <a:cubicBezTo>
                  <a:pt x="1793485" y="2878164"/>
                  <a:pt x="1749818" y="2895456"/>
                  <a:pt x="1705336" y="2897897"/>
                </a:cubicBezTo>
                <a:cubicBezTo>
                  <a:pt x="1690509" y="2898711"/>
                  <a:pt x="1675681" y="2899525"/>
                  <a:pt x="1674051" y="2869824"/>
                </a:cubicBezTo>
                <a:cubicBezTo>
                  <a:pt x="1654334" y="2781531"/>
                  <a:pt x="1654334" y="2781531"/>
                  <a:pt x="1654334" y="2781531"/>
                </a:cubicBezTo>
                <a:cubicBezTo>
                  <a:pt x="1609852" y="2783973"/>
                  <a:pt x="1581013" y="2800452"/>
                  <a:pt x="1536531" y="2802893"/>
                </a:cubicBezTo>
                <a:cubicBezTo>
                  <a:pt x="1506876" y="2804521"/>
                  <a:pt x="1461579" y="2792111"/>
                  <a:pt x="1431925" y="2793738"/>
                </a:cubicBezTo>
                <a:cubicBezTo>
                  <a:pt x="1421988" y="2883658"/>
                  <a:pt x="1421988" y="2883658"/>
                  <a:pt x="1421988" y="2883658"/>
                </a:cubicBezTo>
                <a:cubicBezTo>
                  <a:pt x="1408791" y="2914173"/>
                  <a:pt x="1393963" y="2914987"/>
                  <a:pt x="1379137" y="2915801"/>
                </a:cubicBezTo>
                <a:cubicBezTo>
                  <a:pt x="1334655" y="2918242"/>
                  <a:pt x="1289358" y="2905833"/>
                  <a:pt x="1259703" y="2907460"/>
                </a:cubicBezTo>
                <a:cubicBezTo>
                  <a:pt x="1230049" y="2909088"/>
                  <a:pt x="1229234" y="2894237"/>
                  <a:pt x="1227604" y="2864535"/>
                </a:cubicBezTo>
                <a:cubicBezTo>
                  <a:pt x="1237540" y="2774616"/>
                  <a:pt x="1237540" y="2774616"/>
                  <a:pt x="1237540" y="2774616"/>
                </a:cubicBezTo>
                <a:cubicBezTo>
                  <a:pt x="1162588" y="2763834"/>
                  <a:pt x="1087638" y="2753053"/>
                  <a:pt x="1011871" y="2727419"/>
                </a:cubicBezTo>
                <a:cubicBezTo>
                  <a:pt x="971465" y="2804115"/>
                  <a:pt x="971465" y="2804115"/>
                  <a:pt x="971465" y="2804115"/>
                </a:cubicBezTo>
                <a:cubicBezTo>
                  <a:pt x="972280" y="2818966"/>
                  <a:pt x="957452" y="2819779"/>
                  <a:pt x="942625" y="2820593"/>
                </a:cubicBezTo>
                <a:cubicBezTo>
                  <a:pt x="942625" y="2820593"/>
                  <a:pt x="942625" y="2820593"/>
                  <a:pt x="927798" y="2821407"/>
                </a:cubicBezTo>
                <a:cubicBezTo>
                  <a:pt x="897328" y="2808184"/>
                  <a:pt x="852031" y="2795775"/>
                  <a:pt x="820746" y="2767701"/>
                </a:cubicBezTo>
                <a:cubicBezTo>
                  <a:pt x="805919" y="2768515"/>
                  <a:pt x="789462" y="2739626"/>
                  <a:pt x="803474" y="2723962"/>
                </a:cubicBezTo>
                <a:cubicBezTo>
                  <a:pt x="829054" y="2648080"/>
                  <a:pt x="829054" y="2648080"/>
                  <a:pt x="829054" y="2648080"/>
                </a:cubicBezTo>
                <a:cubicBezTo>
                  <a:pt x="767299" y="2606782"/>
                  <a:pt x="705545" y="2565485"/>
                  <a:pt x="643791" y="2524187"/>
                </a:cubicBezTo>
                <a:cubicBezTo>
                  <a:pt x="587741" y="2586846"/>
                  <a:pt x="587741" y="2586846"/>
                  <a:pt x="587741" y="2586846"/>
                </a:cubicBezTo>
                <a:cubicBezTo>
                  <a:pt x="573730" y="2602510"/>
                  <a:pt x="573730" y="2602510"/>
                  <a:pt x="558902" y="2603324"/>
                </a:cubicBezTo>
                <a:cubicBezTo>
                  <a:pt x="544075" y="2604138"/>
                  <a:pt x="544075" y="2604138"/>
                  <a:pt x="528432" y="2590101"/>
                </a:cubicBezTo>
                <a:cubicBezTo>
                  <a:pt x="497148" y="2562027"/>
                  <a:pt x="465863" y="2533953"/>
                  <a:pt x="434578" y="2505879"/>
                </a:cubicBezTo>
                <a:cubicBezTo>
                  <a:pt x="433763" y="2491028"/>
                  <a:pt x="432948" y="2476177"/>
                  <a:pt x="432133" y="2461326"/>
                </a:cubicBezTo>
                <a:cubicBezTo>
                  <a:pt x="503009" y="2397853"/>
                  <a:pt x="503009" y="2397853"/>
                  <a:pt x="503009" y="2397853"/>
                </a:cubicBezTo>
                <a:cubicBezTo>
                  <a:pt x="440440" y="2341706"/>
                  <a:pt x="392697" y="2284744"/>
                  <a:pt x="358968" y="2212117"/>
                </a:cubicBezTo>
                <a:cubicBezTo>
                  <a:pt x="272450" y="2261552"/>
                  <a:pt x="272450" y="2261552"/>
                  <a:pt x="272450" y="2261552"/>
                </a:cubicBezTo>
                <a:cubicBezTo>
                  <a:pt x="272450" y="2261552"/>
                  <a:pt x="257622" y="2262365"/>
                  <a:pt x="257622" y="2262365"/>
                </a:cubicBezTo>
                <a:cubicBezTo>
                  <a:pt x="242794" y="2263179"/>
                  <a:pt x="227968" y="2263993"/>
                  <a:pt x="227153" y="2249142"/>
                </a:cubicBezTo>
                <a:cubicBezTo>
                  <a:pt x="210695" y="2220255"/>
                  <a:pt x="178595" y="2177329"/>
                  <a:pt x="162138" y="2148442"/>
                </a:cubicBezTo>
                <a:cubicBezTo>
                  <a:pt x="160508" y="2118740"/>
                  <a:pt x="159693" y="2103889"/>
                  <a:pt x="174520" y="2103075"/>
                </a:cubicBezTo>
                <a:cubicBezTo>
                  <a:pt x="261039" y="2053640"/>
                  <a:pt x="261039" y="2053640"/>
                  <a:pt x="261039" y="2053640"/>
                </a:cubicBezTo>
                <a:cubicBezTo>
                  <a:pt x="227308" y="1981013"/>
                  <a:pt x="193578" y="1908386"/>
                  <a:pt x="174676" y="1834946"/>
                </a:cubicBezTo>
                <a:cubicBezTo>
                  <a:pt x="86527" y="1854680"/>
                  <a:pt x="86527" y="1854680"/>
                  <a:pt x="86527" y="1854680"/>
                </a:cubicBezTo>
                <a:cubicBezTo>
                  <a:pt x="71701" y="1855494"/>
                  <a:pt x="71701" y="1855494"/>
                  <a:pt x="71701" y="1855494"/>
                </a:cubicBezTo>
                <a:cubicBezTo>
                  <a:pt x="56873" y="1856308"/>
                  <a:pt x="41230" y="1842270"/>
                  <a:pt x="40415" y="1827419"/>
                </a:cubicBezTo>
                <a:cubicBezTo>
                  <a:pt x="37970" y="1782867"/>
                  <a:pt x="21513" y="1753979"/>
                  <a:pt x="19068" y="1709427"/>
                </a:cubicBezTo>
                <a:cubicBezTo>
                  <a:pt x="17438" y="1679724"/>
                  <a:pt x="16622" y="1664874"/>
                  <a:pt x="46277" y="1663246"/>
                </a:cubicBezTo>
                <a:cubicBezTo>
                  <a:pt x="134426" y="1643513"/>
                  <a:pt x="134426" y="1643513"/>
                  <a:pt x="134426" y="1643513"/>
                </a:cubicBezTo>
                <a:cubicBezTo>
                  <a:pt x="132796" y="1613811"/>
                  <a:pt x="115523" y="1570072"/>
                  <a:pt x="113078" y="1525519"/>
                </a:cubicBezTo>
                <a:cubicBezTo>
                  <a:pt x="111447" y="1495818"/>
                  <a:pt x="123830" y="1450451"/>
                  <a:pt x="122200" y="1420750"/>
                </a:cubicBezTo>
                <a:cubicBezTo>
                  <a:pt x="32420" y="1410781"/>
                  <a:pt x="32420" y="1410781"/>
                  <a:pt x="32420" y="1410781"/>
                </a:cubicBezTo>
                <a:cubicBezTo>
                  <a:pt x="1951" y="1397558"/>
                  <a:pt x="1136" y="1382707"/>
                  <a:pt x="321" y="1367857"/>
                </a:cubicBezTo>
                <a:cubicBezTo>
                  <a:pt x="-2124" y="1323304"/>
                  <a:pt x="10257" y="1277938"/>
                  <a:pt x="8627" y="1248236"/>
                </a:cubicBezTo>
                <a:cubicBezTo>
                  <a:pt x="7812" y="1233385"/>
                  <a:pt x="21825" y="1217721"/>
                  <a:pt x="36652" y="1216907"/>
                </a:cubicBezTo>
                <a:cubicBezTo>
                  <a:pt x="36652" y="1216907"/>
                  <a:pt x="36652" y="1216907"/>
                  <a:pt x="51479" y="1216093"/>
                </a:cubicBezTo>
                <a:cubicBezTo>
                  <a:pt x="141258" y="1226061"/>
                  <a:pt x="141258" y="1226061"/>
                  <a:pt x="141258" y="1226061"/>
                </a:cubicBezTo>
                <a:cubicBezTo>
                  <a:pt x="152009" y="1150993"/>
                  <a:pt x="177588" y="1075111"/>
                  <a:pt x="203168" y="999229"/>
                </a:cubicBezTo>
                <a:cubicBezTo>
                  <a:pt x="111759" y="959559"/>
                  <a:pt x="111759" y="959559"/>
                  <a:pt x="111759" y="959559"/>
                </a:cubicBezTo>
                <a:cubicBezTo>
                  <a:pt x="96932" y="960373"/>
                  <a:pt x="95302" y="930672"/>
                  <a:pt x="94487" y="915821"/>
                </a:cubicBezTo>
                <a:cubicBezTo>
                  <a:pt x="107684" y="885305"/>
                  <a:pt x="134893" y="839125"/>
                  <a:pt x="148090" y="808609"/>
                </a:cubicBezTo>
                <a:cubicBezTo>
                  <a:pt x="147275" y="793759"/>
                  <a:pt x="162102" y="792945"/>
                  <a:pt x="176929" y="792131"/>
                </a:cubicBezTo>
                <a:cubicBezTo>
                  <a:pt x="176929" y="792131"/>
                  <a:pt x="191757" y="791317"/>
                  <a:pt x="191757" y="791317"/>
                </a:cubicBezTo>
                <a:cubicBezTo>
                  <a:pt x="282350" y="816136"/>
                  <a:pt x="282350" y="816136"/>
                  <a:pt x="282350" y="816136"/>
                </a:cubicBezTo>
                <a:cubicBezTo>
                  <a:pt x="308744" y="755106"/>
                  <a:pt x="349966" y="693261"/>
                  <a:pt x="406014" y="630602"/>
                </a:cubicBezTo>
                <a:cubicBezTo>
                  <a:pt x="328618" y="575267"/>
                  <a:pt x="328618" y="575267"/>
                  <a:pt x="328618" y="575267"/>
                </a:cubicBezTo>
                <a:cubicBezTo>
                  <a:pt x="327803" y="560417"/>
                  <a:pt x="326172" y="530714"/>
                  <a:pt x="326172" y="530714"/>
                </a:cubicBezTo>
                <a:cubicBezTo>
                  <a:pt x="353383" y="484535"/>
                  <a:pt x="381407" y="453205"/>
                  <a:pt x="410246" y="436727"/>
                </a:cubicBezTo>
                <a:cubicBezTo>
                  <a:pt x="424259" y="421062"/>
                  <a:pt x="424259" y="421062"/>
                  <a:pt x="439085" y="420249"/>
                </a:cubicBezTo>
                <a:cubicBezTo>
                  <a:pt x="453913" y="419435"/>
                  <a:pt x="453913" y="419435"/>
                  <a:pt x="469555" y="433472"/>
                </a:cubicBezTo>
                <a:cubicBezTo>
                  <a:pt x="532125" y="489620"/>
                  <a:pt x="532125" y="489620"/>
                  <a:pt x="532125" y="489620"/>
                </a:cubicBezTo>
                <a:cubicBezTo>
                  <a:pt x="588988" y="441812"/>
                  <a:pt x="645852" y="394005"/>
                  <a:pt x="702716" y="346197"/>
                </a:cubicBezTo>
                <a:cubicBezTo>
                  <a:pt x="668171" y="258720"/>
                  <a:pt x="668171" y="258720"/>
                  <a:pt x="668171" y="258720"/>
                </a:cubicBezTo>
                <a:cubicBezTo>
                  <a:pt x="652529" y="244683"/>
                  <a:pt x="666540" y="229018"/>
                  <a:pt x="681368" y="228205"/>
                </a:cubicBezTo>
                <a:cubicBezTo>
                  <a:pt x="709392" y="196875"/>
                  <a:pt x="753059" y="179583"/>
                  <a:pt x="781899" y="163104"/>
                </a:cubicBezTo>
                <a:cubicBezTo>
                  <a:pt x="796726" y="162291"/>
                  <a:pt x="795911" y="147440"/>
                  <a:pt x="795911" y="147440"/>
                </a:cubicBezTo>
                <a:cubicBezTo>
                  <a:pt x="810738" y="146626"/>
                  <a:pt x="826381" y="160663"/>
                  <a:pt x="827196" y="175514"/>
                </a:cubicBezTo>
                <a:cubicBezTo>
                  <a:pt x="875753" y="247327"/>
                  <a:pt x="875753" y="247327"/>
                  <a:pt x="875753" y="247327"/>
                </a:cubicBezTo>
                <a:cubicBezTo>
                  <a:pt x="948259" y="213556"/>
                  <a:pt x="1021580" y="194636"/>
                  <a:pt x="1094901" y="175716"/>
                </a:cubicBezTo>
                <a:cubicBezTo>
                  <a:pt x="1074369" y="72575"/>
                  <a:pt x="1074369" y="72575"/>
                  <a:pt x="1074369" y="72575"/>
                </a:cubicBezTo>
                <a:cubicBezTo>
                  <a:pt x="1073554" y="57723"/>
                  <a:pt x="1072739" y="42872"/>
                  <a:pt x="1102393" y="41245"/>
                </a:cubicBezTo>
                <a:cubicBezTo>
                  <a:pt x="1131232" y="24766"/>
                  <a:pt x="1175714" y="22325"/>
                  <a:pt x="1220197" y="19884"/>
                </a:cubicBezTo>
                <a:cubicBezTo>
                  <a:pt x="1235023" y="19070"/>
                  <a:pt x="1249851" y="18256"/>
                  <a:pt x="1265493" y="32293"/>
                </a:cubicBezTo>
                <a:cubicBezTo>
                  <a:pt x="1285211" y="120585"/>
                  <a:pt x="1285211" y="120585"/>
                  <a:pt x="1285211" y="120585"/>
                </a:cubicBezTo>
                <a:cubicBezTo>
                  <a:pt x="1314865" y="118958"/>
                  <a:pt x="1359347" y="116516"/>
                  <a:pt x="1389002" y="114889"/>
                </a:cubicBezTo>
                <a:cubicBezTo>
                  <a:pt x="1433484" y="112447"/>
                  <a:pt x="1463138" y="110820"/>
                  <a:pt x="1507620" y="108378"/>
                </a:cubicBezTo>
                <a:cubicBezTo>
                  <a:pt x="1517556" y="18459"/>
                  <a:pt x="1517556" y="18459"/>
                  <a:pt x="1517556" y="18459"/>
                </a:cubicBezTo>
                <a:cubicBezTo>
                  <a:pt x="1516741" y="3608"/>
                  <a:pt x="1531569" y="2794"/>
                  <a:pt x="1546396" y="1981"/>
                </a:cubicBezTo>
                <a:cubicBezTo>
                  <a:pt x="1568637" y="760"/>
                  <a:pt x="1590878" y="-461"/>
                  <a:pt x="1613221" y="175"/>
                </a:cubicBezTo>
                <a:close/>
              </a:path>
            </a:pathLst>
          </a:custGeom>
          <a:solidFill>
            <a:srgbClr val="324857"/>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12" name="Freeform 35"/>
          <p:cNvSpPr/>
          <p:nvPr/>
        </p:nvSpPr>
        <p:spPr>
          <a:xfrm>
            <a:off x="1131888" y="2073275"/>
            <a:ext cx="2103437" cy="2106613"/>
          </a:xfrm>
          <a:custGeom>
            <a:avLst/>
            <a:gdLst>
              <a:gd name="connsiteX0" fmla="*/ 1023196 w 2154125"/>
              <a:gd name="connsiteY0" fmla="*/ 1167 h 2156460"/>
              <a:gd name="connsiteX1" fmla="*/ 1060649 w 2154125"/>
              <a:gd name="connsiteY1" fmla="*/ 20246 h 2156460"/>
              <a:gd name="connsiteX2" fmla="*/ 1073847 w 2154125"/>
              <a:gd name="connsiteY2" fmla="*/ 156693 h 2156460"/>
              <a:gd name="connsiteX3" fmla="*/ 1219364 w 2154125"/>
              <a:gd name="connsiteY3" fmla="*/ 171854 h 2156460"/>
              <a:gd name="connsiteX4" fmla="*/ 1253137 w 2154125"/>
              <a:gd name="connsiteY4" fmla="*/ 35749 h 2156460"/>
              <a:gd name="connsiteX5" fmla="*/ 1276777 w 2154125"/>
              <a:gd name="connsiteY5" fmla="*/ 12411 h 2156460"/>
              <a:gd name="connsiteX6" fmla="*/ 1295504 w 2154125"/>
              <a:gd name="connsiteY6" fmla="*/ 21950 h 2156460"/>
              <a:gd name="connsiteX7" fmla="*/ 1431503 w 2154125"/>
              <a:gd name="connsiteY7" fmla="*/ 55850 h 2156460"/>
              <a:gd name="connsiteX8" fmla="*/ 1459439 w 2154125"/>
              <a:gd name="connsiteY8" fmla="*/ 93667 h 2156460"/>
              <a:gd name="connsiteX9" fmla="*/ 1425666 w 2154125"/>
              <a:gd name="connsiteY9" fmla="*/ 229773 h 2156460"/>
              <a:gd name="connsiteX10" fmla="*/ 1552149 w 2154125"/>
              <a:gd name="connsiteY10" fmla="*/ 282410 h 2156460"/>
              <a:gd name="connsiteX11" fmla="*/ 1646707 w 2154125"/>
              <a:gd name="connsiteY11" fmla="*/ 189061 h 2156460"/>
              <a:gd name="connsiteX12" fmla="*/ 1656224 w 2154125"/>
              <a:gd name="connsiteY12" fmla="*/ 170323 h 2156460"/>
              <a:gd name="connsiteX13" fmla="*/ 1689073 w 2154125"/>
              <a:gd name="connsiteY13" fmla="*/ 175264 h 2156460"/>
              <a:gd name="connsiteX14" fmla="*/ 1796521 w 2154125"/>
              <a:gd name="connsiteY14" fmla="*/ 265377 h 2156460"/>
              <a:gd name="connsiteX15" fmla="*/ 1810335 w 2154125"/>
              <a:gd name="connsiteY15" fmla="*/ 307792 h 2156460"/>
              <a:gd name="connsiteX16" fmla="*/ 1724986 w 2154125"/>
              <a:gd name="connsiteY16" fmla="*/ 429419 h 2156460"/>
              <a:gd name="connsiteX17" fmla="*/ 1818313 w 2154125"/>
              <a:gd name="connsiteY17" fmla="*/ 524131 h 2156460"/>
              <a:gd name="connsiteX18" fmla="*/ 1822918 w 2154125"/>
              <a:gd name="connsiteY18" fmla="*/ 538270 h 2156460"/>
              <a:gd name="connsiteX19" fmla="*/ 1940807 w 2154125"/>
              <a:gd name="connsiteY19" fmla="*/ 468599 h 2156460"/>
              <a:gd name="connsiteX20" fmla="*/ 1978260 w 2154125"/>
              <a:gd name="connsiteY20" fmla="*/ 487678 h 2156460"/>
              <a:gd name="connsiteX21" fmla="*/ 2047947 w 2154125"/>
              <a:gd name="connsiteY21" fmla="*/ 605728 h 2156460"/>
              <a:gd name="connsiteX22" fmla="*/ 2047638 w 2154125"/>
              <a:gd name="connsiteY22" fmla="*/ 652743 h 2156460"/>
              <a:gd name="connsiteX23" fmla="*/ 1929749 w 2154125"/>
              <a:gd name="connsiteY23" fmla="*/ 722414 h 2156460"/>
              <a:gd name="connsiteX24" fmla="*/ 1975796 w 2154125"/>
              <a:gd name="connsiteY24" fmla="*/ 863801 h 2156460"/>
              <a:gd name="connsiteX25" fmla="*/ 2112104 w 2154125"/>
              <a:gd name="connsiteY25" fmla="*/ 850685 h 2156460"/>
              <a:gd name="connsiteX26" fmla="*/ 2135436 w 2154125"/>
              <a:gd name="connsiteY26" fmla="*/ 874364 h 2156460"/>
              <a:gd name="connsiteX27" fmla="*/ 2153238 w 2154125"/>
              <a:gd name="connsiteY27" fmla="*/ 1024948 h 2156460"/>
              <a:gd name="connsiteX28" fmla="*/ 2129598 w 2154125"/>
              <a:gd name="connsiteY28" fmla="*/ 1048286 h 2156460"/>
              <a:gd name="connsiteX29" fmla="*/ 1997896 w 2154125"/>
              <a:gd name="connsiteY29" fmla="*/ 1075540 h 2156460"/>
              <a:gd name="connsiteX30" fmla="*/ 1992366 w 2154125"/>
              <a:gd name="connsiteY30" fmla="*/ 1202448 h 2156460"/>
              <a:gd name="connsiteX31" fmla="*/ 1982850 w 2154125"/>
              <a:gd name="connsiteY31" fmla="*/ 1221186 h 2156460"/>
              <a:gd name="connsiteX32" fmla="*/ 2104727 w 2154125"/>
              <a:gd name="connsiteY32" fmla="*/ 1259685 h 2156460"/>
              <a:gd name="connsiteX33" fmla="*/ 2132663 w 2154125"/>
              <a:gd name="connsiteY33" fmla="*/ 1297501 h 2156460"/>
              <a:gd name="connsiteX34" fmla="*/ 2098890 w 2154125"/>
              <a:gd name="connsiteY34" fmla="*/ 1433608 h 2156460"/>
              <a:gd name="connsiteX35" fmla="*/ 2075252 w 2154125"/>
              <a:gd name="connsiteY35" fmla="*/ 1456944 h 2156460"/>
              <a:gd name="connsiteX36" fmla="*/ 2061130 w 2154125"/>
              <a:gd name="connsiteY36" fmla="*/ 1461544 h 2156460"/>
              <a:gd name="connsiteX37" fmla="*/ 1925130 w 2154125"/>
              <a:gd name="connsiteY37" fmla="*/ 1427644 h 2156460"/>
              <a:gd name="connsiteX38" fmla="*/ 1858508 w 2154125"/>
              <a:gd name="connsiteY38" fmla="*/ 1558810 h 2156460"/>
              <a:gd name="connsiteX39" fmla="*/ 1961351 w 2154125"/>
              <a:gd name="connsiteY39" fmla="*/ 1634785 h 2156460"/>
              <a:gd name="connsiteX40" fmla="*/ 1961043 w 2154125"/>
              <a:gd name="connsiteY40" fmla="*/ 1681800 h 2156460"/>
              <a:gd name="connsiteX41" fmla="*/ 1875695 w 2154125"/>
              <a:gd name="connsiteY41" fmla="*/ 1803427 h 2156460"/>
              <a:gd name="connsiteX42" fmla="*/ 1861573 w 2154125"/>
              <a:gd name="connsiteY42" fmla="*/ 1808026 h 2156460"/>
              <a:gd name="connsiteX43" fmla="*/ 1828723 w 2154125"/>
              <a:gd name="connsiteY43" fmla="*/ 1803086 h 2156460"/>
              <a:gd name="connsiteX44" fmla="*/ 1725880 w 2154125"/>
              <a:gd name="connsiteY44" fmla="*/ 1727112 h 2156460"/>
              <a:gd name="connsiteX45" fmla="*/ 1626718 w 2154125"/>
              <a:gd name="connsiteY45" fmla="*/ 1806322 h 2156460"/>
              <a:gd name="connsiteX46" fmla="*/ 1617201 w 2154125"/>
              <a:gd name="connsiteY46" fmla="*/ 1825060 h 2156460"/>
              <a:gd name="connsiteX47" fmla="*/ 1682283 w 2154125"/>
              <a:gd name="connsiteY47" fmla="*/ 1928971 h 2156460"/>
              <a:gd name="connsiteX48" fmla="*/ 1667853 w 2154125"/>
              <a:gd name="connsiteY48" fmla="*/ 1980585 h 2156460"/>
              <a:gd name="connsiteX49" fmla="*/ 1535842 w 2154125"/>
              <a:gd name="connsiteY49" fmla="*/ 2054855 h 2156460"/>
              <a:gd name="connsiteX50" fmla="*/ 1498388 w 2154125"/>
              <a:gd name="connsiteY50" fmla="*/ 2035776 h 2156460"/>
              <a:gd name="connsiteX51" fmla="*/ 1428702 w 2154125"/>
              <a:gd name="connsiteY51" fmla="*/ 1917727 h 2156460"/>
              <a:gd name="connsiteX52" fmla="*/ 1362696 w 2154125"/>
              <a:gd name="connsiteY52" fmla="*/ 1954862 h 2156460"/>
              <a:gd name="connsiteX53" fmla="*/ 1287481 w 2154125"/>
              <a:gd name="connsiteY53" fmla="*/ 1963719 h 2156460"/>
              <a:gd name="connsiteX54" fmla="*/ 1300679 w 2154125"/>
              <a:gd name="connsiteY54" fmla="*/ 2100166 h 2156460"/>
              <a:gd name="connsiteX55" fmla="*/ 1281645 w 2154125"/>
              <a:gd name="connsiteY55" fmla="*/ 2137642 h 2156460"/>
              <a:gd name="connsiteX56" fmla="*/ 1131214 w 2154125"/>
              <a:gd name="connsiteY56" fmla="*/ 2155358 h 2156460"/>
              <a:gd name="connsiteX57" fmla="*/ 1089156 w 2154125"/>
              <a:gd name="connsiteY57" fmla="*/ 2122140 h 2156460"/>
              <a:gd name="connsiteX58" fmla="*/ 1080563 w 2154125"/>
              <a:gd name="connsiteY58" fmla="*/ 1999832 h 2156460"/>
              <a:gd name="connsiteX59" fmla="*/ 935046 w 2154125"/>
              <a:gd name="connsiteY59" fmla="*/ 1984671 h 2156460"/>
              <a:gd name="connsiteX60" fmla="*/ 896668 w 2154125"/>
              <a:gd name="connsiteY60" fmla="*/ 2106638 h 2156460"/>
              <a:gd name="connsiteX61" fmla="*/ 873028 w 2154125"/>
              <a:gd name="connsiteY61" fmla="*/ 2129975 h 2156460"/>
              <a:gd name="connsiteX62" fmla="*/ 858906 w 2154125"/>
              <a:gd name="connsiteY62" fmla="*/ 2134575 h 2156460"/>
              <a:gd name="connsiteX63" fmla="*/ 708785 w 2154125"/>
              <a:gd name="connsiteY63" fmla="*/ 2105274 h 2156460"/>
              <a:gd name="connsiteX64" fmla="*/ 694971 w 2154125"/>
              <a:gd name="connsiteY64" fmla="*/ 2062859 h 2156460"/>
              <a:gd name="connsiteX65" fmla="*/ 728744 w 2154125"/>
              <a:gd name="connsiteY65" fmla="*/ 1926752 h 2156460"/>
              <a:gd name="connsiteX66" fmla="*/ 597656 w 2154125"/>
              <a:gd name="connsiteY66" fmla="*/ 1859976 h 2156460"/>
              <a:gd name="connsiteX67" fmla="*/ 507703 w 2154125"/>
              <a:gd name="connsiteY67" fmla="*/ 1967464 h 2156460"/>
              <a:gd name="connsiteX68" fmla="*/ 493581 w 2154125"/>
              <a:gd name="connsiteY68" fmla="*/ 1972064 h 2156460"/>
              <a:gd name="connsiteX69" fmla="*/ 460732 w 2154125"/>
              <a:gd name="connsiteY69" fmla="*/ 1967124 h 2156460"/>
              <a:gd name="connsiteX70" fmla="*/ 353284 w 2154125"/>
              <a:gd name="connsiteY70" fmla="*/ 1877009 h 2156460"/>
              <a:gd name="connsiteX71" fmla="*/ 339470 w 2154125"/>
              <a:gd name="connsiteY71" fmla="*/ 1834594 h 2156460"/>
              <a:gd name="connsiteX72" fmla="*/ 429424 w 2154125"/>
              <a:gd name="connsiteY72" fmla="*/ 1727107 h 2156460"/>
              <a:gd name="connsiteX73" fmla="*/ 336097 w 2154125"/>
              <a:gd name="connsiteY73" fmla="*/ 1632394 h 2156460"/>
              <a:gd name="connsiteX74" fmla="*/ 331493 w 2154125"/>
              <a:gd name="connsiteY74" fmla="*/ 1618255 h 2156460"/>
              <a:gd name="connsiteX75" fmla="*/ 208999 w 2154125"/>
              <a:gd name="connsiteY75" fmla="*/ 1673787 h 2156460"/>
              <a:gd name="connsiteX76" fmla="*/ 162028 w 2154125"/>
              <a:gd name="connsiteY76" fmla="*/ 1673447 h 2156460"/>
              <a:gd name="connsiteX77" fmla="*/ 101860 w 2154125"/>
              <a:gd name="connsiteY77" fmla="*/ 1536658 h 2156460"/>
              <a:gd name="connsiteX78" fmla="*/ 106771 w 2154125"/>
              <a:gd name="connsiteY78" fmla="*/ 1503782 h 2156460"/>
              <a:gd name="connsiteX79" fmla="*/ 224660 w 2154125"/>
              <a:gd name="connsiteY79" fmla="*/ 1434111 h 2156460"/>
              <a:gd name="connsiteX80" fmla="*/ 178614 w 2154125"/>
              <a:gd name="connsiteY80" fmla="*/ 1292724 h 2156460"/>
              <a:gd name="connsiteX81" fmla="*/ 42306 w 2154125"/>
              <a:gd name="connsiteY81" fmla="*/ 1305840 h 2156460"/>
              <a:gd name="connsiteX82" fmla="*/ 14371 w 2154125"/>
              <a:gd name="connsiteY82" fmla="*/ 1268023 h 2156460"/>
              <a:gd name="connsiteX83" fmla="*/ 1172 w 2154125"/>
              <a:gd name="connsiteY83" fmla="*/ 1131577 h 2156460"/>
              <a:gd name="connsiteX84" fmla="*/ 20207 w 2154125"/>
              <a:gd name="connsiteY84" fmla="*/ 1094100 h 2156460"/>
              <a:gd name="connsiteX85" fmla="*/ 156515 w 2154125"/>
              <a:gd name="connsiteY85" fmla="*/ 1080985 h 2156460"/>
              <a:gd name="connsiteX86" fmla="*/ 162044 w 2154125"/>
              <a:gd name="connsiteY86" fmla="*/ 954077 h 2156460"/>
              <a:gd name="connsiteX87" fmla="*/ 171560 w 2154125"/>
              <a:gd name="connsiteY87" fmla="*/ 935339 h 2156460"/>
              <a:gd name="connsiteX88" fmla="*/ 49682 w 2154125"/>
              <a:gd name="connsiteY88" fmla="*/ 896840 h 2156460"/>
              <a:gd name="connsiteX89" fmla="*/ 21747 w 2154125"/>
              <a:gd name="connsiteY89" fmla="*/ 859024 h 2156460"/>
              <a:gd name="connsiteX90" fmla="*/ 50915 w 2154125"/>
              <a:gd name="connsiteY90" fmla="*/ 708779 h 2156460"/>
              <a:gd name="connsiteX91" fmla="*/ 79158 w 2154125"/>
              <a:gd name="connsiteY91" fmla="*/ 699581 h 2156460"/>
              <a:gd name="connsiteX92" fmla="*/ 93280 w 2154125"/>
              <a:gd name="connsiteY92" fmla="*/ 694981 h 2156460"/>
              <a:gd name="connsiteX93" fmla="*/ 229281 w 2154125"/>
              <a:gd name="connsiteY93" fmla="*/ 728881 h 2156460"/>
              <a:gd name="connsiteX94" fmla="*/ 295903 w 2154125"/>
              <a:gd name="connsiteY94" fmla="*/ 597715 h 2156460"/>
              <a:gd name="connsiteX95" fmla="*/ 188455 w 2154125"/>
              <a:gd name="connsiteY95" fmla="*/ 507602 h 2156460"/>
              <a:gd name="connsiteX96" fmla="*/ 188763 w 2154125"/>
              <a:gd name="connsiteY96" fmla="*/ 460586 h 2156460"/>
              <a:gd name="connsiteX97" fmla="*/ 278715 w 2154125"/>
              <a:gd name="connsiteY97" fmla="*/ 353099 h 2156460"/>
              <a:gd name="connsiteX98" fmla="*/ 292837 w 2154125"/>
              <a:gd name="connsiteY98" fmla="*/ 348499 h 2156460"/>
              <a:gd name="connsiteX99" fmla="*/ 325687 w 2154125"/>
              <a:gd name="connsiteY99" fmla="*/ 353439 h 2156460"/>
              <a:gd name="connsiteX100" fmla="*/ 428530 w 2154125"/>
              <a:gd name="connsiteY100" fmla="*/ 429413 h 2156460"/>
              <a:gd name="connsiteX101" fmla="*/ 523087 w 2154125"/>
              <a:gd name="connsiteY101" fmla="*/ 336065 h 2156460"/>
              <a:gd name="connsiteX102" fmla="*/ 537209 w 2154125"/>
              <a:gd name="connsiteY102" fmla="*/ 331465 h 2156460"/>
              <a:gd name="connsiteX103" fmla="*/ 467523 w 2154125"/>
              <a:gd name="connsiteY103" fmla="*/ 213416 h 2156460"/>
              <a:gd name="connsiteX104" fmla="*/ 486557 w 2154125"/>
              <a:gd name="connsiteY104" fmla="*/ 175940 h 2156460"/>
              <a:gd name="connsiteX105" fmla="*/ 618568 w 2154125"/>
              <a:gd name="connsiteY105" fmla="*/ 101669 h 2156460"/>
              <a:gd name="connsiteX106" fmla="*/ 656022 w 2154125"/>
              <a:gd name="connsiteY106" fmla="*/ 120749 h 2156460"/>
              <a:gd name="connsiteX107" fmla="*/ 721103 w 2154125"/>
              <a:gd name="connsiteY107" fmla="*/ 224659 h 2156460"/>
              <a:gd name="connsiteX108" fmla="*/ 791714 w 2154125"/>
              <a:gd name="connsiteY108" fmla="*/ 201663 h 2156460"/>
              <a:gd name="connsiteX109" fmla="*/ 862324 w 2154125"/>
              <a:gd name="connsiteY109" fmla="*/ 178667 h 2156460"/>
              <a:gd name="connsiteX110" fmla="*/ 849126 w 2154125"/>
              <a:gd name="connsiteY110" fmla="*/ 42220 h 2156460"/>
              <a:gd name="connsiteX111" fmla="*/ 872765 w 2154125"/>
              <a:gd name="connsiteY111" fmla="*/ 18883 h 2156460"/>
              <a:gd name="connsiteX112" fmla="*/ 951549 w 2154125"/>
              <a:gd name="connsiteY112" fmla="*/ 2998 h 2156460"/>
              <a:gd name="connsiteX113" fmla="*/ 1023196 w 2154125"/>
              <a:gd name="connsiteY113" fmla="*/ 1167 h 215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154125" h="2156460">
                <a:moveTo>
                  <a:pt x="1023196" y="1167"/>
                </a:moveTo>
                <a:cubicBezTo>
                  <a:pt x="1037318" y="-3432"/>
                  <a:pt x="1056045" y="6107"/>
                  <a:pt x="1060649" y="20246"/>
                </a:cubicBezTo>
                <a:cubicBezTo>
                  <a:pt x="1073847" y="156693"/>
                  <a:pt x="1073847" y="156693"/>
                  <a:pt x="1073847" y="156693"/>
                </a:cubicBezTo>
                <a:cubicBezTo>
                  <a:pt x="1120818" y="157034"/>
                  <a:pt x="1167789" y="157375"/>
                  <a:pt x="1219364" y="171854"/>
                </a:cubicBezTo>
                <a:cubicBezTo>
                  <a:pt x="1253137" y="35749"/>
                  <a:pt x="1253137" y="35749"/>
                  <a:pt x="1253137" y="35749"/>
                </a:cubicBezTo>
                <a:cubicBezTo>
                  <a:pt x="1267260" y="31149"/>
                  <a:pt x="1262655" y="17010"/>
                  <a:pt x="1276777" y="12411"/>
                </a:cubicBezTo>
                <a:cubicBezTo>
                  <a:pt x="1276777" y="12411"/>
                  <a:pt x="1290899" y="7813"/>
                  <a:pt x="1295504" y="21950"/>
                </a:cubicBezTo>
                <a:cubicBezTo>
                  <a:pt x="1342474" y="22292"/>
                  <a:pt x="1394050" y="36771"/>
                  <a:pt x="1431503" y="55850"/>
                </a:cubicBezTo>
                <a:cubicBezTo>
                  <a:pt x="1450230" y="65389"/>
                  <a:pt x="1468957" y="74928"/>
                  <a:pt x="1459439" y="93667"/>
                </a:cubicBezTo>
                <a:cubicBezTo>
                  <a:pt x="1425666" y="229773"/>
                  <a:pt x="1425666" y="229773"/>
                  <a:pt x="1425666" y="229773"/>
                </a:cubicBezTo>
                <a:cubicBezTo>
                  <a:pt x="1477243" y="244253"/>
                  <a:pt x="1514695" y="263331"/>
                  <a:pt x="1552149" y="282410"/>
                </a:cubicBezTo>
                <a:cubicBezTo>
                  <a:pt x="1646707" y="189061"/>
                  <a:pt x="1646707" y="189061"/>
                  <a:pt x="1646707" y="189061"/>
                </a:cubicBezTo>
                <a:cubicBezTo>
                  <a:pt x="1642102" y="174922"/>
                  <a:pt x="1656224" y="170323"/>
                  <a:pt x="1656224" y="170323"/>
                </a:cubicBezTo>
                <a:cubicBezTo>
                  <a:pt x="1670346" y="165723"/>
                  <a:pt x="1674951" y="179862"/>
                  <a:pt x="1689073" y="175264"/>
                </a:cubicBezTo>
                <a:cubicBezTo>
                  <a:pt x="1731132" y="208481"/>
                  <a:pt x="1773189" y="241699"/>
                  <a:pt x="1796521" y="265377"/>
                </a:cubicBezTo>
                <a:cubicBezTo>
                  <a:pt x="1815248" y="274916"/>
                  <a:pt x="1824457" y="303194"/>
                  <a:pt x="1810335" y="307792"/>
                </a:cubicBezTo>
                <a:cubicBezTo>
                  <a:pt x="1724986" y="429419"/>
                  <a:pt x="1724986" y="429419"/>
                  <a:pt x="1724986" y="429419"/>
                </a:cubicBezTo>
                <a:cubicBezTo>
                  <a:pt x="1762440" y="448498"/>
                  <a:pt x="1790376" y="486314"/>
                  <a:pt x="1818313" y="524131"/>
                </a:cubicBezTo>
                <a:cubicBezTo>
                  <a:pt x="1818313" y="524131"/>
                  <a:pt x="1818313" y="524131"/>
                  <a:pt x="1822918" y="538270"/>
                </a:cubicBezTo>
                <a:cubicBezTo>
                  <a:pt x="1940807" y="468599"/>
                  <a:pt x="1940807" y="468599"/>
                  <a:pt x="1940807" y="468599"/>
                </a:cubicBezTo>
                <a:cubicBezTo>
                  <a:pt x="1954928" y="464000"/>
                  <a:pt x="1973655" y="473539"/>
                  <a:pt x="1978260" y="487678"/>
                </a:cubicBezTo>
                <a:cubicBezTo>
                  <a:pt x="2006196" y="525495"/>
                  <a:pt x="2034132" y="563312"/>
                  <a:pt x="2047947" y="605728"/>
                </a:cubicBezTo>
                <a:cubicBezTo>
                  <a:pt x="2071277" y="629407"/>
                  <a:pt x="2061760" y="648144"/>
                  <a:pt x="2047638" y="652743"/>
                </a:cubicBezTo>
                <a:cubicBezTo>
                  <a:pt x="1929749" y="722414"/>
                  <a:pt x="1929749" y="722414"/>
                  <a:pt x="1929749" y="722414"/>
                </a:cubicBezTo>
                <a:cubicBezTo>
                  <a:pt x="1943563" y="764830"/>
                  <a:pt x="1957377" y="807247"/>
                  <a:pt x="1975796" y="863801"/>
                </a:cubicBezTo>
                <a:cubicBezTo>
                  <a:pt x="2112104" y="850685"/>
                  <a:pt x="2112104" y="850685"/>
                  <a:pt x="2112104" y="850685"/>
                </a:cubicBezTo>
                <a:cubicBezTo>
                  <a:pt x="2126226" y="846086"/>
                  <a:pt x="2130831" y="860225"/>
                  <a:pt x="2135436" y="874364"/>
                </a:cubicBezTo>
                <a:cubicBezTo>
                  <a:pt x="2149249" y="916779"/>
                  <a:pt x="2153546" y="977934"/>
                  <a:pt x="2153238" y="1024948"/>
                </a:cubicBezTo>
                <a:cubicBezTo>
                  <a:pt x="2157843" y="1039087"/>
                  <a:pt x="2143720" y="1043687"/>
                  <a:pt x="2129598" y="1048286"/>
                </a:cubicBezTo>
                <a:cubicBezTo>
                  <a:pt x="1997896" y="1075540"/>
                  <a:pt x="1997896" y="1075540"/>
                  <a:pt x="1997896" y="1075540"/>
                </a:cubicBezTo>
                <a:cubicBezTo>
                  <a:pt x="1997588" y="1122556"/>
                  <a:pt x="1992675" y="1155433"/>
                  <a:pt x="1992366" y="1202448"/>
                </a:cubicBezTo>
                <a:cubicBezTo>
                  <a:pt x="1992366" y="1202448"/>
                  <a:pt x="1982850" y="1221186"/>
                  <a:pt x="1982850" y="1221186"/>
                </a:cubicBezTo>
                <a:cubicBezTo>
                  <a:pt x="2104727" y="1259685"/>
                  <a:pt x="2104727" y="1259685"/>
                  <a:pt x="2104727" y="1259685"/>
                </a:cubicBezTo>
                <a:cubicBezTo>
                  <a:pt x="2123454" y="1269224"/>
                  <a:pt x="2142181" y="1278764"/>
                  <a:pt x="2132663" y="1297501"/>
                </a:cubicBezTo>
                <a:cubicBezTo>
                  <a:pt x="2118233" y="1349116"/>
                  <a:pt x="2117925" y="1396131"/>
                  <a:pt x="2098890" y="1433608"/>
                </a:cubicBezTo>
                <a:cubicBezTo>
                  <a:pt x="2089373" y="1452346"/>
                  <a:pt x="2075252" y="1456944"/>
                  <a:pt x="2075252" y="1456944"/>
                </a:cubicBezTo>
                <a:cubicBezTo>
                  <a:pt x="2061130" y="1461544"/>
                  <a:pt x="2061130" y="1461544"/>
                  <a:pt x="2061130" y="1461544"/>
                </a:cubicBezTo>
                <a:cubicBezTo>
                  <a:pt x="1925130" y="1427644"/>
                  <a:pt x="1925130" y="1427644"/>
                  <a:pt x="1925130" y="1427644"/>
                </a:cubicBezTo>
                <a:cubicBezTo>
                  <a:pt x="1906095" y="1465121"/>
                  <a:pt x="1891665" y="1516735"/>
                  <a:pt x="1858508" y="1558810"/>
                </a:cubicBezTo>
                <a:cubicBezTo>
                  <a:pt x="1961351" y="1634785"/>
                  <a:pt x="1961351" y="1634785"/>
                  <a:pt x="1961351" y="1634785"/>
                </a:cubicBezTo>
                <a:cubicBezTo>
                  <a:pt x="1965955" y="1648923"/>
                  <a:pt x="1975165" y="1677201"/>
                  <a:pt x="1961043" y="1681800"/>
                </a:cubicBezTo>
                <a:cubicBezTo>
                  <a:pt x="1942008" y="1719277"/>
                  <a:pt x="1908852" y="1761352"/>
                  <a:pt x="1875695" y="1803427"/>
                </a:cubicBezTo>
                <a:cubicBezTo>
                  <a:pt x="1875695" y="1803427"/>
                  <a:pt x="1861573" y="1808026"/>
                  <a:pt x="1861573" y="1808026"/>
                </a:cubicBezTo>
                <a:cubicBezTo>
                  <a:pt x="1847450" y="1812625"/>
                  <a:pt x="1847450" y="1812625"/>
                  <a:pt x="1828723" y="1803086"/>
                </a:cubicBezTo>
                <a:cubicBezTo>
                  <a:pt x="1725880" y="1727112"/>
                  <a:pt x="1725880" y="1727112"/>
                  <a:pt x="1725880" y="1727112"/>
                </a:cubicBezTo>
                <a:cubicBezTo>
                  <a:pt x="1688120" y="1755048"/>
                  <a:pt x="1664480" y="1778385"/>
                  <a:pt x="1626718" y="1806322"/>
                </a:cubicBezTo>
                <a:cubicBezTo>
                  <a:pt x="1626718" y="1806322"/>
                  <a:pt x="1612596" y="1810921"/>
                  <a:pt x="1617201" y="1825060"/>
                </a:cubicBezTo>
                <a:cubicBezTo>
                  <a:pt x="1682283" y="1928971"/>
                  <a:pt x="1682283" y="1928971"/>
                  <a:pt x="1682283" y="1928971"/>
                </a:cubicBezTo>
                <a:cubicBezTo>
                  <a:pt x="1686887" y="1943109"/>
                  <a:pt x="1681974" y="1975986"/>
                  <a:pt x="1667853" y="1980585"/>
                </a:cubicBezTo>
                <a:cubicBezTo>
                  <a:pt x="1630091" y="2008522"/>
                  <a:pt x="1573603" y="2026919"/>
                  <a:pt x="1535842" y="2054855"/>
                </a:cubicBezTo>
                <a:cubicBezTo>
                  <a:pt x="1521720" y="2059454"/>
                  <a:pt x="1502993" y="2049915"/>
                  <a:pt x="1498388" y="2035776"/>
                </a:cubicBezTo>
                <a:cubicBezTo>
                  <a:pt x="1428702" y="1917727"/>
                  <a:pt x="1428702" y="1917727"/>
                  <a:pt x="1428702" y="1917727"/>
                </a:cubicBezTo>
                <a:cubicBezTo>
                  <a:pt x="1405062" y="1941064"/>
                  <a:pt x="1376818" y="1950262"/>
                  <a:pt x="1362696" y="1954862"/>
                </a:cubicBezTo>
                <a:cubicBezTo>
                  <a:pt x="1334451" y="1964061"/>
                  <a:pt x="1320330" y="1968659"/>
                  <a:pt x="1287481" y="1963719"/>
                </a:cubicBezTo>
                <a:cubicBezTo>
                  <a:pt x="1300679" y="2100166"/>
                  <a:pt x="1300679" y="2100166"/>
                  <a:pt x="1300679" y="2100166"/>
                </a:cubicBezTo>
                <a:cubicBezTo>
                  <a:pt x="1305284" y="2114305"/>
                  <a:pt x="1295767" y="2133042"/>
                  <a:pt x="1281645" y="2137642"/>
                </a:cubicBezTo>
                <a:cubicBezTo>
                  <a:pt x="1220551" y="2141901"/>
                  <a:pt x="1178186" y="2155698"/>
                  <a:pt x="1131214" y="2155358"/>
                </a:cubicBezTo>
                <a:cubicBezTo>
                  <a:pt x="1117092" y="2159957"/>
                  <a:pt x="1098365" y="2150418"/>
                  <a:pt x="1089156" y="2122140"/>
                </a:cubicBezTo>
                <a:cubicBezTo>
                  <a:pt x="1080563" y="1999832"/>
                  <a:pt x="1080563" y="1999832"/>
                  <a:pt x="1080563" y="1999832"/>
                </a:cubicBezTo>
                <a:cubicBezTo>
                  <a:pt x="1033592" y="1999491"/>
                  <a:pt x="986621" y="1999150"/>
                  <a:pt x="935046" y="1984671"/>
                </a:cubicBezTo>
                <a:cubicBezTo>
                  <a:pt x="896668" y="2106638"/>
                  <a:pt x="896668" y="2106638"/>
                  <a:pt x="896668" y="2106638"/>
                </a:cubicBezTo>
                <a:cubicBezTo>
                  <a:pt x="887151" y="2125376"/>
                  <a:pt x="887151" y="2125376"/>
                  <a:pt x="873028" y="2129975"/>
                </a:cubicBezTo>
                <a:cubicBezTo>
                  <a:pt x="858906" y="2134575"/>
                  <a:pt x="858906" y="2134575"/>
                  <a:pt x="858906" y="2134575"/>
                </a:cubicBezTo>
                <a:cubicBezTo>
                  <a:pt x="807331" y="2120095"/>
                  <a:pt x="755755" y="2105615"/>
                  <a:pt x="708785" y="2105274"/>
                </a:cubicBezTo>
                <a:cubicBezTo>
                  <a:pt x="704180" y="2091136"/>
                  <a:pt x="685453" y="2081596"/>
                  <a:pt x="694971" y="2062859"/>
                </a:cubicBezTo>
                <a:cubicBezTo>
                  <a:pt x="728744" y="1926752"/>
                  <a:pt x="728744" y="1926752"/>
                  <a:pt x="728744" y="1926752"/>
                </a:cubicBezTo>
                <a:cubicBezTo>
                  <a:pt x="677168" y="1912273"/>
                  <a:pt x="639715" y="1893194"/>
                  <a:pt x="597656" y="1859976"/>
                </a:cubicBezTo>
                <a:cubicBezTo>
                  <a:pt x="507703" y="1967464"/>
                  <a:pt x="507703" y="1967464"/>
                  <a:pt x="507703" y="1967464"/>
                </a:cubicBezTo>
                <a:cubicBezTo>
                  <a:pt x="507703" y="1967464"/>
                  <a:pt x="493581" y="1972064"/>
                  <a:pt x="493581" y="1972064"/>
                </a:cubicBezTo>
                <a:cubicBezTo>
                  <a:pt x="479459" y="1976663"/>
                  <a:pt x="479459" y="1976663"/>
                  <a:pt x="460732" y="1967124"/>
                </a:cubicBezTo>
                <a:cubicBezTo>
                  <a:pt x="423278" y="1948044"/>
                  <a:pt x="381221" y="1914826"/>
                  <a:pt x="353284" y="1877009"/>
                </a:cubicBezTo>
                <a:cubicBezTo>
                  <a:pt x="334557" y="1867470"/>
                  <a:pt x="329953" y="1853331"/>
                  <a:pt x="339470" y="1834594"/>
                </a:cubicBezTo>
                <a:cubicBezTo>
                  <a:pt x="429424" y="1727107"/>
                  <a:pt x="429424" y="1727107"/>
                  <a:pt x="429424" y="1727107"/>
                </a:cubicBezTo>
                <a:cubicBezTo>
                  <a:pt x="387365" y="1693889"/>
                  <a:pt x="364034" y="1670211"/>
                  <a:pt x="336097" y="1632394"/>
                </a:cubicBezTo>
                <a:cubicBezTo>
                  <a:pt x="336097" y="1632394"/>
                  <a:pt x="331493" y="1618255"/>
                  <a:pt x="331493" y="1618255"/>
                </a:cubicBezTo>
                <a:cubicBezTo>
                  <a:pt x="208999" y="1673787"/>
                  <a:pt x="208999" y="1673787"/>
                  <a:pt x="208999" y="1673787"/>
                </a:cubicBezTo>
                <a:cubicBezTo>
                  <a:pt x="194877" y="1678386"/>
                  <a:pt x="180755" y="1682986"/>
                  <a:pt x="162028" y="1673447"/>
                </a:cubicBezTo>
                <a:cubicBezTo>
                  <a:pt x="148214" y="1631030"/>
                  <a:pt x="115673" y="1579074"/>
                  <a:pt x="101860" y="1536658"/>
                </a:cubicBezTo>
                <a:cubicBezTo>
                  <a:pt x="83133" y="1527119"/>
                  <a:pt x="92650" y="1508381"/>
                  <a:pt x="106771" y="1503782"/>
                </a:cubicBezTo>
                <a:cubicBezTo>
                  <a:pt x="224660" y="1434111"/>
                  <a:pt x="224660" y="1434111"/>
                  <a:pt x="224660" y="1434111"/>
                </a:cubicBezTo>
                <a:cubicBezTo>
                  <a:pt x="206242" y="1377556"/>
                  <a:pt x="192428" y="1335140"/>
                  <a:pt x="178614" y="1292724"/>
                </a:cubicBezTo>
                <a:cubicBezTo>
                  <a:pt x="42306" y="1305840"/>
                  <a:pt x="42306" y="1305840"/>
                  <a:pt x="42306" y="1305840"/>
                </a:cubicBezTo>
                <a:cubicBezTo>
                  <a:pt x="28184" y="1310439"/>
                  <a:pt x="9458" y="1300900"/>
                  <a:pt x="14371" y="1268023"/>
                </a:cubicBezTo>
                <a:cubicBezTo>
                  <a:pt x="556" y="1225608"/>
                  <a:pt x="864" y="1178592"/>
                  <a:pt x="1172" y="1131577"/>
                </a:cubicBezTo>
                <a:cubicBezTo>
                  <a:pt x="-3433" y="1117438"/>
                  <a:pt x="6085" y="1098700"/>
                  <a:pt x="20207" y="1094100"/>
                </a:cubicBezTo>
                <a:cubicBezTo>
                  <a:pt x="156515" y="1080985"/>
                  <a:pt x="156515" y="1080985"/>
                  <a:pt x="156515" y="1080985"/>
                </a:cubicBezTo>
                <a:cubicBezTo>
                  <a:pt x="156823" y="1033969"/>
                  <a:pt x="157131" y="986953"/>
                  <a:pt x="162044" y="954077"/>
                </a:cubicBezTo>
                <a:cubicBezTo>
                  <a:pt x="157439" y="939938"/>
                  <a:pt x="171560" y="935339"/>
                  <a:pt x="171560" y="935339"/>
                </a:cubicBezTo>
                <a:cubicBezTo>
                  <a:pt x="49682" y="896840"/>
                  <a:pt x="49682" y="896840"/>
                  <a:pt x="49682" y="896840"/>
                </a:cubicBezTo>
                <a:cubicBezTo>
                  <a:pt x="30956" y="887301"/>
                  <a:pt x="12229" y="877761"/>
                  <a:pt x="21747" y="859024"/>
                </a:cubicBezTo>
                <a:cubicBezTo>
                  <a:pt x="36177" y="807409"/>
                  <a:pt x="36485" y="760394"/>
                  <a:pt x="50915" y="708779"/>
                </a:cubicBezTo>
                <a:cubicBezTo>
                  <a:pt x="65037" y="704179"/>
                  <a:pt x="65037" y="704179"/>
                  <a:pt x="79158" y="699581"/>
                </a:cubicBezTo>
                <a:cubicBezTo>
                  <a:pt x="93280" y="694981"/>
                  <a:pt x="93280" y="694981"/>
                  <a:pt x="93280" y="694981"/>
                </a:cubicBezTo>
                <a:cubicBezTo>
                  <a:pt x="229281" y="728881"/>
                  <a:pt x="229281" y="728881"/>
                  <a:pt x="229281" y="728881"/>
                </a:cubicBezTo>
                <a:cubicBezTo>
                  <a:pt x="243711" y="677266"/>
                  <a:pt x="262746" y="639790"/>
                  <a:pt x="295903" y="597715"/>
                </a:cubicBezTo>
                <a:cubicBezTo>
                  <a:pt x="188455" y="507602"/>
                  <a:pt x="188455" y="507602"/>
                  <a:pt x="188455" y="507602"/>
                </a:cubicBezTo>
                <a:cubicBezTo>
                  <a:pt x="169728" y="498062"/>
                  <a:pt x="179245" y="479324"/>
                  <a:pt x="188763" y="460586"/>
                </a:cubicBezTo>
                <a:cubicBezTo>
                  <a:pt x="207798" y="423111"/>
                  <a:pt x="240954" y="381035"/>
                  <a:pt x="278715" y="353099"/>
                </a:cubicBezTo>
                <a:cubicBezTo>
                  <a:pt x="278715" y="353099"/>
                  <a:pt x="292837" y="348499"/>
                  <a:pt x="292837" y="348499"/>
                </a:cubicBezTo>
                <a:cubicBezTo>
                  <a:pt x="306960" y="343900"/>
                  <a:pt x="306960" y="343900"/>
                  <a:pt x="325687" y="353439"/>
                </a:cubicBezTo>
                <a:cubicBezTo>
                  <a:pt x="428530" y="429413"/>
                  <a:pt x="428530" y="429413"/>
                  <a:pt x="428530" y="429413"/>
                </a:cubicBezTo>
                <a:cubicBezTo>
                  <a:pt x="447565" y="391938"/>
                  <a:pt x="485325" y="364002"/>
                  <a:pt x="523087" y="336065"/>
                </a:cubicBezTo>
                <a:cubicBezTo>
                  <a:pt x="523087" y="336065"/>
                  <a:pt x="537209" y="331465"/>
                  <a:pt x="537209" y="331465"/>
                </a:cubicBezTo>
                <a:cubicBezTo>
                  <a:pt x="467523" y="213416"/>
                  <a:pt x="467523" y="213416"/>
                  <a:pt x="467523" y="213416"/>
                </a:cubicBezTo>
                <a:cubicBezTo>
                  <a:pt x="462918" y="199277"/>
                  <a:pt x="472436" y="180539"/>
                  <a:pt x="486557" y="175940"/>
                </a:cubicBezTo>
                <a:cubicBezTo>
                  <a:pt x="524319" y="148003"/>
                  <a:pt x="562081" y="120067"/>
                  <a:pt x="618568" y="101669"/>
                </a:cubicBezTo>
                <a:cubicBezTo>
                  <a:pt x="632690" y="97071"/>
                  <a:pt x="646813" y="92471"/>
                  <a:pt x="656022" y="120749"/>
                </a:cubicBezTo>
                <a:cubicBezTo>
                  <a:pt x="721103" y="224659"/>
                  <a:pt x="721103" y="224659"/>
                  <a:pt x="721103" y="224659"/>
                </a:cubicBezTo>
                <a:cubicBezTo>
                  <a:pt x="749348" y="215462"/>
                  <a:pt x="763470" y="210862"/>
                  <a:pt x="791714" y="201663"/>
                </a:cubicBezTo>
                <a:cubicBezTo>
                  <a:pt x="819959" y="192464"/>
                  <a:pt x="834080" y="187866"/>
                  <a:pt x="862324" y="178667"/>
                </a:cubicBezTo>
                <a:cubicBezTo>
                  <a:pt x="849126" y="42220"/>
                  <a:pt x="849126" y="42220"/>
                  <a:pt x="849126" y="42220"/>
                </a:cubicBezTo>
                <a:cubicBezTo>
                  <a:pt x="844521" y="28081"/>
                  <a:pt x="858643" y="23482"/>
                  <a:pt x="872765" y="18883"/>
                </a:cubicBezTo>
                <a:cubicBezTo>
                  <a:pt x="901010" y="9684"/>
                  <a:pt x="926874" y="5170"/>
                  <a:pt x="951549" y="2998"/>
                </a:cubicBezTo>
                <a:cubicBezTo>
                  <a:pt x="976224" y="827"/>
                  <a:pt x="999710" y="997"/>
                  <a:pt x="1023196" y="1167"/>
                </a:cubicBezTo>
                <a:close/>
              </a:path>
            </a:pathLst>
          </a:custGeom>
          <a:solidFill>
            <a:srgbClr val="324857"/>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13" name="Freeform 36"/>
          <p:cNvSpPr/>
          <p:nvPr/>
        </p:nvSpPr>
        <p:spPr>
          <a:xfrm>
            <a:off x="4440238" y="2333625"/>
            <a:ext cx="2871787" cy="2859088"/>
          </a:xfrm>
          <a:custGeom>
            <a:avLst/>
            <a:gdLst>
              <a:gd name="connsiteX0" fmla="*/ 1596306 w 2938983"/>
              <a:gd name="connsiteY0" fmla="*/ 224 h 2928238"/>
              <a:gd name="connsiteX1" fmla="*/ 1650769 w 2938983"/>
              <a:gd name="connsiteY1" fmla="*/ 10268 h 2928238"/>
              <a:gd name="connsiteX2" fmla="*/ 1682053 w 2938983"/>
              <a:gd name="connsiteY2" fmla="*/ 38339 h 2928238"/>
              <a:gd name="connsiteX3" fmla="*/ 1672930 w 2938983"/>
              <a:gd name="connsiteY3" fmla="*/ 143101 h 2928238"/>
              <a:gd name="connsiteX4" fmla="*/ 1898600 w 2938983"/>
              <a:gd name="connsiteY4" fmla="*/ 190293 h 2928238"/>
              <a:gd name="connsiteX5" fmla="*/ 1938192 w 2938983"/>
              <a:gd name="connsiteY5" fmla="*/ 98753 h 2928238"/>
              <a:gd name="connsiteX6" fmla="*/ 1967031 w 2938983"/>
              <a:gd name="connsiteY6" fmla="*/ 82276 h 2928238"/>
              <a:gd name="connsiteX7" fmla="*/ 1981858 w 2938983"/>
              <a:gd name="connsiteY7" fmla="*/ 81462 h 2928238"/>
              <a:gd name="connsiteX8" fmla="*/ 2088909 w 2938983"/>
              <a:gd name="connsiteY8" fmla="*/ 135165 h 2928238"/>
              <a:gd name="connsiteX9" fmla="*/ 2106181 w 2938983"/>
              <a:gd name="connsiteY9" fmla="*/ 178900 h 2928238"/>
              <a:gd name="connsiteX10" fmla="*/ 2081417 w 2938983"/>
              <a:gd name="connsiteY10" fmla="*/ 269625 h 2928238"/>
              <a:gd name="connsiteX11" fmla="*/ 2265864 w 2938983"/>
              <a:gd name="connsiteY11" fmla="*/ 378657 h 2928238"/>
              <a:gd name="connsiteX12" fmla="*/ 2336741 w 2938983"/>
              <a:gd name="connsiteY12" fmla="*/ 315189 h 2928238"/>
              <a:gd name="connsiteX13" fmla="*/ 2350752 w 2938983"/>
              <a:gd name="connsiteY13" fmla="*/ 299526 h 2928238"/>
              <a:gd name="connsiteX14" fmla="*/ 2381223 w 2938983"/>
              <a:gd name="connsiteY14" fmla="*/ 312748 h 2928238"/>
              <a:gd name="connsiteX15" fmla="*/ 2475076 w 2938983"/>
              <a:gd name="connsiteY15" fmla="*/ 396963 h 2928238"/>
              <a:gd name="connsiteX16" fmla="*/ 2477521 w 2938983"/>
              <a:gd name="connsiteY16" fmla="*/ 441512 h 2928238"/>
              <a:gd name="connsiteX17" fmla="*/ 2422287 w 2938983"/>
              <a:gd name="connsiteY17" fmla="*/ 519016 h 2928238"/>
              <a:gd name="connsiteX18" fmla="*/ 2565513 w 2938983"/>
              <a:gd name="connsiteY18" fmla="*/ 689886 h 2928238"/>
              <a:gd name="connsiteX19" fmla="*/ 2652031 w 2938983"/>
              <a:gd name="connsiteY19" fmla="*/ 640455 h 2928238"/>
              <a:gd name="connsiteX20" fmla="*/ 2666858 w 2938983"/>
              <a:gd name="connsiteY20" fmla="*/ 639641 h 2928238"/>
              <a:gd name="connsiteX21" fmla="*/ 2697328 w 2938983"/>
              <a:gd name="connsiteY21" fmla="*/ 652863 h 2928238"/>
              <a:gd name="connsiteX22" fmla="*/ 2762343 w 2938983"/>
              <a:gd name="connsiteY22" fmla="*/ 753556 h 2928238"/>
              <a:gd name="connsiteX23" fmla="*/ 2749960 w 2938983"/>
              <a:gd name="connsiteY23" fmla="*/ 798918 h 2928238"/>
              <a:gd name="connsiteX24" fmla="*/ 2663441 w 2938983"/>
              <a:gd name="connsiteY24" fmla="*/ 848350 h 2928238"/>
              <a:gd name="connsiteX25" fmla="*/ 2714443 w 2938983"/>
              <a:gd name="connsiteY25" fmla="*/ 964706 h 2928238"/>
              <a:gd name="connsiteX26" fmla="*/ 2749802 w 2938983"/>
              <a:gd name="connsiteY26" fmla="*/ 1067026 h 2928238"/>
              <a:gd name="connsiteX27" fmla="*/ 2837952 w 2938983"/>
              <a:gd name="connsiteY27" fmla="*/ 1047293 h 2928238"/>
              <a:gd name="connsiteX28" fmla="*/ 2852778 w 2938983"/>
              <a:gd name="connsiteY28" fmla="*/ 1046480 h 2928238"/>
              <a:gd name="connsiteX29" fmla="*/ 2884064 w 2938983"/>
              <a:gd name="connsiteY29" fmla="*/ 1074551 h 2928238"/>
              <a:gd name="connsiteX30" fmla="*/ 2920238 w 2938983"/>
              <a:gd name="connsiteY30" fmla="*/ 1191721 h 2928238"/>
              <a:gd name="connsiteX31" fmla="*/ 2893029 w 2938983"/>
              <a:gd name="connsiteY31" fmla="*/ 1237898 h 2928238"/>
              <a:gd name="connsiteX32" fmla="*/ 2804880 w 2938983"/>
              <a:gd name="connsiteY32" fmla="*/ 1257630 h 2928238"/>
              <a:gd name="connsiteX33" fmla="*/ 2817105 w 2938983"/>
              <a:gd name="connsiteY33" fmla="*/ 1480375 h 2928238"/>
              <a:gd name="connsiteX34" fmla="*/ 2906884 w 2938983"/>
              <a:gd name="connsiteY34" fmla="*/ 1490342 h 2928238"/>
              <a:gd name="connsiteX35" fmla="*/ 2938983 w 2938983"/>
              <a:gd name="connsiteY35" fmla="*/ 1533263 h 2928238"/>
              <a:gd name="connsiteX36" fmla="*/ 2930676 w 2938983"/>
              <a:gd name="connsiteY36" fmla="*/ 1652873 h 2928238"/>
              <a:gd name="connsiteX37" fmla="*/ 2887824 w 2938983"/>
              <a:gd name="connsiteY37" fmla="*/ 1685014 h 2928238"/>
              <a:gd name="connsiteX38" fmla="*/ 2798046 w 2938983"/>
              <a:gd name="connsiteY38" fmla="*/ 1675047 h 2928238"/>
              <a:gd name="connsiteX39" fmla="*/ 2736134 w 2938983"/>
              <a:gd name="connsiteY39" fmla="*/ 1901860 h 2928238"/>
              <a:gd name="connsiteX40" fmla="*/ 2827543 w 2938983"/>
              <a:gd name="connsiteY40" fmla="*/ 1941527 h 2928238"/>
              <a:gd name="connsiteX41" fmla="*/ 2844815 w 2938983"/>
              <a:gd name="connsiteY41" fmla="*/ 1985262 h 2928238"/>
              <a:gd name="connsiteX42" fmla="*/ 2791212 w 2938983"/>
              <a:gd name="connsiteY42" fmla="*/ 2092465 h 2928238"/>
              <a:gd name="connsiteX43" fmla="*/ 2762372 w 2938983"/>
              <a:gd name="connsiteY43" fmla="*/ 2108942 h 2928238"/>
              <a:gd name="connsiteX44" fmla="*/ 2747544 w 2938983"/>
              <a:gd name="connsiteY44" fmla="*/ 2109756 h 2928238"/>
              <a:gd name="connsiteX45" fmla="*/ 2656951 w 2938983"/>
              <a:gd name="connsiteY45" fmla="*/ 2084939 h 2928238"/>
              <a:gd name="connsiteX46" fmla="*/ 2548113 w 2938983"/>
              <a:gd name="connsiteY46" fmla="*/ 2269645 h 2928238"/>
              <a:gd name="connsiteX47" fmla="*/ 2610682 w 2938983"/>
              <a:gd name="connsiteY47" fmla="*/ 2325789 h 2928238"/>
              <a:gd name="connsiteX48" fmla="*/ 2613127 w 2938983"/>
              <a:gd name="connsiteY48" fmla="*/ 2370338 h 2928238"/>
              <a:gd name="connsiteX49" fmla="*/ 2529869 w 2938983"/>
              <a:gd name="connsiteY49" fmla="*/ 2479168 h 2928238"/>
              <a:gd name="connsiteX50" fmla="*/ 2500214 w 2938983"/>
              <a:gd name="connsiteY50" fmla="*/ 2480795 h 2928238"/>
              <a:gd name="connsiteX51" fmla="*/ 2485387 w 2938983"/>
              <a:gd name="connsiteY51" fmla="*/ 2481609 h 2928238"/>
              <a:gd name="connsiteX52" fmla="*/ 2407175 w 2938983"/>
              <a:gd name="connsiteY52" fmla="*/ 2411430 h 2928238"/>
              <a:gd name="connsiteX53" fmla="*/ 2236583 w 2938983"/>
              <a:gd name="connsiteY53" fmla="*/ 2554841 h 2928238"/>
              <a:gd name="connsiteX54" fmla="*/ 2285955 w 2938983"/>
              <a:gd name="connsiteY54" fmla="*/ 2641498 h 2928238"/>
              <a:gd name="connsiteX55" fmla="*/ 2273573 w 2938983"/>
              <a:gd name="connsiteY55" fmla="*/ 2686860 h 2928238"/>
              <a:gd name="connsiteX56" fmla="*/ 2158215 w 2938983"/>
              <a:gd name="connsiteY56" fmla="*/ 2752769 h 2928238"/>
              <a:gd name="connsiteX57" fmla="*/ 2143387 w 2938983"/>
              <a:gd name="connsiteY57" fmla="*/ 2753583 h 2928238"/>
              <a:gd name="connsiteX58" fmla="*/ 2127745 w 2938983"/>
              <a:gd name="connsiteY58" fmla="*/ 2739547 h 2928238"/>
              <a:gd name="connsiteX59" fmla="*/ 2064361 w 2938983"/>
              <a:gd name="connsiteY59" fmla="*/ 2668554 h 2928238"/>
              <a:gd name="connsiteX60" fmla="*/ 1962200 w 2938983"/>
              <a:gd name="connsiteY60" fmla="*/ 2703950 h 2928238"/>
              <a:gd name="connsiteX61" fmla="*/ 1860039 w 2938983"/>
              <a:gd name="connsiteY61" fmla="*/ 2739346 h 2928238"/>
              <a:gd name="connsiteX62" fmla="*/ 1880571 w 2938983"/>
              <a:gd name="connsiteY62" fmla="*/ 2842479 h 2928238"/>
              <a:gd name="connsiteX63" fmla="*/ 1852547 w 2938983"/>
              <a:gd name="connsiteY63" fmla="*/ 2873806 h 2928238"/>
              <a:gd name="connsiteX64" fmla="*/ 1735559 w 2938983"/>
              <a:gd name="connsiteY64" fmla="*/ 2910016 h 2928238"/>
              <a:gd name="connsiteX65" fmla="*/ 1689447 w 2938983"/>
              <a:gd name="connsiteY65" fmla="*/ 2882758 h 2928238"/>
              <a:gd name="connsiteX66" fmla="*/ 1669730 w 2938983"/>
              <a:gd name="connsiteY66" fmla="*/ 2794474 h 2928238"/>
              <a:gd name="connsiteX67" fmla="*/ 1536284 w 2938983"/>
              <a:gd name="connsiteY67" fmla="*/ 2801798 h 2928238"/>
              <a:gd name="connsiteX68" fmla="*/ 1447321 w 2938983"/>
              <a:gd name="connsiteY68" fmla="*/ 2806680 h 2928238"/>
              <a:gd name="connsiteX69" fmla="*/ 1437384 w 2938983"/>
              <a:gd name="connsiteY69" fmla="*/ 2896592 h 2928238"/>
              <a:gd name="connsiteX70" fmla="*/ 1409359 w 2938983"/>
              <a:gd name="connsiteY70" fmla="*/ 2927919 h 2928238"/>
              <a:gd name="connsiteX71" fmla="*/ 1275099 w 2938983"/>
              <a:gd name="connsiteY71" fmla="*/ 2920393 h 2928238"/>
              <a:gd name="connsiteX72" fmla="*/ 1242999 w 2938983"/>
              <a:gd name="connsiteY72" fmla="*/ 2877472 h 2928238"/>
              <a:gd name="connsiteX73" fmla="*/ 1252936 w 2938983"/>
              <a:gd name="connsiteY73" fmla="*/ 2787560 h 2928238"/>
              <a:gd name="connsiteX74" fmla="*/ 1027267 w 2938983"/>
              <a:gd name="connsiteY74" fmla="*/ 2740368 h 2928238"/>
              <a:gd name="connsiteX75" fmla="*/ 1001688 w 2938983"/>
              <a:gd name="connsiteY75" fmla="*/ 2816244 h 2928238"/>
              <a:gd name="connsiteX76" fmla="*/ 973663 w 2938983"/>
              <a:gd name="connsiteY76" fmla="*/ 2847571 h 2928238"/>
              <a:gd name="connsiteX77" fmla="*/ 958021 w 2938983"/>
              <a:gd name="connsiteY77" fmla="*/ 2833535 h 2928238"/>
              <a:gd name="connsiteX78" fmla="*/ 836958 w 2938983"/>
              <a:gd name="connsiteY78" fmla="*/ 2795497 h 2928238"/>
              <a:gd name="connsiteX79" fmla="*/ 819685 w 2938983"/>
              <a:gd name="connsiteY79" fmla="*/ 2751761 h 2928238"/>
              <a:gd name="connsiteX80" fmla="*/ 859277 w 2938983"/>
              <a:gd name="connsiteY80" fmla="*/ 2660222 h 2928238"/>
              <a:gd name="connsiteX81" fmla="*/ 659187 w 2938983"/>
              <a:gd name="connsiteY81" fmla="*/ 2537156 h 2928238"/>
              <a:gd name="connsiteX82" fmla="*/ 603954 w 2938983"/>
              <a:gd name="connsiteY82" fmla="*/ 2614658 h 2928238"/>
              <a:gd name="connsiteX83" fmla="*/ 574299 w 2938983"/>
              <a:gd name="connsiteY83" fmla="*/ 2616285 h 2928238"/>
              <a:gd name="connsiteX84" fmla="*/ 544645 w 2938983"/>
              <a:gd name="connsiteY84" fmla="*/ 2617913 h 2928238"/>
              <a:gd name="connsiteX85" fmla="*/ 450791 w 2938983"/>
              <a:gd name="connsiteY85" fmla="*/ 2533699 h 2928238"/>
              <a:gd name="connsiteX86" fmla="*/ 448346 w 2938983"/>
              <a:gd name="connsiteY86" fmla="*/ 2489150 h 2928238"/>
              <a:gd name="connsiteX87" fmla="*/ 518407 w 2938983"/>
              <a:gd name="connsiteY87" fmla="*/ 2410833 h 2928238"/>
              <a:gd name="connsiteX88" fmla="*/ 360354 w 2938983"/>
              <a:gd name="connsiteY88" fmla="*/ 2240775 h 2928238"/>
              <a:gd name="connsiteX89" fmla="*/ 288663 w 2938983"/>
              <a:gd name="connsiteY89" fmla="*/ 2289393 h 2928238"/>
              <a:gd name="connsiteX90" fmla="*/ 273836 w 2938983"/>
              <a:gd name="connsiteY90" fmla="*/ 2290206 h 2928238"/>
              <a:gd name="connsiteX91" fmla="*/ 243366 w 2938983"/>
              <a:gd name="connsiteY91" fmla="*/ 2276984 h 2928238"/>
              <a:gd name="connsiteX92" fmla="*/ 177537 w 2938983"/>
              <a:gd name="connsiteY92" fmla="*/ 2161442 h 2928238"/>
              <a:gd name="connsiteX93" fmla="*/ 190735 w 2938983"/>
              <a:gd name="connsiteY93" fmla="*/ 2130929 h 2928238"/>
              <a:gd name="connsiteX94" fmla="*/ 261611 w 2938983"/>
              <a:gd name="connsiteY94" fmla="*/ 2067461 h 2928238"/>
              <a:gd name="connsiteX95" fmla="*/ 211424 w 2938983"/>
              <a:gd name="connsiteY95" fmla="*/ 1965955 h 2928238"/>
              <a:gd name="connsiteX96" fmla="*/ 176064 w 2938983"/>
              <a:gd name="connsiteY96" fmla="*/ 1863635 h 2928238"/>
              <a:gd name="connsiteX97" fmla="*/ 87915 w 2938983"/>
              <a:gd name="connsiteY97" fmla="*/ 1883368 h 2928238"/>
              <a:gd name="connsiteX98" fmla="*/ 41803 w 2938983"/>
              <a:gd name="connsiteY98" fmla="*/ 1856110 h 2928238"/>
              <a:gd name="connsiteX99" fmla="*/ 20456 w 2938983"/>
              <a:gd name="connsiteY99" fmla="*/ 1738126 h 2928238"/>
              <a:gd name="connsiteX100" fmla="*/ 47666 w 2938983"/>
              <a:gd name="connsiteY100" fmla="*/ 1691951 h 2928238"/>
              <a:gd name="connsiteX101" fmla="*/ 135815 w 2938983"/>
              <a:gd name="connsiteY101" fmla="*/ 1672218 h 2928238"/>
              <a:gd name="connsiteX102" fmla="*/ 123590 w 2938983"/>
              <a:gd name="connsiteY102" fmla="*/ 1449474 h 2928238"/>
              <a:gd name="connsiteX103" fmla="*/ 33811 w 2938983"/>
              <a:gd name="connsiteY103" fmla="*/ 1439507 h 2928238"/>
              <a:gd name="connsiteX104" fmla="*/ 1711 w 2938983"/>
              <a:gd name="connsiteY104" fmla="*/ 1396585 h 2928238"/>
              <a:gd name="connsiteX105" fmla="*/ 10018 w 2938983"/>
              <a:gd name="connsiteY105" fmla="*/ 1276974 h 2928238"/>
              <a:gd name="connsiteX106" fmla="*/ 38043 w 2938983"/>
              <a:gd name="connsiteY106" fmla="*/ 1245647 h 2928238"/>
              <a:gd name="connsiteX107" fmla="*/ 142649 w 2938983"/>
              <a:gd name="connsiteY107" fmla="*/ 1254801 h 2928238"/>
              <a:gd name="connsiteX108" fmla="*/ 189733 w 2938983"/>
              <a:gd name="connsiteY108" fmla="*/ 1028801 h 2928238"/>
              <a:gd name="connsiteX109" fmla="*/ 113151 w 2938983"/>
              <a:gd name="connsiteY109" fmla="*/ 988321 h 2928238"/>
              <a:gd name="connsiteX110" fmla="*/ 95879 w 2938983"/>
              <a:gd name="connsiteY110" fmla="*/ 944585 h 2928238"/>
              <a:gd name="connsiteX111" fmla="*/ 134655 w 2938983"/>
              <a:gd name="connsiteY111" fmla="*/ 838197 h 2928238"/>
              <a:gd name="connsiteX112" fmla="*/ 162680 w 2938983"/>
              <a:gd name="connsiteY112" fmla="*/ 806870 h 2928238"/>
              <a:gd name="connsiteX113" fmla="*/ 178322 w 2938983"/>
              <a:gd name="connsiteY113" fmla="*/ 820906 h 2928238"/>
              <a:gd name="connsiteX114" fmla="*/ 268916 w 2938983"/>
              <a:gd name="connsiteY114" fmla="*/ 845722 h 2928238"/>
              <a:gd name="connsiteX115" fmla="*/ 392582 w 2938983"/>
              <a:gd name="connsiteY115" fmla="*/ 660203 h 2928238"/>
              <a:gd name="connsiteX116" fmla="*/ 329197 w 2938983"/>
              <a:gd name="connsiteY116" fmla="*/ 589210 h 2928238"/>
              <a:gd name="connsiteX117" fmla="*/ 311925 w 2938983"/>
              <a:gd name="connsiteY117" fmla="*/ 545475 h 2928238"/>
              <a:gd name="connsiteX118" fmla="*/ 395998 w 2938983"/>
              <a:gd name="connsiteY118" fmla="*/ 451494 h 2928238"/>
              <a:gd name="connsiteX119" fmla="*/ 425653 w 2938983"/>
              <a:gd name="connsiteY119" fmla="*/ 449867 h 2928238"/>
              <a:gd name="connsiteX120" fmla="*/ 455308 w 2938983"/>
              <a:gd name="connsiteY120" fmla="*/ 448239 h 2928238"/>
              <a:gd name="connsiteX121" fmla="*/ 517877 w 2938983"/>
              <a:gd name="connsiteY121" fmla="*/ 504383 h 2928238"/>
              <a:gd name="connsiteX122" fmla="*/ 688469 w 2938983"/>
              <a:gd name="connsiteY122" fmla="*/ 360970 h 2928238"/>
              <a:gd name="connsiteX123" fmla="*/ 639912 w 2938983"/>
              <a:gd name="connsiteY123" fmla="*/ 289164 h 2928238"/>
              <a:gd name="connsiteX124" fmla="*/ 652294 w 2938983"/>
              <a:gd name="connsiteY124" fmla="*/ 243801 h 2928238"/>
              <a:gd name="connsiteX125" fmla="*/ 767653 w 2938983"/>
              <a:gd name="connsiteY125" fmla="*/ 177892 h 2928238"/>
              <a:gd name="connsiteX126" fmla="*/ 782479 w 2938983"/>
              <a:gd name="connsiteY126" fmla="*/ 177078 h 2928238"/>
              <a:gd name="connsiteX127" fmla="*/ 812949 w 2938983"/>
              <a:gd name="connsiteY127" fmla="*/ 190300 h 2928238"/>
              <a:gd name="connsiteX128" fmla="*/ 861506 w 2938983"/>
              <a:gd name="connsiteY128" fmla="*/ 262107 h 2928238"/>
              <a:gd name="connsiteX129" fmla="*/ 963667 w 2938983"/>
              <a:gd name="connsiteY129" fmla="*/ 226711 h 2928238"/>
              <a:gd name="connsiteX130" fmla="*/ 1065012 w 2938983"/>
              <a:gd name="connsiteY130" fmla="*/ 176466 h 2928238"/>
              <a:gd name="connsiteX131" fmla="*/ 1045296 w 2938983"/>
              <a:gd name="connsiteY131" fmla="*/ 88182 h 2928238"/>
              <a:gd name="connsiteX132" fmla="*/ 1073320 w 2938983"/>
              <a:gd name="connsiteY132" fmla="*/ 56855 h 2928238"/>
              <a:gd name="connsiteX133" fmla="*/ 1205135 w 2938983"/>
              <a:gd name="connsiteY133" fmla="*/ 19832 h 2928238"/>
              <a:gd name="connsiteX134" fmla="*/ 1236420 w 2938983"/>
              <a:gd name="connsiteY134" fmla="*/ 47903 h 2928238"/>
              <a:gd name="connsiteX135" fmla="*/ 1256137 w 2938983"/>
              <a:gd name="connsiteY135" fmla="*/ 136187 h 2928238"/>
              <a:gd name="connsiteX136" fmla="*/ 1404410 w 2938983"/>
              <a:gd name="connsiteY136" fmla="*/ 128050 h 2928238"/>
              <a:gd name="connsiteX137" fmla="*/ 1478547 w 2938983"/>
              <a:gd name="connsiteY137" fmla="*/ 123981 h 2928238"/>
              <a:gd name="connsiteX138" fmla="*/ 1488483 w 2938983"/>
              <a:gd name="connsiteY138" fmla="*/ 34069 h 2928238"/>
              <a:gd name="connsiteX139" fmla="*/ 1531335 w 2938983"/>
              <a:gd name="connsiteY139" fmla="*/ 1928 h 2928238"/>
              <a:gd name="connsiteX140" fmla="*/ 1596306 w 2938983"/>
              <a:gd name="connsiteY140" fmla="*/ 224 h 29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2938983" h="2928238">
                <a:moveTo>
                  <a:pt x="1596306" y="224"/>
                </a:moveTo>
                <a:cubicBezTo>
                  <a:pt x="1616796" y="962"/>
                  <a:pt x="1635534" y="3657"/>
                  <a:pt x="1650769" y="10268"/>
                </a:cubicBezTo>
                <a:cubicBezTo>
                  <a:pt x="1680423" y="8640"/>
                  <a:pt x="1681238" y="23490"/>
                  <a:pt x="1682053" y="38339"/>
                </a:cubicBezTo>
                <a:cubicBezTo>
                  <a:pt x="1672930" y="143101"/>
                  <a:pt x="1672930" y="143101"/>
                  <a:pt x="1672930" y="143101"/>
                </a:cubicBezTo>
                <a:cubicBezTo>
                  <a:pt x="1747882" y="153882"/>
                  <a:pt x="1822833" y="164662"/>
                  <a:pt x="1898600" y="190293"/>
                </a:cubicBezTo>
                <a:cubicBezTo>
                  <a:pt x="1938192" y="98753"/>
                  <a:pt x="1938192" y="98753"/>
                  <a:pt x="1938192" y="98753"/>
                </a:cubicBezTo>
                <a:cubicBezTo>
                  <a:pt x="1938192" y="98753"/>
                  <a:pt x="1952203" y="83090"/>
                  <a:pt x="1967031" y="82276"/>
                </a:cubicBezTo>
                <a:cubicBezTo>
                  <a:pt x="1967031" y="82276"/>
                  <a:pt x="1981858" y="81462"/>
                  <a:pt x="1981858" y="81462"/>
                </a:cubicBezTo>
                <a:cubicBezTo>
                  <a:pt x="2012328" y="94684"/>
                  <a:pt x="2058439" y="121942"/>
                  <a:pt x="2088909" y="135165"/>
                </a:cubicBezTo>
                <a:cubicBezTo>
                  <a:pt x="2119379" y="148387"/>
                  <a:pt x="2120194" y="163236"/>
                  <a:pt x="2106181" y="178900"/>
                </a:cubicBezTo>
                <a:cubicBezTo>
                  <a:pt x="2081417" y="269625"/>
                  <a:pt x="2081417" y="269625"/>
                  <a:pt x="2081417" y="269625"/>
                </a:cubicBezTo>
                <a:cubicBezTo>
                  <a:pt x="2142356" y="296069"/>
                  <a:pt x="2204111" y="337363"/>
                  <a:pt x="2265864" y="378657"/>
                </a:cubicBezTo>
                <a:cubicBezTo>
                  <a:pt x="2336741" y="315189"/>
                  <a:pt x="2336741" y="315189"/>
                  <a:pt x="2336741" y="315189"/>
                </a:cubicBezTo>
                <a:cubicBezTo>
                  <a:pt x="2336741" y="315189"/>
                  <a:pt x="2350752" y="299526"/>
                  <a:pt x="2350752" y="299526"/>
                </a:cubicBezTo>
                <a:cubicBezTo>
                  <a:pt x="2365580" y="298712"/>
                  <a:pt x="2381223" y="312748"/>
                  <a:pt x="2381223" y="312748"/>
                </a:cubicBezTo>
                <a:cubicBezTo>
                  <a:pt x="2412507" y="340820"/>
                  <a:pt x="2443792" y="368892"/>
                  <a:pt x="2475076" y="396963"/>
                </a:cubicBezTo>
                <a:cubicBezTo>
                  <a:pt x="2490719" y="410999"/>
                  <a:pt x="2491534" y="425849"/>
                  <a:pt x="2477521" y="441512"/>
                </a:cubicBezTo>
                <a:cubicBezTo>
                  <a:pt x="2422287" y="519016"/>
                  <a:pt x="2422287" y="519016"/>
                  <a:pt x="2422287" y="519016"/>
                </a:cubicBezTo>
                <a:cubicBezTo>
                  <a:pt x="2469213" y="561123"/>
                  <a:pt x="2516955" y="618080"/>
                  <a:pt x="2565513" y="689886"/>
                </a:cubicBezTo>
                <a:cubicBezTo>
                  <a:pt x="2652031" y="640455"/>
                  <a:pt x="2652031" y="640455"/>
                  <a:pt x="2652031" y="640455"/>
                </a:cubicBezTo>
                <a:cubicBezTo>
                  <a:pt x="2652031" y="640455"/>
                  <a:pt x="2652031" y="640455"/>
                  <a:pt x="2666858" y="639641"/>
                </a:cubicBezTo>
                <a:cubicBezTo>
                  <a:pt x="2681686" y="638827"/>
                  <a:pt x="2681686" y="638827"/>
                  <a:pt x="2697328" y="652863"/>
                </a:cubicBezTo>
                <a:cubicBezTo>
                  <a:pt x="2713785" y="681749"/>
                  <a:pt x="2731057" y="725484"/>
                  <a:pt x="2762343" y="753556"/>
                </a:cubicBezTo>
                <a:cubicBezTo>
                  <a:pt x="2763158" y="768405"/>
                  <a:pt x="2764788" y="798104"/>
                  <a:pt x="2749960" y="798918"/>
                </a:cubicBezTo>
                <a:cubicBezTo>
                  <a:pt x="2663441" y="848350"/>
                  <a:pt x="2663441" y="848350"/>
                  <a:pt x="2663441" y="848350"/>
                </a:cubicBezTo>
                <a:cubicBezTo>
                  <a:pt x="2680714" y="892085"/>
                  <a:pt x="2697171" y="920971"/>
                  <a:pt x="2714443" y="964706"/>
                </a:cubicBezTo>
                <a:cubicBezTo>
                  <a:pt x="2730901" y="993591"/>
                  <a:pt x="2747357" y="1022477"/>
                  <a:pt x="2749802" y="1067026"/>
                </a:cubicBezTo>
                <a:cubicBezTo>
                  <a:pt x="2837952" y="1047293"/>
                  <a:pt x="2837952" y="1047293"/>
                  <a:pt x="2837952" y="1047293"/>
                </a:cubicBezTo>
                <a:cubicBezTo>
                  <a:pt x="2852778" y="1046480"/>
                  <a:pt x="2852778" y="1046480"/>
                  <a:pt x="2852778" y="1046480"/>
                </a:cubicBezTo>
                <a:cubicBezTo>
                  <a:pt x="2867606" y="1045666"/>
                  <a:pt x="2883249" y="1059702"/>
                  <a:pt x="2884064" y="1074551"/>
                </a:cubicBezTo>
                <a:cubicBezTo>
                  <a:pt x="2901335" y="1118287"/>
                  <a:pt x="2902965" y="1147986"/>
                  <a:pt x="2920238" y="1191721"/>
                </a:cubicBezTo>
                <a:cubicBezTo>
                  <a:pt x="2921053" y="1206571"/>
                  <a:pt x="2907040" y="1222234"/>
                  <a:pt x="2893029" y="1237898"/>
                </a:cubicBezTo>
                <a:cubicBezTo>
                  <a:pt x="2804880" y="1257630"/>
                  <a:pt x="2804880" y="1257630"/>
                  <a:pt x="2804880" y="1257630"/>
                </a:cubicBezTo>
                <a:cubicBezTo>
                  <a:pt x="2808955" y="1331878"/>
                  <a:pt x="2813030" y="1406126"/>
                  <a:pt x="2817105" y="1480375"/>
                </a:cubicBezTo>
                <a:cubicBezTo>
                  <a:pt x="2906884" y="1490342"/>
                  <a:pt x="2906884" y="1490342"/>
                  <a:pt x="2906884" y="1490342"/>
                </a:cubicBezTo>
                <a:cubicBezTo>
                  <a:pt x="2921711" y="1489528"/>
                  <a:pt x="2937353" y="1503564"/>
                  <a:pt x="2938983" y="1533263"/>
                </a:cubicBezTo>
                <a:cubicBezTo>
                  <a:pt x="2925786" y="1563776"/>
                  <a:pt x="2928231" y="1608324"/>
                  <a:pt x="2930676" y="1652873"/>
                </a:cubicBezTo>
                <a:cubicBezTo>
                  <a:pt x="2916664" y="1668536"/>
                  <a:pt x="2902651" y="1684200"/>
                  <a:pt x="2887824" y="1685014"/>
                </a:cubicBezTo>
                <a:cubicBezTo>
                  <a:pt x="2798046" y="1675047"/>
                  <a:pt x="2798046" y="1675047"/>
                  <a:pt x="2798046" y="1675047"/>
                </a:cubicBezTo>
                <a:cubicBezTo>
                  <a:pt x="2787293" y="1750109"/>
                  <a:pt x="2761714" y="1825985"/>
                  <a:pt x="2736134" y="1901860"/>
                </a:cubicBezTo>
                <a:cubicBezTo>
                  <a:pt x="2827543" y="1941527"/>
                  <a:pt x="2827543" y="1941527"/>
                  <a:pt x="2827543" y="1941527"/>
                </a:cubicBezTo>
                <a:cubicBezTo>
                  <a:pt x="2842370" y="1940713"/>
                  <a:pt x="2843185" y="1955562"/>
                  <a:pt x="2844815" y="1985262"/>
                </a:cubicBezTo>
                <a:cubicBezTo>
                  <a:pt x="2831619" y="2015775"/>
                  <a:pt x="2804408" y="2061951"/>
                  <a:pt x="2791212" y="2092465"/>
                </a:cubicBezTo>
                <a:cubicBezTo>
                  <a:pt x="2792027" y="2107314"/>
                  <a:pt x="2777199" y="2108128"/>
                  <a:pt x="2762372" y="2108942"/>
                </a:cubicBezTo>
                <a:cubicBezTo>
                  <a:pt x="2762372" y="2108942"/>
                  <a:pt x="2747544" y="2109756"/>
                  <a:pt x="2747544" y="2109756"/>
                </a:cubicBezTo>
                <a:cubicBezTo>
                  <a:pt x="2656951" y="2084939"/>
                  <a:pt x="2656951" y="2084939"/>
                  <a:pt x="2656951" y="2084939"/>
                </a:cubicBezTo>
                <a:cubicBezTo>
                  <a:pt x="2630556" y="2145965"/>
                  <a:pt x="2589335" y="2207805"/>
                  <a:pt x="2548113" y="2269645"/>
                </a:cubicBezTo>
                <a:cubicBezTo>
                  <a:pt x="2610682" y="2325789"/>
                  <a:pt x="2610682" y="2325789"/>
                  <a:pt x="2610682" y="2325789"/>
                </a:cubicBezTo>
                <a:cubicBezTo>
                  <a:pt x="2626324" y="2339824"/>
                  <a:pt x="2627955" y="2369524"/>
                  <a:pt x="2613127" y="2370338"/>
                </a:cubicBezTo>
                <a:cubicBezTo>
                  <a:pt x="2585917" y="2416514"/>
                  <a:pt x="2557893" y="2447841"/>
                  <a:pt x="2529869" y="2479168"/>
                </a:cubicBezTo>
                <a:cubicBezTo>
                  <a:pt x="2529869" y="2479168"/>
                  <a:pt x="2515041" y="2479982"/>
                  <a:pt x="2500214" y="2480795"/>
                </a:cubicBezTo>
                <a:cubicBezTo>
                  <a:pt x="2500214" y="2480795"/>
                  <a:pt x="2485387" y="2481609"/>
                  <a:pt x="2485387" y="2481609"/>
                </a:cubicBezTo>
                <a:cubicBezTo>
                  <a:pt x="2407175" y="2411430"/>
                  <a:pt x="2407175" y="2411430"/>
                  <a:pt x="2407175" y="2411430"/>
                </a:cubicBezTo>
                <a:cubicBezTo>
                  <a:pt x="2365953" y="2473270"/>
                  <a:pt x="2294262" y="2521887"/>
                  <a:pt x="2236583" y="2554841"/>
                </a:cubicBezTo>
                <a:cubicBezTo>
                  <a:pt x="2285955" y="2641498"/>
                  <a:pt x="2285955" y="2641498"/>
                  <a:pt x="2285955" y="2641498"/>
                </a:cubicBezTo>
                <a:cubicBezTo>
                  <a:pt x="2286770" y="2656347"/>
                  <a:pt x="2287585" y="2671197"/>
                  <a:pt x="2273573" y="2686860"/>
                </a:cubicBezTo>
                <a:cubicBezTo>
                  <a:pt x="2244733" y="2703338"/>
                  <a:pt x="2201881" y="2735478"/>
                  <a:pt x="2158215" y="2752769"/>
                </a:cubicBezTo>
                <a:cubicBezTo>
                  <a:pt x="2158215" y="2752769"/>
                  <a:pt x="2158215" y="2752769"/>
                  <a:pt x="2143387" y="2753583"/>
                </a:cubicBezTo>
                <a:cubicBezTo>
                  <a:pt x="2143387" y="2753583"/>
                  <a:pt x="2128560" y="2754397"/>
                  <a:pt x="2127745" y="2739547"/>
                </a:cubicBezTo>
                <a:cubicBezTo>
                  <a:pt x="2064361" y="2668554"/>
                  <a:pt x="2064361" y="2668554"/>
                  <a:pt x="2064361" y="2668554"/>
                </a:cubicBezTo>
                <a:cubicBezTo>
                  <a:pt x="2035522" y="2685031"/>
                  <a:pt x="2005867" y="2686659"/>
                  <a:pt x="1962200" y="2703950"/>
                </a:cubicBezTo>
                <a:cubicBezTo>
                  <a:pt x="1933361" y="2720427"/>
                  <a:pt x="1904521" y="2736904"/>
                  <a:pt x="1860039" y="2739346"/>
                </a:cubicBezTo>
                <a:cubicBezTo>
                  <a:pt x="1880571" y="2842479"/>
                  <a:pt x="1880571" y="2842479"/>
                  <a:pt x="1880571" y="2842479"/>
                </a:cubicBezTo>
                <a:cubicBezTo>
                  <a:pt x="1881386" y="2857329"/>
                  <a:pt x="1882201" y="2872179"/>
                  <a:pt x="1852547" y="2873806"/>
                </a:cubicBezTo>
                <a:cubicBezTo>
                  <a:pt x="1808881" y="2891097"/>
                  <a:pt x="1779225" y="2892725"/>
                  <a:pt x="1735559" y="2910016"/>
                </a:cubicBezTo>
                <a:cubicBezTo>
                  <a:pt x="1720732" y="2910830"/>
                  <a:pt x="1705089" y="2896794"/>
                  <a:pt x="1689447" y="2882758"/>
                </a:cubicBezTo>
                <a:cubicBezTo>
                  <a:pt x="1669730" y="2794474"/>
                  <a:pt x="1669730" y="2794474"/>
                  <a:pt x="1669730" y="2794474"/>
                </a:cubicBezTo>
                <a:cubicBezTo>
                  <a:pt x="1625248" y="2796915"/>
                  <a:pt x="1580766" y="2799356"/>
                  <a:pt x="1536284" y="2801798"/>
                </a:cubicBezTo>
                <a:cubicBezTo>
                  <a:pt x="1506630" y="2803425"/>
                  <a:pt x="1476976" y="2805053"/>
                  <a:pt x="1447321" y="2806680"/>
                </a:cubicBezTo>
                <a:cubicBezTo>
                  <a:pt x="1437384" y="2896592"/>
                  <a:pt x="1437384" y="2896592"/>
                  <a:pt x="1437384" y="2896592"/>
                </a:cubicBezTo>
                <a:cubicBezTo>
                  <a:pt x="1438199" y="2911442"/>
                  <a:pt x="1424186" y="2927105"/>
                  <a:pt x="1409359" y="2927919"/>
                </a:cubicBezTo>
                <a:cubicBezTo>
                  <a:pt x="1364877" y="2930360"/>
                  <a:pt x="1319580" y="2917952"/>
                  <a:pt x="1275099" y="2920393"/>
                </a:cubicBezTo>
                <a:cubicBezTo>
                  <a:pt x="1260271" y="2921207"/>
                  <a:pt x="1244629" y="2907171"/>
                  <a:pt x="1242999" y="2877472"/>
                </a:cubicBezTo>
                <a:cubicBezTo>
                  <a:pt x="1252936" y="2787560"/>
                  <a:pt x="1252936" y="2787560"/>
                  <a:pt x="1252936" y="2787560"/>
                </a:cubicBezTo>
                <a:cubicBezTo>
                  <a:pt x="1177985" y="2776780"/>
                  <a:pt x="1103033" y="2765999"/>
                  <a:pt x="1027267" y="2740368"/>
                </a:cubicBezTo>
                <a:cubicBezTo>
                  <a:pt x="1001688" y="2816244"/>
                  <a:pt x="1001688" y="2816244"/>
                  <a:pt x="1001688" y="2816244"/>
                </a:cubicBezTo>
                <a:cubicBezTo>
                  <a:pt x="987675" y="2831908"/>
                  <a:pt x="973663" y="2847571"/>
                  <a:pt x="973663" y="2847571"/>
                </a:cubicBezTo>
                <a:cubicBezTo>
                  <a:pt x="958836" y="2848385"/>
                  <a:pt x="958836" y="2848385"/>
                  <a:pt x="958021" y="2833535"/>
                </a:cubicBezTo>
                <a:cubicBezTo>
                  <a:pt x="912725" y="2821127"/>
                  <a:pt x="882254" y="2807905"/>
                  <a:pt x="836958" y="2795497"/>
                </a:cubicBezTo>
                <a:cubicBezTo>
                  <a:pt x="821315" y="2781461"/>
                  <a:pt x="805673" y="2767425"/>
                  <a:pt x="819685" y="2751761"/>
                </a:cubicBezTo>
                <a:cubicBezTo>
                  <a:pt x="859277" y="2660222"/>
                  <a:pt x="859277" y="2660222"/>
                  <a:pt x="859277" y="2660222"/>
                </a:cubicBezTo>
                <a:cubicBezTo>
                  <a:pt x="783511" y="2634592"/>
                  <a:pt x="721757" y="2593299"/>
                  <a:pt x="659187" y="2537156"/>
                </a:cubicBezTo>
                <a:cubicBezTo>
                  <a:pt x="603954" y="2614658"/>
                  <a:pt x="603954" y="2614658"/>
                  <a:pt x="603954" y="2614658"/>
                </a:cubicBezTo>
                <a:cubicBezTo>
                  <a:pt x="589126" y="2615472"/>
                  <a:pt x="589126" y="2615472"/>
                  <a:pt x="574299" y="2616285"/>
                </a:cubicBezTo>
                <a:cubicBezTo>
                  <a:pt x="559472" y="2617099"/>
                  <a:pt x="559472" y="2617099"/>
                  <a:pt x="544645" y="2617913"/>
                </a:cubicBezTo>
                <a:cubicBezTo>
                  <a:pt x="513360" y="2589842"/>
                  <a:pt x="482075" y="2561771"/>
                  <a:pt x="450791" y="2533699"/>
                </a:cubicBezTo>
                <a:cubicBezTo>
                  <a:pt x="435148" y="2519663"/>
                  <a:pt x="434333" y="2504813"/>
                  <a:pt x="448346" y="2489150"/>
                </a:cubicBezTo>
                <a:cubicBezTo>
                  <a:pt x="518407" y="2410833"/>
                  <a:pt x="518407" y="2410833"/>
                  <a:pt x="518407" y="2410833"/>
                </a:cubicBezTo>
                <a:cubicBezTo>
                  <a:pt x="456653" y="2369539"/>
                  <a:pt x="408096" y="2297732"/>
                  <a:pt x="360354" y="2240775"/>
                </a:cubicBezTo>
                <a:cubicBezTo>
                  <a:pt x="288663" y="2289393"/>
                  <a:pt x="288663" y="2289393"/>
                  <a:pt x="288663" y="2289393"/>
                </a:cubicBezTo>
                <a:cubicBezTo>
                  <a:pt x="273836" y="2290206"/>
                  <a:pt x="273836" y="2290206"/>
                  <a:pt x="273836" y="2290206"/>
                </a:cubicBezTo>
                <a:cubicBezTo>
                  <a:pt x="259008" y="2291020"/>
                  <a:pt x="244181" y="2291834"/>
                  <a:pt x="243366" y="2276984"/>
                </a:cubicBezTo>
                <a:cubicBezTo>
                  <a:pt x="212081" y="2248913"/>
                  <a:pt x="194810" y="2205177"/>
                  <a:pt x="177537" y="2161442"/>
                </a:cubicBezTo>
                <a:cubicBezTo>
                  <a:pt x="161895" y="2147406"/>
                  <a:pt x="175907" y="2131743"/>
                  <a:pt x="190735" y="2130929"/>
                </a:cubicBezTo>
                <a:cubicBezTo>
                  <a:pt x="261611" y="2067461"/>
                  <a:pt x="261611" y="2067461"/>
                  <a:pt x="261611" y="2067461"/>
                </a:cubicBezTo>
                <a:cubicBezTo>
                  <a:pt x="245153" y="2038576"/>
                  <a:pt x="228696" y="2009690"/>
                  <a:pt x="211424" y="1965955"/>
                </a:cubicBezTo>
                <a:cubicBezTo>
                  <a:pt x="194966" y="1937070"/>
                  <a:pt x="192521" y="1892521"/>
                  <a:pt x="176064" y="1863635"/>
                </a:cubicBezTo>
                <a:cubicBezTo>
                  <a:pt x="87915" y="1883368"/>
                  <a:pt x="87915" y="1883368"/>
                  <a:pt x="87915" y="1883368"/>
                </a:cubicBezTo>
                <a:cubicBezTo>
                  <a:pt x="73089" y="1884181"/>
                  <a:pt x="57446" y="1870146"/>
                  <a:pt x="41803" y="1856110"/>
                </a:cubicBezTo>
                <a:cubicBezTo>
                  <a:pt x="39358" y="1811561"/>
                  <a:pt x="22086" y="1767826"/>
                  <a:pt x="20456" y="1738126"/>
                </a:cubicBezTo>
                <a:cubicBezTo>
                  <a:pt x="19641" y="1723278"/>
                  <a:pt x="32838" y="1692765"/>
                  <a:pt x="47666" y="1691951"/>
                </a:cubicBezTo>
                <a:cubicBezTo>
                  <a:pt x="135815" y="1672218"/>
                  <a:pt x="135815" y="1672218"/>
                  <a:pt x="135815" y="1672218"/>
                </a:cubicBezTo>
                <a:cubicBezTo>
                  <a:pt x="116912" y="1598784"/>
                  <a:pt x="112837" y="1524536"/>
                  <a:pt x="123590" y="1449474"/>
                </a:cubicBezTo>
                <a:cubicBezTo>
                  <a:pt x="33811" y="1439507"/>
                  <a:pt x="33811" y="1439507"/>
                  <a:pt x="33811" y="1439507"/>
                </a:cubicBezTo>
                <a:cubicBezTo>
                  <a:pt x="3341" y="1426285"/>
                  <a:pt x="2526" y="1411435"/>
                  <a:pt x="1711" y="1396585"/>
                </a:cubicBezTo>
                <a:cubicBezTo>
                  <a:pt x="-734" y="1352036"/>
                  <a:pt x="-2364" y="1322337"/>
                  <a:pt x="10018" y="1276974"/>
                </a:cubicBezTo>
                <a:cubicBezTo>
                  <a:pt x="9203" y="1262125"/>
                  <a:pt x="23215" y="1246461"/>
                  <a:pt x="38043" y="1245647"/>
                </a:cubicBezTo>
                <a:cubicBezTo>
                  <a:pt x="142649" y="1254801"/>
                  <a:pt x="142649" y="1254801"/>
                  <a:pt x="142649" y="1254801"/>
                </a:cubicBezTo>
                <a:cubicBezTo>
                  <a:pt x="153401" y="1179739"/>
                  <a:pt x="164153" y="1104676"/>
                  <a:pt x="189733" y="1028801"/>
                </a:cubicBezTo>
                <a:cubicBezTo>
                  <a:pt x="113151" y="988321"/>
                  <a:pt x="113151" y="988321"/>
                  <a:pt x="113151" y="988321"/>
                </a:cubicBezTo>
                <a:cubicBezTo>
                  <a:pt x="98324" y="989134"/>
                  <a:pt x="81867" y="960249"/>
                  <a:pt x="95879" y="944585"/>
                </a:cubicBezTo>
                <a:cubicBezTo>
                  <a:pt x="109076" y="914072"/>
                  <a:pt x="121459" y="868710"/>
                  <a:pt x="134655" y="838197"/>
                </a:cubicBezTo>
                <a:cubicBezTo>
                  <a:pt x="148668" y="822533"/>
                  <a:pt x="162680" y="806870"/>
                  <a:pt x="162680" y="806870"/>
                </a:cubicBezTo>
                <a:cubicBezTo>
                  <a:pt x="177507" y="806056"/>
                  <a:pt x="178322" y="820906"/>
                  <a:pt x="178322" y="820906"/>
                </a:cubicBezTo>
                <a:cubicBezTo>
                  <a:pt x="268916" y="845722"/>
                  <a:pt x="268916" y="845722"/>
                  <a:pt x="268916" y="845722"/>
                </a:cubicBezTo>
                <a:cubicBezTo>
                  <a:pt x="310137" y="783882"/>
                  <a:pt x="351359" y="722042"/>
                  <a:pt x="392582" y="660203"/>
                </a:cubicBezTo>
                <a:cubicBezTo>
                  <a:pt x="329197" y="589210"/>
                  <a:pt x="329197" y="589210"/>
                  <a:pt x="329197" y="589210"/>
                </a:cubicBezTo>
                <a:cubicBezTo>
                  <a:pt x="314370" y="590024"/>
                  <a:pt x="312740" y="560325"/>
                  <a:pt x="311925" y="545475"/>
                </a:cubicBezTo>
                <a:cubicBezTo>
                  <a:pt x="339949" y="514148"/>
                  <a:pt x="367974" y="482821"/>
                  <a:pt x="395998" y="451494"/>
                </a:cubicBezTo>
                <a:cubicBezTo>
                  <a:pt x="410826" y="450681"/>
                  <a:pt x="410826" y="450681"/>
                  <a:pt x="425653" y="449867"/>
                </a:cubicBezTo>
                <a:cubicBezTo>
                  <a:pt x="440480" y="449053"/>
                  <a:pt x="440480" y="449053"/>
                  <a:pt x="455308" y="448239"/>
                </a:cubicBezTo>
                <a:cubicBezTo>
                  <a:pt x="517877" y="504383"/>
                  <a:pt x="517877" y="504383"/>
                  <a:pt x="517877" y="504383"/>
                </a:cubicBezTo>
                <a:cubicBezTo>
                  <a:pt x="574740" y="456579"/>
                  <a:pt x="631605" y="408775"/>
                  <a:pt x="688469" y="360970"/>
                </a:cubicBezTo>
                <a:cubicBezTo>
                  <a:pt x="639912" y="289164"/>
                  <a:pt x="639912" y="289164"/>
                  <a:pt x="639912" y="289164"/>
                </a:cubicBezTo>
                <a:cubicBezTo>
                  <a:pt x="639097" y="274314"/>
                  <a:pt x="637467" y="244615"/>
                  <a:pt x="652294" y="243801"/>
                </a:cubicBezTo>
                <a:cubicBezTo>
                  <a:pt x="695961" y="226510"/>
                  <a:pt x="723986" y="195183"/>
                  <a:pt x="767653" y="177892"/>
                </a:cubicBezTo>
                <a:cubicBezTo>
                  <a:pt x="767653" y="177892"/>
                  <a:pt x="782479" y="177078"/>
                  <a:pt x="782479" y="177078"/>
                </a:cubicBezTo>
                <a:cubicBezTo>
                  <a:pt x="797307" y="176264"/>
                  <a:pt x="797307" y="176264"/>
                  <a:pt x="812949" y="190300"/>
                </a:cubicBezTo>
                <a:cubicBezTo>
                  <a:pt x="861506" y="262107"/>
                  <a:pt x="861506" y="262107"/>
                  <a:pt x="861506" y="262107"/>
                </a:cubicBezTo>
                <a:cubicBezTo>
                  <a:pt x="890345" y="245630"/>
                  <a:pt x="934012" y="228339"/>
                  <a:pt x="963667" y="226711"/>
                </a:cubicBezTo>
                <a:cubicBezTo>
                  <a:pt x="992506" y="210234"/>
                  <a:pt x="1036173" y="192943"/>
                  <a:pt x="1065012" y="176466"/>
                </a:cubicBezTo>
                <a:cubicBezTo>
                  <a:pt x="1045296" y="88182"/>
                  <a:pt x="1045296" y="88182"/>
                  <a:pt x="1045296" y="88182"/>
                </a:cubicBezTo>
                <a:cubicBezTo>
                  <a:pt x="1044481" y="73332"/>
                  <a:pt x="1058492" y="57669"/>
                  <a:pt x="1073320" y="56855"/>
                </a:cubicBezTo>
                <a:cubicBezTo>
                  <a:pt x="1116987" y="39564"/>
                  <a:pt x="1161468" y="37123"/>
                  <a:pt x="1205135" y="19832"/>
                </a:cubicBezTo>
                <a:cubicBezTo>
                  <a:pt x="1219963" y="19018"/>
                  <a:pt x="1235604" y="33054"/>
                  <a:pt x="1236420" y="47903"/>
                </a:cubicBezTo>
                <a:cubicBezTo>
                  <a:pt x="1256137" y="136187"/>
                  <a:pt x="1256137" y="136187"/>
                  <a:pt x="1256137" y="136187"/>
                </a:cubicBezTo>
                <a:cubicBezTo>
                  <a:pt x="1300619" y="133746"/>
                  <a:pt x="1345100" y="131305"/>
                  <a:pt x="1404410" y="128050"/>
                </a:cubicBezTo>
                <a:cubicBezTo>
                  <a:pt x="1434064" y="126422"/>
                  <a:pt x="1448891" y="125608"/>
                  <a:pt x="1478547" y="123981"/>
                </a:cubicBezTo>
                <a:cubicBezTo>
                  <a:pt x="1488483" y="34069"/>
                  <a:pt x="1488483" y="34069"/>
                  <a:pt x="1488483" y="34069"/>
                </a:cubicBezTo>
                <a:cubicBezTo>
                  <a:pt x="1502496" y="18406"/>
                  <a:pt x="1516508" y="2742"/>
                  <a:pt x="1531335" y="1928"/>
                </a:cubicBezTo>
                <a:cubicBezTo>
                  <a:pt x="1553576" y="708"/>
                  <a:pt x="1575817" y="-513"/>
                  <a:pt x="1596306" y="224"/>
                </a:cubicBezTo>
                <a:close/>
              </a:path>
            </a:pathLst>
          </a:custGeom>
          <a:solidFill>
            <a:srgbClr val="324857"/>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14" name="Freeform 37"/>
          <p:cNvSpPr/>
          <p:nvPr/>
        </p:nvSpPr>
        <p:spPr>
          <a:xfrm>
            <a:off x="3529013" y="2681288"/>
            <a:ext cx="990600" cy="989012"/>
          </a:xfrm>
          <a:custGeom>
            <a:avLst/>
            <a:gdLst>
              <a:gd name="connsiteX0" fmla="*/ 509208 w 992482"/>
              <a:gd name="connsiteY0" fmla="*/ 260 h 991385"/>
              <a:gd name="connsiteX1" fmla="*/ 541875 w 992482"/>
              <a:gd name="connsiteY1" fmla="*/ 4067 h 991385"/>
              <a:gd name="connsiteX2" fmla="*/ 557655 w 992482"/>
              <a:gd name="connsiteY2" fmla="*/ 15160 h 991385"/>
              <a:gd name="connsiteX3" fmla="*/ 554816 w 992482"/>
              <a:gd name="connsiteY3" fmla="*/ 78001 h 991385"/>
              <a:gd name="connsiteX4" fmla="*/ 619941 w 992482"/>
              <a:gd name="connsiteY4" fmla="*/ 94311 h 991385"/>
              <a:gd name="connsiteX5" fmla="*/ 644097 w 992482"/>
              <a:gd name="connsiteY5" fmla="*/ 34666 h 991385"/>
              <a:gd name="connsiteX6" fmla="*/ 656347 w 992482"/>
              <a:gd name="connsiteY6" fmla="*/ 25594 h 991385"/>
              <a:gd name="connsiteX7" fmla="*/ 664237 w 992482"/>
              <a:gd name="connsiteY7" fmla="*/ 31141 h 991385"/>
              <a:gd name="connsiteX8" fmla="*/ 723825 w 992482"/>
              <a:gd name="connsiteY8" fmla="*/ 55347 h 991385"/>
              <a:gd name="connsiteX9" fmla="*/ 734068 w 992482"/>
              <a:gd name="connsiteY9" fmla="*/ 74335 h 991385"/>
              <a:gd name="connsiteX10" fmla="*/ 709913 w 992482"/>
              <a:gd name="connsiteY10" fmla="*/ 133981 h 991385"/>
              <a:gd name="connsiteX11" fmla="*/ 763964 w 992482"/>
              <a:gd name="connsiteY11" fmla="*/ 166083 h 991385"/>
              <a:gd name="connsiteX12" fmla="*/ 812965 w 992482"/>
              <a:gd name="connsiteY12" fmla="*/ 129797 h 991385"/>
              <a:gd name="connsiteX13" fmla="*/ 818502 w 992482"/>
              <a:gd name="connsiteY13" fmla="*/ 121901 h 991385"/>
              <a:gd name="connsiteX14" fmla="*/ 833105 w 992482"/>
              <a:gd name="connsiteY14" fmla="*/ 126272 h 991385"/>
              <a:gd name="connsiteX15" fmla="*/ 876083 w 992482"/>
              <a:gd name="connsiteY15" fmla="*/ 174167 h 991385"/>
              <a:gd name="connsiteX16" fmla="*/ 879612 w 992482"/>
              <a:gd name="connsiteY16" fmla="*/ 194331 h 991385"/>
              <a:gd name="connsiteX17" fmla="*/ 832964 w 992482"/>
              <a:gd name="connsiteY17" fmla="*/ 244059 h 991385"/>
              <a:gd name="connsiteX18" fmla="*/ 869229 w 992482"/>
              <a:gd name="connsiteY18" fmla="*/ 293128 h 991385"/>
              <a:gd name="connsiteX19" fmla="*/ 870405 w 992482"/>
              <a:gd name="connsiteY19" fmla="*/ 299850 h 991385"/>
              <a:gd name="connsiteX20" fmla="*/ 928473 w 992482"/>
              <a:gd name="connsiteY20" fmla="*/ 275832 h 991385"/>
              <a:gd name="connsiteX21" fmla="*/ 944252 w 992482"/>
              <a:gd name="connsiteY21" fmla="*/ 286924 h 991385"/>
              <a:gd name="connsiteX22" fmla="*/ 968266 w 992482"/>
              <a:gd name="connsiteY22" fmla="*/ 345065 h 991385"/>
              <a:gd name="connsiteX23" fmla="*/ 965082 w 992482"/>
              <a:gd name="connsiteY23" fmla="*/ 366404 h 991385"/>
              <a:gd name="connsiteX24" fmla="*/ 907015 w 992482"/>
              <a:gd name="connsiteY24" fmla="*/ 390422 h 991385"/>
              <a:gd name="connsiteX25" fmla="*/ 918779 w 992482"/>
              <a:gd name="connsiteY25" fmla="*/ 457634 h 991385"/>
              <a:gd name="connsiteX26" fmla="*/ 981552 w 992482"/>
              <a:gd name="connsiteY26" fmla="*/ 460502 h 991385"/>
              <a:gd name="connsiteX27" fmla="*/ 990618 w 992482"/>
              <a:gd name="connsiteY27" fmla="*/ 472769 h 991385"/>
              <a:gd name="connsiteX28" fmla="*/ 988955 w 992482"/>
              <a:gd name="connsiteY28" fmla="*/ 542331 h 991385"/>
              <a:gd name="connsiteX29" fmla="*/ 976705 w 992482"/>
              <a:gd name="connsiteY29" fmla="*/ 551403 h 991385"/>
              <a:gd name="connsiteX30" fmla="*/ 915109 w 992482"/>
              <a:gd name="connsiteY30" fmla="*/ 555257 h 991385"/>
              <a:gd name="connsiteX31" fmla="*/ 904380 w 992482"/>
              <a:gd name="connsiteY31" fmla="*/ 612552 h 991385"/>
              <a:gd name="connsiteX32" fmla="*/ 898843 w 992482"/>
              <a:gd name="connsiteY32" fmla="*/ 620448 h 991385"/>
              <a:gd name="connsiteX33" fmla="*/ 951719 w 992482"/>
              <a:gd name="connsiteY33" fmla="*/ 645829 h 991385"/>
              <a:gd name="connsiteX34" fmla="*/ 961961 w 992482"/>
              <a:gd name="connsiteY34" fmla="*/ 664818 h 991385"/>
              <a:gd name="connsiteX35" fmla="*/ 937806 w 992482"/>
              <a:gd name="connsiteY35" fmla="*/ 724463 h 991385"/>
              <a:gd name="connsiteX36" fmla="*/ 925556 w 992482"/>
              <a:gd name="connsiteY36" fmla="*/ 733534 h 991385"/>
              <a:gd name="connsiteX37" fmla="*/ 918842 w 992482"/>
              <a:gd name="connsiteY37" fmla="*/ 734709 h 991385"/>
              <a:gd name="connsiteX38" fmla="*/ 859254 w 992482"/>
              <a:gd name="connsiteY38" fmla="*/ 710503 h 991385"/>
              <a:gd name="connsiteX39" fmla="*/ 820495 w 992482"/>
              <a:gd name="connsiteY39" fmla="*/ 765777 h 991385"/>
              <a:gd name="connsiteX40" fmla="*/ 862297 w 992482"/>
              <a:gd name="connsiteY40" fmla="*/ 806951 h 991385"/>
              <a:gd name="connsiteX41" fmla="*/ 859113 w 992482"/>
              <a:gd name="connsiteY41" fmla="*/ 828290 h 991385"/>
              <a:gd name="connsiteX42" fmla="*/ 812465 w 992482"/>
              <a:gd name="connsiteY42" fmla="*/ 878017 h 991385"/>
              <a:gd name="connsiteX43" fmla="*/ 805751 w 992482"/>
              <a:gd name="connsiteY43" fmla="*/ 879192 h 991385"/>
              <a:gd name="connsiteX44" fmla="*/ 791148 w 992482"/>
              <a:gd name="connsiteY44" fmla="*/ 874821 h 991385"/>
              <a:gd name="connsiteX45" fmla="*/ 749346 w 992482"/>
              <a:gd name="connsiteY45" fmla="*/ 833647 h 991385"/>
              <a:gd name="connsiteX46" fmla="*/ 699169 w 992482"/>
              <a:gd name="connsiteY46" fmla="*/ 863211 h 991385"/>
              <a:gd name="connsiteX47" fmla="*/ 693632 w 992482"/>
              <a:gd name="connsiteY47" fmla="*/ 871107 h 991385"/>
              <a:gd name="connsiteX48" fmla="*/ 716470 w 992482"/>
              <a:gd name="connsiteY48" fmla="*/ 922527 h 991385"/>
              <a:gd name="connsiteX49" fmla="*/ 706573 w 992482"/>
              <a:gd name="connsiteY49" fmla="*/ 945041 h 991385"/>
              <a:gd name="connsiteX50" fmla="*/ 641792 w 992482"/>
              <a:gd name="connsiteY50" fmla="*/ 970234 h 991385"/>
              <a:gd name="connsiteX51" fmla="*/ 626013 w 992482"/>
              <a:gd name="connsiteY51" fmla="*/ 959141 h 991385"/>
              <a:gd name="connsiteX52" fmla="*/ 601999 w 992482"/>
              <a:gd name="connsiteY52" fmla="*/ 901000 h 991385"/>
              <a:gd name="connsiteX53" fmla="*/ 569608 w 992482"/>
              <a:gd name="connsiteY53" fmla="*/ 913597 h 991385"/>
              <a:gd name="connsiteX54" fmla="*/ 534865 w 992482"/>
              <a:gd name="connsiteY54" fmla="*/ 912750 h 991385"/>
              <a:gd name="connsiteX55" fmla="*/ 532026 w 992482"/>
              <a:gd name="connsiteY55" fmla="*/ 975592 h 991385"/>
              <a:gd name="connsiteX56" fmla="*/ 520952 w 992482"/>
              <a:gd name="connsiteY56" fmla="*/ 991385 h 991385"/>
              <a:gd name="connsiteX57" fmla="*/ 451466 w 992482"/>
              <a:gd name="connsiteY57" fmla="*/ 989692 h 991385"/>
              <a:gd name="connsiteX58" fmla="*/ 434510 w 992482"/>
              <a:gd name="connsiteY58" fmla="*/ 971879 h 991385"/>
              <a:gd name="connsiteX59" fmla="*/ 438526 w 992482"/>
              <a:gd name="connsiteY59" fmla="*/ 915758 h 991385"/>
              <a:gd name="connsiteX60" fmla="*/ 373400 w 992482"/>
              <a:gd name="connsiteY60" fmla="*/ 899449 h 991385"/>
              <a:gd name="connsiteX61" fmla="*/ 348068 w 992482"/>
              <a:gd name="connsiteY61" fmla="*/ 952373 h 991385"/>
              <a:gd name="connsiteX62" fmla="*/ 335818 w 992482"/>
              <a:gd name="connsiteY62" fmla="*/ 961444 h 991385"/>
              <a:gd name="connsiteX63" fmla="*/ 329105 w 992482"/>
              <a:gd name="connsiteY63" fmla="*/ 962619 h 991385"/>
              <a:gd name="connsiteX64" fmla="*/ 262803 w 992482"/>
              <a:gd name="connsiteY64" fmla="*/ 939588 h 991385"/>
              <a:gd name="connsiteX65" fmla="*/ 259273 w 992482"/>
              <a:gd name="connsiteY65" fmla="*/ 919424 h 991385"/>
              <a:gd name="connsiteX66" fmla="*/ 283429 w 992482"/>
              <a:gd name="connsiteY66" fmla="*/ 859779 h 991385"/>
              <a:gd name="connsiteX67" fmla="*/ 228201 w 992482"/>
              <a:gd name="connsiteY67" fmla="*/ 820956 h 991385"/>
              <a:gd name="connsiteX68" fmla="*/ 180376 w 992482"/>
              <a:gd name="connsiteY68" fmla="*/ 863962 h 991385"/>
              <a:gd name="connsiteX69" fmla="*/ 173663 w 992482"/>
              <a:gd name="connsiteY69" fmla="*/ 865137 h 991385"/>
              <a:gd name="connsiteX70" fmla="*/ 159060 w 992482"/>
              <a:gd name="connsiteY70" fmla="*/ 860766 h 991385"/>
              <a:gd name="connsiteX71" fmla="*/ 116082 w 992482"/>
              <a:gd name="connsiteY71" fmla="*/ 812871 h 991385"/>
              <a:gd name="connsiteX72" fmla="*/ 112553 w 992482"/>
              <a:gd name="connsiteY72" fmla="*/ 792707 h 991385"/>
              <a:gd name="connsiteX73" fmla="*/ 160377 w 992482"/>
              <a:gd name="connsiteY73" fmla="*/ 749701 h 991385"/>
              <a:gd name="connsiteX74" fmla="*/ 124113 w 992482"/>
              <a:gd name="connsiteY74" fmla="*/ 700631 h 991385"/>
              <a:gd name="connsiteX75" fmla="*/ 122936 w 992482"/>
              <a:gd name="connsiteY75" fmla="*/ 693910 h 991385"/>
              <a:gd name="connsiteX76" fmla="*/ 63693 w 992482"/>
              <a:gd name="connsiteY76" fmla="*/ 711207 h 991385"/>
              <a:gd name="connsiteX77" fmla="*/ 42376 w 992482"/>
              <a:gd name="connsiteY77" fmla="*/ 708010 h 991385"/>
              <a:gd name="connsiteX78" fmla="*/ 23899 w 992482"/>
              <a:gd name="connsiteY78" fmla="*/ 641973 h 991385"/>
              <a:gd name="connsiteX79" fmla="*/ 28259 w 992482"/>
              <a:gd name="connsiteY79" fmla="*/ 627355 h 991385"/>
              <a:gd name="connsiteX80" fmla="*/ 86327 w 992482"/>
              <a:gd name="connsiteY80" fmla="*/ 603338 h 991385"/>
              <a:gd name="connsiteX81" fmla="*/ 74562 w 992482"/>
              <a:gd name="connsiteY81" fmla="*/ 536125 h 991385"/>
              <a:gd name="connsiteX82" fmla="*/ 11790 w 992482"/>
              <a:gd name="connsiteY82" fmla="*/ 533258 h 991385"/>
              <a:gd name="connsiteX83" fmla="*/ 1547 w 992482"/>
              <a:gd name="connsiteY83" fmla="*/ 514269 h 991385"/>
              <a:gd name="connsiteX84" fmla="*/ 4386 w 992482"/>
              <a:gd name="connsiteY84" fmla="*/ 451428 h 991385"/>
              <a:gd name="connsiteX85" fmla="*/ 15460 w 992482"/>
              <a:gd name="connsiteY85" fmla="*/ 435635 h 991385"/>
              <a:gd name="connsiteX86" fmla="*/ 78232 w 992482"/>
              <a:gd name="connsiteY86" fmla="*/ 438503 h 991385"/>
              <a:gd name="connsiteX87" fmla="*/ 88961 w 992482"/>
              <a:gd name="connsiteY87" fmla="*/ 381208 h 991385"/>
              <a:gd name="connsiteX88" fmla="*/ 94498 w 992482"/>
              <a:gd name="connsiteY88" fmla="*/ 373311 h 991385"/>
              <a:gd name="connsiteX89" fmla="*/ 41623 w 992482"/>
              <a:gd name="connsiteY89" fmla="*/ 347930 h 991385"/>
              <a:gd name="connsiteX90" fmla="*/ 31380 w 992482"/>
              <a:gd name="connsiteY90" fmla="*/ 328942 h 991385"/>
              <a:gd name="connsiteX91" fmla="*/ 54359 w 992482"/>
              <a:gd name="connsiteY91" fmla="*/ 262576 h 991385"/>
              <a:gd name="connsiteX92" fmla="*/ 67786 w 992482"/>
              <a:gd name="connsiteY92" fmla="*/ 260226 h 991385"/>
              <a:gd name="connsiteX93" fmla="*/ 74499 w 992482"/>
              <a:gd name="connsiteY93" fmla="*/ 259051 h 991385"/>
              <a:gd name="connsiteX94" fmla="*/ 134088 w 992482"/>
              <a:gd name="connsiteY94" fmla="*/ 283257 h 991385"/>
              <a:gd name="connsiteX95" fmla="*/ 172846 w 992482"/>
              <a:gd name="connsiteY95" fmla="*/ 227982 h 991385"/>
              <a:gd name="connsiteX96" fmla="*/ 129868 w 992482"/>
              <a:gd name="connsiteY96" fmla="*/ 180088 h 991385"/>
              <a:gd name="connsiteX97" fmla="*/ 133052 w 992482"/>
              <a:gd name="connsiteY97" fmla="*/ 158749 h 991385"/>
              <a:gd name="connsiteX98" fmla="*/ 180877 w 992482"/>
              <a:gd name="connsiteY98" fmla="*/ 115743 h 991385"/>
              <a:gd name="connsiteX99" fmla="*/ 187590 w 992482"/>
              <a:gd name="connsiteY99" fmla="*/ 114568 h 991385"/>
              <a:gd name="connsiteX100" fmla="*/ 202193 w 992482"/>
              <a:gd name="connsiteY100" fmla="*/ 118939 h 991385"/>
              <a:gd name="connsiteX101" fmla="*/ 243995 w 992482"/>
              <a:gd name="connsiteY101" fmla="*/ 160112 h 991385"/>
              <a:gd name="connsiteX102" fmla="*/ 292996 w 992482"/>
              <a:gd name="connsiteY102" fmla="*/ 123827 h 991385"/>
              <a:gd name="connsiteX103" fmla="*/ 299709 w 992482"/>
              <a:gd name="connsiteY103" fmla="*/ 122652 h 991385"/>
              <a:gd name="connsiteX104" fmla="*/ 275695 w 992482"/>
              <a:gd name="connsiteY104" fmla="*/ 64511 h 991385"/>
              <a:gd name="connsiteX105" fmla="*/ 286769 w 992482"/>
              <a:gd name="connsiteY105" fmla="*/ 48718 h 991385"/>
              <a:gd name="connsiteX106" fmla="*/ 351549 w 992482"/>
              <a:gd name="connsiteY106" fmla="*/ 23526 h 991385"/>
              <a:gd name="connsiteX107" fmla="*/ 367328 w 992482"/>
              <a:gd name="connsiteY107" fmla="*/ 34618 h 991385"/>
              <a:gd name="connsiteX108" fmla="*/ 390166 w 992482"/>
              <a:gd name="connsiteY108" fmla="*/ 86038 h 991385"/>
              <a:gd name="connsiteX109" fmla="*/ 423733 w 992482"/>
              <a:gd name="connsiteY109" fmla="*/ 80163 h 991385"/>
              <a:gd name="connsiteX110" fmla="*/ 457300 w 992482"/>
              <a:gd name="connsiteY110" fmla="*/ 74288 h 991385"/>
              <a:gd name="connsiteX111" fmla="*/ 460139 w 992482"/>
              <a:gd name="connsiteY111" fmla="*/ 11446 h 991385"/>
              <a:gd name="connsiteX112" fmla="*/ 472389 w 992482"/>
              <a:gd name="connsiteY112" fmla="*/ 2375 h 991385"/>
              <a:gd name="connsiteX113" fmla="*/ 509208 w 992482"/>
              <a:gd name="connsiteY113" fmla="*/ 260 h 991385"/>
              <a:gd name="connsiteX114" fmla="*/ 495780 w 992482"/>
              <a:gd name="connsiteY114" fmla="*/ 163029 h 991385"/>
              <a:gd name="connsiteX115" fmla="*/ 162439 w 992482"/>
              <a:gd name="connsiteY115" fmla="*/ 496370 h 991385"/>
              <a:gd name="connsiteX116" fmla="*/ 495780 w 992482"/>
              <a:gd name="connsiteY116" fmla="*/ 829712 h 991385"/>
              <a:gd name="connsiteX117" fmla="*/ 829122 w 992482"/>
              <a:gd name="connsiteY117" fmla="*/ 496370 h 991385"/>
              <a:gd name="connsiteX118" fmla="*/ 495780 w 992482"/>
              <a:gd name="connsiteY118" fmla="*/ 163029 h 991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992482" h="991385">
                <a:moveTo>
                  <a:pt x="509208" y="260"/>
                </a:moveTo>
                <a:cubicBezTo>
                  <a:pt x="520559" y="871"/>
                  <a:pt x="531217" y="2469"/>
                  <a:pt x="541875" y="4067"/>
                </a:cubicBezTo>
                <a:cubicBezTo>
                  <a:pt x="548588" y="2892"/>
                  <a:pt x="556478" y="8439"/>
                  <a:pt x="557655" y="15160"/>
                </a:cubicBezTo>
                <a:cubicBezTo>
                  <a:pt x="554816" y="78001"/>
                  <a:pt x="554816" y="78001"/>
                  <a:pt x="554816" y="78001"/>
                </a:cubicBezTo>
                <a:cubicBezTo>
                  <a:pt x="576132" y="81197"/>
                  <a:pt x="597449" y="84393"/>
                  <a:pt x="619941" y="94311"/>
                </a:cubicBezTo>
                <a:cubicBezTo>
                  <a:pt x="644097" y="34666"/>
                  <a:pt x="644097" y="34666"/>
                  <a:pt x="644097" y="34666"/>
                </a:cubicBezTo>
                <a:cubicBezTo>
                  <a:pt x="650810" y="33491"/>
                  <a:pt x="649634" y="26769"/>
                  <a:pt x="656347" y="25594"/>
                </a:cubicBezTo>
                <a:cubicBezTo>
                  <a:pt x="656347" y="25594"/>
                  <a:pt x="663060" y="24419"/>
                  <a:pt x="664237" y="31141"/>
                </a:cubicBezTo>
                <a:cubicBezTo>
                  <a:pt x="685553" y="34337"/>
                  <a:pt x="708046" y="44254"/>
                  <a:pt x="723825" y="55347"/>
                </a:cubicBezTo>
                <a:cubicBezTo>
                  <a:pt x="731715" y="60893"/>
                  <a:pt x="739605" y="66439"/>
                  <a:pt x="734068" y="74335"/>
                </a:cubicBezTo>
                <a:cubicBezTo>
                  <a:pt x="709913" y="133981"/>
                  <a:pt x="709913" y="133981"/>
                  <a:pt x="709913" y="133981"/>
                </a:cubicBezTo>
                <a:cubicBezTo>
                  <a:pt x="732405" y="143898"/>
                  <a:pt x="748185" y="154990"/>
                  <a:pt x="763964" y="166083"/>
                </a:cubicBezTo>
                <a:cubicBezTo>
                  <a:pt x="812965" y="129797"/>
                  <a:pt x="812965" y="129797"/>
                  <a:pt x="812965" y="129797"/>
                </a:cubicBezTo>
                <a:cubicBezTo>
                  <a:pt x="811789" y="123076"/>
                  <a:pt x="818502" y="121901"/>
                  <a:pt x="818502" y="121901"/>
                </a:cubicBezTo>
                <a:cubicBezTo>
                  <a:pt x="825215" y="120726"/>
                  <a:pt x="826392" y="127447"/>
                  <a:pt x="833105" y="126272"/>
                </a:cubicBezTo>
                <a:cubicBezTo>
                  <a:pt x="850061" y="144086"/>
                  <a:pt x="867017" y="161900"/>
                  <a:pt x="876083" y="174167"/>
                </a:cubicBezTo>
                <a:cubicBezTo>
                  <a:pt x="883973" y="179714"/>
                  <a:pt x="886326" y="193156"/>
                  <a:pt x="879612" y="194331"/>
                </a:cubicBezTo>
                <a:cubicBezTo>
                  <a:pt x="832964" y="244059"/>
                  <a:pt x="832964" y="244059"/>
                  <a:pt x="832964" y="244059"/>
                </a:cubicBezTo>
                <a:cubicBezTo>
                  <a:pt x="848744" y="255151"/>
                  <a:pt x="858986" y="274140"/>
                  <a:pt x="869229" y="293128"/>
                </a:cubicBezTo>
                <a:cubicBezTo>
                  <a:pt x="869229" y="293128"/>
                  <a:pt x="869229" y="293128"/>
                  <a:pt x="870405" y="299850"/>
                </a:cubicBezTo>
                <a:cubicBezTo>
                  <a:pt x="928473" y="275832"/>
                  <a:pt x="928473" y="275832"/>
                  <a:pt x="928473" y="275832"/>
                </a:cubicBezTo>
                <a:cubicBezTo>
                  <a:pt x="935186" y="274657"/>
                  <a:pt x="943076" y="280203"/>
                  <a:pt x="944252" y="286924"/>
                </a:cubicBezTo>
                <a:cubicBezTo>
                  <a:pt x="954495" y="305913"/>
                  <a:pt x="964737" y="324902"/>
                  <a:pt x="968266" y="345065"/>
                </a:cubicBezTo>
                <a:cubicBezTo>
                  <a:pt x="977333" y="357333"/>
                  <a:pt x="971796" y="365229"/>
                  <a:pt x="965082" y="366404"/>
                </a:cubicBezTo>
                <a:cubicBezTo>
                  <a:pt x="907015" y="390422"/>
                  <a:pt x="907015" y="390422"/>
                  <a:pt x="907015" y="390422"/>
                </a:cubicBezTo>
                <a:cubicBezTo>
                  <a:pt x="910544" y="410586"/>
                  <a:pt x="914074" y="430750"/>
                  <a:pt x="918779" y="457634"/>
                </a:cubicBezTo>
                <a:cubicBezTo>
                  <a:pt x="981552" y="460502"/>
                  <a:pt x="981552" y="460502"/>
                  <a:pt x="981552" y="460502"/>
                </a:cubicBezTo>
                <a:cubicBezTo>
                  <a:pt x="988265" y="459327"/>
                  <a:pt x="989442" y="466048"/>
                  <a:pt x="990618" y="472769"/>
                </a:cubicBezTo>
                <a:cubicBezTo>
                  <a:pt x="994147" y="492933"/>
                  <a:pt x="992140" y="520993"/>
                  <a:pt x="988955" y="542331"/>
                </a:cubicBezTo>
                <a:cubicBezTo>
                  <a:pt x="990132" y="549053"/>
                  <a:pt x="983418" y="550228"/>
                  <a:pt x="976705" y="551403"/>
                </a:cubicBezTo>
                <a:cubicBezTo>
                  <a:pt x="915109" y="555257"/>
                  <a:pt x="915109" y="555257"/>
                  <a:pt x="915109" y="555257"/>
                </a:cubicBezTo>
                <a:cubicBezTo>
                  <a:pt x="911925" y="576595"/>
                  <a:pt x="907564" y="591213"/>
                  <a:pt x="904380" y="612552"/>
                </a:cubicBezTo>
                <a:cubicBezTo>
                  <a:pt x="904380" y="612552"/>
                  <a:pt x="898843" y="620448"/>
                  <a:pt x="898843" y="620448"/>
                </a:cubicBezTo>
                <a:cubicBezTo>
                  <a:pt x="951719" y="645829"/>
                  <a:pt x="951719" y="645829"/>
                  <a:pt x="951719" y="645829"/>
                </a:cubicBezTo>
                <a:cubicBezTo>
                  <a:pt x="959608" y="651375"/>
                  <a:pt x="967498" y="656922"/>
                  <a:pt x="961961" y="664818"/>
                </a:cubicBezTo>
                <a:cubicBezTo>
                  <a:pt x="952064" y="687332"/>
                  <a:pt x="948880" y="708670"/>
                  <a:pt x="937806" y="724463"/>
                </a:cubicBezTo>
                <a:cubicBezTo>
                  <a:pt x="932269" y="732359"/>
                  <a:pt x="925556" y="733534"/>
                  <a:pt x="925556" y="733534"/>
                </a:cubicBezTo>
                <a:cubicBezTo>
                  <a:pt x="918842" y="734709"/>
                  <a:pt x="918842" y="734709"/>
                  <a:pt x="918842" y="734709"/>
                </a:cubicBezTo>
                <a:cubicBezTo>
                  <a:pt x="859254" y="710503"/>
                  <a:pt x="859254" y="710503"/>
                  <a:pt x="859254" y="710503"/>
                </a:cubicBezTo>
                <a:cubicBezTo>
                  <a:pt x="848180" y="726296"/>
                  <a:pt x="838282" y="748809"/>
                  <a:pt x="820495" y="765777"/>
                </a:cubicBezTo>
                <a:cubicBezTo>
                  <a:pt x="862297" y="806951"/>
                  <a:pt x="862297" y="806951"/>
                  <a:pt x="862297" y="806951"/>
                </a:cubicBezTo>
                <a:cubicBezTo>
                  <a:pt x="863473" y="813672"/>
                  <a:pt x="865826" y="827115"/>
                  <a:pt x="859113" y="828290"/>
                </a:cubicBezTo>
                <a:cubicBezTo>
                  <a:pt x="848039" y="844082"/>
                  <a:pt x="830252" y="861050"/>
                  <a:pt x="812465" y="878017"/>
                </a:cubicBezTo>
                <a:cubicBezTo>
                  <a:pt x="812465" y="878017"/>
                  <a:pt x="805751" y="879192"/>
                  <a:pt x="805751" y="879192"/>
                </a:cubicBezTo>
                <a:cubicBezTo>
                  <a:pt x="799038" y="880367"/>
                  <a:pt x="799038" y="880367"/>
                  <a:pt x="791148" y="874821"/>
                </a:cubicBezTo>
                <a:cubicBezTo>
                  <a:pt x="749346" y="833647"/>
                  <a:pt x="749346" y="833647"/>
                  <a:pt x="749346" y="833647"/>
                </a:cubicBezTo>
                <a:cubicBezTo>
                  <a:pt x="730383" y="843894"/>
                  <a:pt x="718133" y="852965"/>
                  <a:pt x="699169" y="863211"/>
                </a:cubicBezTo>
                <a:cubicBezTo>
                  <a:pt x="699169" y="863211"/>
                  <a:pt x="692456" y="864386"/>
                  <a:pt x="693632" y="871107"/>
                </a:cubicBezTo>
                <a:cubicBezTo>
                  <a:pt x="716470" y="922527"/>
                  <a:pt x="716470" y="922527"/>
                  <a:pt x="716470" y="922527"/>
                </a:cubicBezTo>
                <a:cubicBezTo>
                  <a:pt x="717646" y="929249"/>
                  <a:pt x="713286" y="943866"/>
                  <a:pt x="706573" y="945041"/>
                </a:cubicBezTo>
                <a:cubicBezTo>
                  <a:pt x="687609" y="955287"/>
                  <a:pt x="660756" y="959987"/>
                  <a:pt x="641792" y="970234"/>
                </a:cubicBezTo>
                <a:cubicBezTo>
                  <a:pt x="635079" y="971409"/>
                  <a:pt x="627189" y="965862"/>
                  <a:pt x="626013" y="959141"/>
                </a:cubicBezTo>
                <a:cubicBezTo>
                  <a:pt x="601999" y="901000"/>
                  <a:pt x="601999" y="901000"/>
                  <a:pt x="601999" y="901000"/>
                </a:cubicBezTo>
                <a:cubicBezTo>
                  <a:pt x="589748" y="910071"/>
                  <a:pt x="576321" y="912422"/>
                  <a:pt x="569608" y="913597"/>
                </a:cubicBezTo>
                <a:cubicBezTo>
                  <a:pt x="556181" y="915947"/>
                  <a:pt x="549468" y="917122"/>
                  <a:pt x="534865" y="912750"/>
                </a:cubicBezTo>
                <a:cubicBezTo>
                  <a:pt x="532026" y="975592"/>
                  <a:pt x="532026" y="975592"/>
                  <a:pt x="532026" y="975592"/>
                </a:cubicBezTo>
                <a:cubicBezTo>
                  <a:pt x="533203" y="982313"/>
                  <a:pt x="527666" y="990209"/>
                  <a:pt x="520952" y="991385"/>
                </a:cubicBezTo>
                <a:cubicBezTo>
                  <a:pt x="492922" y="989363"/>
                  <a:pt x="472783" y="992888"/>
                  <a:pt x="451466" y="989692"/>
                </a:cubicBezTo>
                <a:cubicBezTo>
                  <a:pt x="444753" y="990867"/>
                  <a:pt x="436863" y="985321"/>
                  <a:pt x="434510" y="971879"/>
                </a:cubicBezTo>
                <a:cubicBezTo>
                  <a:pt x="438526" y="915758"/>
                  <a:pt x="438526" y="915758"/>
                  <a:pt x="438526" y="915758"/>
                </a:cubicBezTo>
                <a:cubicBezTo>
                  <a:pt x="417209" y="912562"/>
                  <a:pt x="395893" y="909366"/>
                  <a:pt x="373400" y="899449"/>
                </a:cubicBezTo>
                <a:cubicBezTo>
                  <a:pt x="348068" y="952373"/>
                  <a:pt x="348068" y="952373"/>
                  <a:pt x="348068" y="952373"/>
                </a:cubicBezTo>
                <a:cubicBezTo>
                  <a:pt x="342531" y="960269"/>
                  <a:pt x="342531" y="960269"/>
                  <a:pt x="335818" y="961444"/>
                </a:cubicBezTo>
                <a:cubicBezTo>
                  <a:pt x="329105" y="962619"/>
                  <a:pt x="329105" y="962619"/>
                  <a:pt x="329105" y="962619"/>
                </a:cubicBezTo>
                <a:cubicBezTo>
                  <a:pt x="306612" y="952702"/>
                  <a:pt x="284119" y="942784"/>
                  <a:pt x="262803" y="939588"/>
                </a:cubicBezTo>
                <a:cubicBezTo>
                  <a:pt x="261627" y="932867"/>
                  <a:pt x="253736" y="927321"/>
                  <a:pt x="259273" y="919424"/>
                </a:cubicBezTo>
                <a:cubicBezTo>
                  <a:pt x="283429" y="859779"/>
                  <a:pt x="283429" y="859779"/>
                  <a:pt x="283429" y="859779"/>
                </a:cubicBezTo>
                <a:cubicBezTo>
                  <a:pt x="260936" y="849862"/>
                  <a:pt x="245157" y="838769"/>
                  <a:pt x="228201" y="820956"/>
                </a:cubicBezTo>
                <a:cubicBezTo>
                  <a:pt x="180376" y="863962"/>
                  <a:pt x="180376" y="863962"/>
                  <a:pt x="180376" y="863962"/>
                </a:cubicBezTo>
                <a:cubicBezTo>
                  <a:pt x="180376" y="863962"/>
                  <a:pt x="173663" y="865137"/>
                  <a:pt x="173663" y="865137"/>
                </a:cubicBezTo>
                <a:cubicBezTo>
                  <a:pt x="166949" y="866312"/>
                  <a:pt x="166949" y="866312"/>
                  <a:pt x="159060" y="860766"/>
                </a:cubicBezTo>
                <a:cubicBezTo>
                  <a:pt x="143280" y="849673"/>
                  <a:pt x="126324" y="831860"/>
                  <a:pt x="116082" y="812871"/>
                </a:cubicBezTo>
                <a:cubicBezTo>
                  <a:pt x="108192" y="807325"/>
                  <a:pt x="107016" y="800604"/>
                  <a:pt x="112553" y="792707"/>
                </a:cubicBezTo>
                <a:cubicBezTo>
                  <a:pt x="160377" y="749701"/>
                  <a:pt x="160377" y="749701"/>
                  <a:pt x="160377" y="749701"/>
                </a:cubicBezTo>
                <a:cubicBezTo>
                  <a:pt x="143421" y="731887"/>
                  <a:pt x="134355" y="719620"/>
                  <a:pt x="124113" y="700631"/>
                </a:cubicBezTo>
                <a:cubicBezTo>
                  <a:pt x="124113" y="700631"/>
                  <a:pt x="122936" y="693910"/>
                  <a:pt x="122936" y="693910"/>
                </a:cubicBezTo>
                <a:cubicBezTo>
                  <a:pt x="63693" y="711207"/>
                  <a:pt x="63693" y="711207"/>
                  <a:pt x="63693" y="711207"/>
                </a:cubicBezTo>
                <a:cubicBezTo>
                  <a:pt x="56979" y="712382"/>
                  <a:pt x="50266" y="713557"/>
                  <a:pt x="42376" y="708010"/>
                </a:cubicBezTo>
                <a:cubicBezTo>
                  <a:pt x="38847" y="687847"/>
                  <a:pt x="27428" y="662137"/>
                  <a:pt x="23899" y="641973"/>
                </a:cubicBezTo>
                <a:cubicBezTo>
                  <a:pt x="16009" y="636426"/>
                  <a:pt x="21546" y="628530"/>
                  <a:pt x="28259" y="627355"/>
                </a:cubicBezTo>
                <a:cubicBezTo>
                  <a:pt x="86327" y="603338"/>
                  <a:pt x="86327" y="603338"/>
                  <a:pt x="86327" y="603338"/>
                </a:cubicBezTo>
                <a:cubicBezTo>
                  <a:pt x="81621" y="576453"/>
                  <a:pt x="78092" y="556289"/>
                  <a:pt x="74562" y="536125"/>
                </a:cubicBezTo>
                <a:cubicBezTo>
                  <a:pt x="11790" y="533258"/>
                  <a:pt x="11790" y="533258"/>
                  <a:pt x="11790" y="533258"/>
                </a:cubicBezTo>
                <a:cubicBezTo>
                  <a:pt x="5076" y="534433"/>
                  <a:pt x="-2814" y="528887"/>
                  <a:pt x="1547" y="514269"/>
                </a:cubicBezTo>
                <a:cubicBezTo>
                  <a:pt x="-1982" y="494106"/>
                  <a:pt x="1202" y="472767"/>
                  <a:pt x="4386" y="451428"/>
                </a:cubicBezTo>
                <a:cubicBezTo>
                  <a:pt x="3209" y="444707"/>
                  <a:pt x="8746" y="436810"/>
                  <a:pt x="15460" y="435635"/>
                </a:cubicBezTo>
                <a:cubicBezTo>
                  <a:pt x="78232" y="438503"/>
                  <a:pt x="78232" y="438503"/>
                  <a:pt x="78232" y="438503"/>
                </a:cubicBezTo>
                <a:cubicBezTo>
                  <a:pt x="81417" y="417164"/>
                  <a:pt x="84601" y="395825"/>
                  <a:pt x="88961" y="381208"/>
                </a:cubicBezTo>
                <a:cubicBezTo>
                  <a:pt x="87785" y="374486"/>
                  <a:pt x="94498" y="373311"/>
                  <a:pt x="94498" y="373311"/>
                </a:cubicBezTo>
                <a:cubicBezTo>
                  <a:pt x="41623" y="347930"/>
                  <a:pt x="41623" y="347930"/>
                  <a:pt x="41623" y="347930"/>
                </a:cubicBezTo>
                <a:cubicBezTo>
                  <a:pt x="33733" y="342384"/>
                  <a:pt x="25843" y="336838"/>
                  <a:pt x="31380" y="328942"/>
                </a:cubicBezTo>
                <a:cubicBezTo>
                  <a:pt x="41278" y="306428"/>
                  <a:pt x="44462" y="285089"/>
                  <a:pt x="54359" y="262576"/>
                </a:cubicBezTo>
                <a:cubicBezTo>
                  <a:pt x="61073" y="261401"/>
                  <a:pt x="61073" y="261401"/>
                  <a:pt x="67786" y="260226"/>
                </a:cubicBezTo>
                <a:cubicBezTo>
                  <a:pt x="74499" y="259051"/>
                  <a:pt x="74499" y="259051"/>
                  <a:pt x="74499" y="259051"/>
                </a:cubicBezTo>
                <a:cubicBezTo>
                  <a:pt x="134088" y="283257"/>
                  <a:pt x="134088" y="283257"/>
                  <a:pt x="134088" y="283257"/>
                </a:cubicBezTo>
                <a:cubicBezTo>
                  <a:pt x="143985" y="260743"/>
                  <a:pt x="155059" y="244950"/>
                  <a:pt x="172846" y="227982"/>
                </a:cubicBezTo>
                <a:cubicBezTo>
                  <a:pt x="129868" y="180088"/>
                  <a:pt x="129868" y="180088"/>
                  <a:pt x="129868" y="180088"/>
                </a:cubicBezTo>
                <a:cubicBezTo>
                  <a:pt x="121979" y="174541"/>
                  <a:pt x="127516" y="166645"/>
                  <a:pt x="133052" y="158749"/>
                </a:cubicBezTo>
                <a:cubicBezTo>
                  <a:pt x="144126" y="142956"/>
                  <a:pt x="161913" y="125989"/>
                  <a:pt x="180877" y="115743"/>
                </a:cubicBezTo>
                <a:cubicBezTo>
                  <a:pt x="180877" y="115743"/>
                  <a:pt x="187590" y="114568"/>
                  <a:pt x="187590" y="114568"/>
                </a:cubicBezTo>
                <a:cubicBezTo>
                  <a:pt x="194304" y="113393"/>
                  <a:pt x="194304" y="113393"/>
                  <a:pt x="202193" y="118939"/>
                </a:cubicBezTo>
                <a:cubicBezTo>
                  <a:pt x="243995" y="160112"/>
                  <a:pt x="243995" y="160112"/>
                  <a:pt x="243995" y="160112"/>
                </a:cubicBezTo>
                <a:cubicBezTo>
                  <a:pt x="255069" y="144320"/>
                  <a:pt x="274032" y="134073"/>
                  <a:pt x="292996" y="123827"/>
                </a:cubicBezTo>
                <a:cubicBezTo>
                  <a:pt x="292996" y="123827"/>
                  <a:pt x="299709" y="122652"/>
                  <a:pt x="299709" y="122652"/>
                </a:cubicBezTo>
                <a:cubicBezTo>
                  <a:pt x="275695" y="64511"/>
                  <a:pt x="275695" y="64511"/>
                  <a:pt x="275695" y="64511"/>
                </a:cubicBezTo>
                <a:cubicBezTo>
                  <a:pt x="274518" y="57790"/>
                  <a:pt x="280055" y="49893"/>
                  <a:pt x="286769" y="48718"/>
                </a:cubicBezTo>
                <a:cubicBezTo>
                  <a:pt x="305733" y="38472"/>
                  <a:pt x="324696" y="28226"/>
                  <a:pt x="351549" y="23526"/>
                </a:cubicBezTo>
                <a:cubicBezTo>
                  <a:pt x="358263" y="22351"/>
                  <a:pt x="364976" y="21176"/>
                  <a:pt x="367328" y="34618"/>
                </a:cubicBezTo>
                <a:cubicBezTo>
                  <a:pt x="390166" y="86038"/>
                  <a:pt x="390166" y="86038"/>
                  <a:pt x="390166" y="86038"/>
                </a:cubicBezTo>
                <a:cubicBezTo>
                  <a:pt x="403593" y="83688"/>
                  <a:pt x="410307" y="82513"/>
                  <a:pt x="423733" y="80163"/>
                </a:cubicBezTo>
                <a:cubicBezTo>
                  <a:pt x="437160" y="77813"/>
                  <a:pt x="443873" y="76638"/>
                  <a:pt x="457300" y="74288"/>
                </a:cubicBezTo>
                <a:cubicBezTo>
                  <a:pt x="460139" y="11446"/>
                  <a:pt x="460139" y="11446"/>
                  <a:pt x="460139" y="11446"/>
                </a:cubicBezTo>
                <a:cubicBezTo>
                  <a:pt x="458962" y="4725"/>
                  <a:pt x="465676" y="3550"/>
                  <a:pt x="472389" y="2375"/>
                </a:cubicBezTo>
                <a:cubicBezTo>
                  <a:pt x="485816" y="25"/>
                  <a:pt x="497858" y="-351"/>
                  <a:pt x="509208" y="260"/>
                </a:cubicBezTo>
                <a:close/>
                <a:moveTo>
                  <a:pt x="495780" y="163029"/>
                </a:moveTo>
                <a:cubicBezTo>
                  <a:pt x="311681" y="163029"/>
                  <a:pt x="162439" y="312271"/>
                  <a:pt x="162439" y="496370"/>
                </a:cubicBezTo>
                <a:cubicBezTo>
                  <a:pt x="162439" y="680470"/>
                  <a:pt x="311681" y="829712"/>
                  <a:pt x="495780" y="829712"/>
                </a:cubicBezTo>
                <a:cubicBezTo>
                  <a:pt x="679880" y="829712"/>
                  <a:pt x="829122" y="680470"/>
                  <a:pt x="829122" y="496370"/>
                </a:cubicBezTo>
                <a:cubicBezTo>
                  <a:pt x="829122" y="312271"/>
                  <a:pt x="679880" y="163029"/>
                  <a:pt x="495780" y="163029"/>
                </a:cubicBezTo>
                <a:close/>
              </a:path>
            </a:pathLst>
          </a:custGeom>
          <a:solidFill>
            <a:srgbClr val="5E86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Freeform 38"/>
          <p:cNvSpPr/>
          <p:nvPr/>
        </p:nvSpPr>
        <p:spPr>
          <a:xfrm>
            <a:off x="7548563" y="3313113"/>
            <a:ext cx="646112" cy="646112"/>
          </a:xfrm>
          <a:custGeom>
            <a:avLst/>
            <a:gdLst>
              <a:gd name="connsiteX0" fmla="*/ 332140 w 647363"/>
              <a:gd name="connsiteY0" fmla="*/ 170 h 646647"/>
              <a:gd name="connsiteX1" fmla="*/ 353448 w 647363"/>
              <a:gd name="connsiteY1" fmla="*/ 2653 h 646647"/>
              <a:gd name="connsiteX2" fmla="*/ 363740 w 647363"/>
              <a:gd name="connsiteY2" fmla="*/ 9888 h 646647"/>
              <a:gd name="connsiteX3" fmla="*/ 361888 w 647363"/>
              <a:gd name="connsiteY3" fmla="*/ 50877 h 646647"/>
              <a:gd name="connsiteX4" fmla="*/ 404368 w 647363"/>
              <a:gd name="connsiteY4" fmla="*/ 61516 h 646647"/>
              <a:gd name="connsiteX5" fmla="*/ 420123 w 647363"/>
              <a:gd name="connsiteY5" fmla="*/ 22611 h 646647"/>
              <a:gd name="connsiteX6" fmla="*/ 428114 w 647363"/>
              <a:gd name="connsiteY6" fmla="*/ 16694 h 646647"/>
              <a:gd name="connsiteX7" fmla="*/ 433260 w 647363"/>
              <a:gd name="connsiteY7" fmla="*/ 20312 h 646647"/>
              <a:gd name="connsiteX8" fmla="*/ 472128 w 647363"/>
              <a:gd name="connsiteY8" fmla="*/ 36101 h 646647"/>
              <a:gd name="connsiteX9" fmla="*/ 478808 w 647363"/>
              <a:gd name="connsiteY9" fmla="*/ 48486 h 646647"/>
              <a:gd name="connsiteX10" fmla="*/ 463053 w 647363"/>
              <a:gd name="connsiteY10" fmla="*/ 87391 h 646647"/>
              <a:gd name="connsiteX11" fmla="*/ 498309 w 647363"/>
              <a:gd name="connsiteY11" fmla="*/ 108330 h 646647"/>
              <a:gd name="connsiteX12" fmla="*/ 530271 w 647363"/>
              <a:gd name="connsiteY12" fmla="*/ 84662 h 646647"/>
              <a:gd name="connsiteX13" fmla="*/ 533882 w 647363"/>
              <a:gd name="connsiteY13" fmla="*/ 79512 h 646647"/>
              <a:gd name="connsiteX14" fmla="*/ 543407 w 647363"/>
              <a:gd name="connsiteY14" fmla="*/ 82363 h 646647"/>
              <a:gd name="connsiteX15" fmla="*/ 571441 w 647363"/>
              <a:gd name="connsiteY15" fmla="*/ 113603 h 646647"/>
              <a:gd name="connsiteX16" fmla="*/ 573742 w 647363"/>
              <a:gd name="connsiteY16" fmla="*/ 126755 h 646647"/>
              <a:gd name="connsiteX17" fmla="*/ 543315 w 647363"/>
              <a:gd name="connsiteY17" fmla="*/ 159191 h 646647"/>
              <a:gd name="connsiteX18" fmla="*/ 566970 w 647363"/>
              <a:gd name="connsiteY18" fmla="*/ 191198 h 646647"/>
              <a:gd name="connsiteX19" fmla="*/ 567737 w 647363"/>
              <a:gd name="connsiteY19" fmla="*/ 195582 h 646647"/>
              <a:gd name="connsiteX20" fmla="*/ 605612 w 647363"/>
              <a:gd name="connsiteY20" fmla="*/ 179916 h 646647"/>
              <a:gd name="connsiteX21" fmla="*/ 615905 w 647363"/>
              <a:gd name="connsiteY21" fmla="*/ 187151 h 646647"/>
              <a:gd name="connsiteX22" fmla="*/ 631568 w 647363"/>
              <a:gd name="connsiteY22" fmla="*/ 225074 h 646647"/>
              <a:gd name="connsiteX23" fmla="*/ 629492 w 647363"/>
              <a:gd name="connsiteY23" fmla="*/ 238993 h 646647"/>
              <a:gd name="connsiteX24" fmla="*/ 591616 w 647363"/>
              <a:gd name="connsiteY24" fmla="*/ 254659 h 646647"/>
              <a:gd name="connsiteX25" fmla="*/ 599290 w 647363"/>
              <a:gd name="connsiteY25" fmla="*/ 298499 h 646647"/>
              <a:gd name="connsiteX26" fmla="*/ 640234 w 647363"/>
              <a:gd name="connsiteY26" fmla="*/ 300369 h 646647"/>
              <a:gd name="connsiteX27" fmla="*/ 646148 w 647363"/>
              <a:gd name="connsiteY27" fmla="*/ 308371 h 646647"/>
              <a:gd name="connsiteX28" fmla="*/ 645063 w 647363"/>
              <a:gd name="connsiteY28" fmla="*/ 353744 h 646647"/>
              <a:gd name="connsiteX29" fmla="*/ 637073 w 647363"/>
              <a:gd name="connsiteY29" fmla="*/ 359661 h 646647"/>
              <a:gd name="connsiteX30" fmla="*/ 596896 w 647363"/>
              <a:gd name="connsiteY30" fmla="*/ 362175 h 646647"/>
              <a:gd name="connsiteX31" fmla="*/ 589898 w 647363"/>
              <a:gd name="connsiteY31" fmla="*/ 399547 h 646647"/>
              <a:gd name="connsiteX32" fmla="*/ 586286 w 647363"/>
              <a:gd name="connsiteY32" fmla="*/ 404697 h 646647"/>
              <a:gd name="connsiteX33" fmla="*/ 620775 w 647363"/>
              <a:gd name="connsiteY33" fmla="*/ 421252 h 646647"/>
              <a:gd name="connsiteX34" fmla="*/ 627456 w 647363"/>
              <a:gd name="connsiteY34" fmla="*/ 433638 h 646647"/>
              <a:gd name="connsiteX35" fmla="*/ 611700 w 647363"/>
              <a:gd name="connsiteY35" fmla="*/ 472542 h 646647"/>
              <a:gd name="connsiteX36" fmla="*/ 603710 w 647363"/>
              <a:gd name="connsiteY36" fmla="*/ 478460 h 646647"/>
              <a:gd name="connsiteX37" fmla="*/ 599331 w 647363"/>
              <a:gd name="connsiteY37" fmla="*/ 479226 h 646647"/>
              <a:gd name="connsiteX38" fmla="*/ 560463 w 647363"/>
              <a:gd name="connsiteY38" fmla="*/ 463437 h 646647"/>
              <a:gd name="connsiteX39" fmla="*/ 535182 w 647363"/>
              <a:gd name="connsiteY39" fmla="*/ 499490 h 646647"/>
              <a:gd name="connsiteX40" fmla="*/ 562448 w 647363"/>
              <a:gd name="connsiteY40" fmla="*/ 526346 h 646647"/>
              <a:gd name="connsiteX41" fmla="*/ 560371 w 647363"/>
              <a:gd name="connsiteY41" fmla="*/ 540265 h 646647"/>
              <a:gd name="connsiteX42" fmla="*/ 529944 w 647363"/>
              <a:gd name="connsiteY42" fmla="*/ 572701 h 646647"/>
              <a:gd name="connsiteX43" fmla="*/ 525565 w 647363"/>
              <a:gd name="connsiteY43" fmla="*/ 573467 h 646647"/>
              <a:gd name="connsiteX44" fmla="*/ 516040 w 647363"/>
              <a:gd name="connsiteY44" fmla="*/ 570616 h 646647"/>
              <a:gd name="connsiteX45" fmla="*/ 488774 w 647363"/>
              <a:gd name="connsiteY45" fmla="*/ 543760 h 646647"/>
              <a:gd name="connsiteX46" fmla="*/ 456045 w 647363"/>
              <a:gd name="connsiteY46" fmla="*/ 563043 h 646647"/>
              <a:gd name="connsiteX47" fmla="*/ 452434 w 647363"/>
              <a:gd name="connsiteY47" fmla="*/ 568194 h 646647"/>
              <a:gd name="connsiteX48" fmla="*/ 467330 w 647363"/>
              <a:gd name="connsiteY48" fmla="*/ 601733 h 646647"/>
              <a:gd name="connsiteX49" fmla="*/ 460874 w 647363"/>
              <a:gd name="connsiteY49" fmla="*/ 616418 h 646647"/>
              <a:gd name="connsiteX50" fmla="*/ 418620 w 647363"/>
              <a:gd name="connsiteY50" fmla="*/ 632851 h 646647"/>
              <a:gd name="connsiteX51" fmla="*/ 408328 w 647363"/>
              <a:gd name="connsiteY51" fmla="*/ 625615 h 646647"/>
              <a:gd name="connsiteX52" fmla="*/ 392664 w 647363"/>
              <a:gd name="connsiteY52" fmla="*/ 587692 h 646647"/>
              <a:gd name="connsiteX53" fmla="*/ 371537 w 647363"/>
              <a:gd name="connsiteY53" fmla="*/ 595908 h 646647"/>
              <a:gd name="connsiteX54" fmla="*/ 348875 w 647363"/>
              <a:gd name="connsiteY54" fmla="*/ 595356 h 646647"/>
              <a:gd name="connsiteX55" fmla="*/ 347024 w 647363"/>
              <a:gd name="connsiteY55" fmla="*/ 636346 h 646647"/>
              <a:gd name="connsiteX56" fmla="*/ 339800 w 647363"/>
              <a:gd name="connsiteY56" fmla="*/ 646647 h 646647"/>
              <a:gd name="connsiteX57" fmla="*/ 294477 w 647363"/>
              <a:gd name="connsiteY57" fmla="*/ 645543 h 646647"/>
              <a:gd name="connsiteX58" fmla="*/ 283417 w 647363"/>
              <a:gd name="connsiteY58" fmla="*/ 633923 h 646647"/>
              <a:gd name="connsiteX59" fmla="*/ 286036 w 647363"/>
              <a:gd name="connsiteY59" fmla="*/ 597318 h 646647"/>
              <a:gd name="connsiteX60" fmla="*/ 243557 w 647363"/>
              <a:gd name="connsiteY60" fmla="*/ 586680 h 646647"/>
              <a:gd name="connsiteX61" fmla="*/ 227034 w 647363"/>
              <a:gd name="connsiteY61" fmla="*/ 621200 h 646647"/>
              <a:gd name="connsiteX62" fmla="*/ 219044 w 647363"/>
              <a:gd name="connsiteY62" fmla="*/ 627117 h 646647"/>
              <a:gd name="connsiteX63" fmla="*/ 214665 w 647363"/>
              <a:gd name="connsiteY63" fmla="*/ 627884 h 646647"/>
              <a:gd name="connsiteX64" fmla="*/ 171418 w 647363"/>
              <a:gd name="connsiteY64" fmla="*/ 612861 h 646647"/>
              <a:gd name="connsiteX65" fmla="*/ 169116 w 647363"/>
              <a:gd name="connsiteY65" fmla="*/ 599709 h 646647"/>
              <a:gd name="connsiteX66" fmla="*/ 184872 w 647363"/>
              <a:gd name="connsiteY66" fmla="*/ 560805 h 646647"/>
              <a:gd name="connsiteX67" fmla="*/ 148848 w 647363"/>
              <a:gd name="connsiteY67" fmla="*/ 535482 h 646647"/>
              <a:gd name="connsiteX68" fmla="*/ 117654 w 647363"/>
              <a:gd name="connsiteY68" fmla="*/ 563533 h 646647"/>
              <a:gd name="connsiteX69" fmla="*/ 113275 w 647363"/>
              <a:gd name="connsiteY69" fmla="*/ 564299 h 646647"/>
              <a:gd name="connsiteX70" fmla="*/ 103750 w 647363"/>
              <a:gd name="connsiteY70" fmla="*/ 561448 h 646647"/>
              <a:gd name="connsiteX71" fmla="*/ 75717 w 647363"/>
              <a:gd name="connsiteY71" fmla="*/ 530208 h 646647"/>
              <a:gd name="connsiteX72" fmla="*/ 73415 w 647363"/>
              <a:gd name="connsiteY72" fmla="*/ 517056 h 646647"/>
              <a:gd name="connsiteX73" fmla="*/ 104609 w 647363"/>
              <a:gd name="connsiteY73" fmla="*/ 489005 h 646647"/>
              <a:gd name="connsiteX74" fmla="*/ 80955 w 647363"/>
              <a:gd name="connsiteY74" fmla="*/ 456998 h 646647"/>
              <a:gd name="connsiteX75" fmla="*/ 80188 w 647363"/>
              <a:gd name="connsiteY75" fmla="*/ 452614 h 646647"/>
              <a:gd name="connsiteX76" fmla="*/ 41545 w 647363"/>
              <a:gd name="connsiteY76" fmla="*/ 463896 h 646647"/>
              <a:gd name="connsiteX77" fmla="*/ 27641 w 647363"/>
              <a:gd name="connsiteY77" fmla="*/ 461811 h 646647"/>
              <a:gd name="connsiteX78" fmla="*/ 15589 w 647363"/>
              <a:gd name="connsiteY78" fmla="*/ 418737 h 646647"/>
              <a:gd name="connsiteX79" fmla="*/ 18433 w 647363"/>
              <a:gd name="connsiteY79" fmla="*/ 409203 h 646647"/>
              <a:gd name="connsiteX80" fmla="*/ 56308 w 647363"/>
              <a:gd name="connsiteY80" fmla="*/ 393537 h 646647"/>
              <a:gd name="connsiteX81" fmla="*/ 48635 w 647363"/>
              <a:gd name="connsiteY81" fmla="*/ 349696 h 646647"/>
              <a:gd name="connsiteX82" fmla="*/ 7691 w 647363"/>
              <a:gd name="connsiteY82" fmla="*/ 347826 h 646647"/>
              <a:gd name="connsiteX83" fmla="*/ 1009 w 647363"/>
              <a:gd name="connsiteY83" fmla="*/ 335440 h 646647"/>
              <a:gd name="connsiteX84" fmla="*/ 2861 w 647363"/>
              <a:gd name="connsiteY84" fmla="*/ 294451 h 646647"/>
              <a:gd name="connsiteX85" fmla="*/ 10084 w 647363"/>
              <a:gd name="connsiteY85" fmla="*/ 284150 h 646647"/>
              <a:gd name="connsiteX86" fmla="*/ 51029 w 647363"/>
              <a:gd name="connsiteY86" fmla="*/ 286021 h 646647"/>
              <a:gd name="connsiteX87" fmla="*/ 58027 w 647363"/>
              <a:gd name="connsiteY87" fmla="*/ 248649 h 646647"/>
              <a:gd name="connsiteX88" fmla="*/ 61639 w 647363"/>
              <a:gd name="connsiteY88" fmla="*/ 243498 h 646647"/>
              <a:gd name="connsiteX89" fmla="*/ 27150 w 647363"/>
              <a:gd name="connsiteY89" fmla="*/ 226943 h 646647"/>
              <a:gd name="connsiteX90" fmla="*/ 20469 w 647363"/>
              <a:gd name="connsiteY90" fmla="*/ 214557 h 646647"/>
              <a:gd name="connsiteX91" fmla="*/ 35457 w 647363"/>
              <a:gd name="connsiteY91" fmla="*/ 171269 h 646647"/>
              <a:gd name="connsiteX92" fmla="*/ 44215 w 647363"/>
              <a:gd name="connsiteY92" fmla="*/ 169736 h 646647"/>
              <a:gd name="connsiteX93" fmla="*/ 48594 w 647363"/>
              <a:gd name="connsiteY93" fmla="*/ 168970 h 646647"/>
              <a:gd name="connsiteX94" fmla="*/ 87462 w 647363"/>
              <a:gd name="connsiteY94" fmla="*/ 184758 h 646647"/>
              <a:gd name="connsiteX95" fmla="*/ 112742 w 647363"/>
              <a:gd name="connsiteY95" fmla="*/ 148705 h 646647"/>
              <a:gd name="connsiteX96" fmla="*/ 84709 w 647363"/>
              <a:gd name="connsiteY96" fmla="*/ 117465 h 646647"/>
              <a:gd name="connsiteX97" fmla="*/ 86786 w 647363"/>
              <a:gd name="connsiteY97" fmla="*/ 103546 h 646647"/>
              <a:gd name="connsiteX98" fmla="*/ 117981 w 647363"/>
              <a:gd name="connsiteY98" fmla="*/ 75495 h 646647"/>
              <a:gd name="connsiteX99" fmla="*/ 122359 w 647363"/>
              <a:gd name="connsiteY99" fmla="*/ 74728 h 646647"/>
              <a:gd name="connsiteX100" fmla="*/ 131884 w 647363"/>
              <a:gd name="connsiteY100" fmla="*/ 77579 h 646647"/>
              <a:gd name="connsiteX101" fmla="*/ 159150 w 647363"/>
              <a:gd name="connsiteY101" fmla="*/ 104436 h 646647"/>
              <a:gd name="connsiteX102" fmla="*/ 191112 w 647363"/>
              <a:gd name="connsiteY102" fmla="*/ 80768 h 646647"/>
              <a:gd name="connsiteX103" fmla="*/ 195491 w 647363"/>
              <a:gd name="connsiteY103" fmla="*/ 80002 h 646647"/>
              <a:gd name="connsiteX104" fmla="*/ 179827 w 647363"/>
              <a:gd name="connsiteY104" fmla="*/ 42078 h 646647"/>
              <a:gd name="connsiteX105" fmla="*/ 187050 w 647363"/>
              <a:gd name="connsiteY105" fmla="*/ 31777 h 646647"/>
              <a:gd name="connsiteX106" fmla="*/ 229304 w 647363"/>
              <a:gd name="connsiteY106" fmla="*/ 15345 h 646647"/>
              <a:gd name="connsiteX107" fmla="*/ 239597 w 647363"/>
              <a:gd name="connsiteY107" fmla="*/ 22580 h 646647"/>
              <a:gd name="connsiteX108" fmla="*/ 254493 w 647363"/>
              <a:gd name="connsiteY108" fmla="*/ 56119 h 646647"/>
              <a:gd name="connsiteX109" fmla="*/ 276388 w 647363"/>
              <a:gd name="connsiteY109" fmla="*/ 52287 h 646647"/>
              <a:gd name="connsiteX110" fmla="*/ 298282 w 647363"/>
              <a:gd name="connsiteY110" fmla="*/ 48455 h 646647"/>
              <a:gd name="connsiteX111" fmla="*/ 300134 w 647363"/>
              <a:gd name="connsiteY111" fmla="*/ 7466 h 646647"/>
              <a:gd name="connsiteX112" fmla="*/ 308124 w 647363"/>
              <a:gd name="connsiteY112" fmla="*/ 1549 h 646647"/>
              <a:gd name="connsiteX113" fmla="*/ 332140 w 647363"/>
              <a:gd name="connsiteY113" fmla="*/ 170 h 646647"/>
              <a:gd name="connsiteX114" fmla="*/ 323382 w 647363"/>
              <a:gd name="connsiteY114" fmla="*/ 106338 h 646647"/>
              <a:gd name="connsiteX115" fmla="*/ 105954 w 647363"/>
              <a:gd name="connsiteY115" fmla="*/ 323766 h 646647"/>
              <a:gd name="connsiteX116" fmla="*/ 323382 w 647363"/>
              <a:gd name="connsiteY116" fmla="*/ 541193 h 646647"/>
              <a:gd name="connsiteX117" fmla="*/ 540809 w 647363"/>
              <a:gd name="connsiteY117" fmla="*/ 323765 h 646647"/>
              <a:gd name="connsiteX118" fmla="*/ 323382 w 647363"/>
              <a:gd name="connsiteY118" fmla="*/ 106338 h 646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47363" h="646647">
                <a:moveTo>
                  <a:pt x="332140" y="170"/>
                </a:moveTo>
                <a:cubicBezTo>
                  <a:pt x="339544" y="568"/>
                  <a:pt x="346496" y="1610"/>
                  <a:pt x="353448" y="2653"/>
                </a:cubicBezTo>
                <a:cubicBezTo>
                  <a:pt x="357827" y="1886"/>
                  <a:pt x="362973" y="5504"/>
                  <a:pt x="363740" y="9888"/>
                </a:cubicBezTo>
                <a:cubicBezTo>
                  <a:pt x="361888" y="50877"/>
                  <a:pt x="361888" y="50877"/>
                  <a:pt x="361888" y="50877"/>
                </a:cubicBezTo>
                <a:cubicBezTo>
                  <a:pt x="375792" y="52962"/>
                  <a:pt x="389696" y="55047"/>
                  <a:pt x="404368" y="61516"/>
                </a:cubicBezTo>
                <a:cubicBezTo>
                  <a:pt x="420123" y="22611"/>
                  <a:pt x="420123" y="22611"/>
                  <a:pt x="420123" y="22611"/>
                </a:cubicBezTo>
                <a:cubicBezTo>
                  <a:pt x="424502" y="21845"/>
                  <a:pt x="423735" y="17460"/>
                  <a:pt x="428114" y="16694"/>
                </a:cubicBezTo>
                <a:cubicBezTo>
                  <a:pt x="428114" y="16694"/>
                  <a:pt x="432493" y="15928"/>
                  <a:pt x="433260" y="20312"/>
                </a:cubicBezTo>
                <a:cubicBezTo>
                  <a:pt x="447164" y="22397"/>
                  <a:pt x="461835" y="28865"/>
                  <a:pt x="472128" y="36101"/>
                </a:cubicBezTo>
                <a:cubicBezTo>
                  <a:pt x="477274" y="39718"/>
                  <a:pt x="482420" y="43336"/>
                  <a:pt x="478808" y="48486"/>
                </a:cubicBezTo>
                <a:cubicBezTo>
                  <a:pt x="463053" y="87391"/>
                  <a:pt x="463053" y="87391"/>
                  <a:pt x="463053" y="87391"/>
                </a:cubicBezTo>
                <a:cubicBezTo>
                  <a:pt x="477724" y="93860"/>
                  <a:pt x="488017" y="101095"/>
                  <a:pt x="498309" y="108330"/>
                </a:cubicBezTo>
                <a:cubicBezTo>
                  <a:pt x="530271" y="84662"/>
                  <a:pt x="530271" y="84662"/>
                  <a:pt x="530271" y="84662"/>
                </a:cubicBezTo>
                <a:cubicBezTo>
                  <a:pt x="529503" y="80278"/>
                  <a:pt x="533882" y="79512"/>
                  <a:pt x="533882" y="79512"/>
                </a:cubicBezTo>
                <a:cubicBezTo>
                  <a:pt x="538261" y="78746"/>
                  <a:pt x="539028" y="83129"/>
                  <a:pt x="543407" y="82363"/>
                </a:cubicBezTo>
                <a:cubicBezTo>
                  <a:pt x="554467" y="93982"/>
                  <a:pt x="565527" y="105601"/>
                  <a:pt x="571441" y="113603"/>
                </a:cubicBezTo>
                <a:cubicBezTo>
                  <a:pt x="576587" y="117221"/>
                  <a:pt x="578121" y="125989"/>
                  <a:pt x="573742" y="126755"/>
                </a:cubicBezTo>
                <a:cubicBezTo>
                  <a:pt x="543315" y="159191"/>
                  <a:pt x="543315" y="159191"/>
                  <a:pt x="543315" y="159191"/>
                </a:cubicBezTo>
                <a:cubicBezTo>
                  <a:pt x="553608" y="166426"/>
                  <a:pt x="560289" y="178812"/>
                  <a:pt x="566970" y="191198"/>
                </a:cubicBezTo>
                <a:cubicBezTo>
                  <a:pt x="566970" y="191198"/>
                  <a:pt x="566970" y="191198"/>
                  <a:pt x="567737" y="195582"/>
                </a:cubicBezTo>
                <a:cubicBezTo>
                  <a:pt x="605612" y="179916"/>
                  <a:pt x="605612" y="179916"/>
                  <a:pt x="605612" y="179916"/>
                </a:cubicBezTo>
                <a:cubicBezTo>
                  <a:pt x="609991" y="179149"/>
                  <a:pt x="615137" y="182767"/>
                  <a:pt x="615905" y="187151"/>
                </a:cubicBezTo>
                <a:cubicBezTo>
                  <a:pt x="622586" y="199536"/>
                  <a:pt x="629266" y="211922"/>
                  <a:pt x="631568" y="225074"/>
                </a:cubicBezTo>
                <a:cubicBezTo>
                  <a:pt x="637482" y="233076"/>
                  <a:pt x="633871" y="238227"/>
                  <a:pt x="629492" y="238993"/>
                </a:cubicBezTo>
                <a:cubicBezTo>
                  <a:pt x="591616" y="254659"/>
                  <a:pt x="591616" y="254659"/>
                  <a:pt x="591616" y="254659"/>
                </a:cubicBezTo>
                <a:cubicBezTo>
                  <a:pt x="593918" y="267811"/>
                  <a:pt x="596220" y="280963"/>
                  <a:pt x="599290" y="298499"/>
                </a:cubicBezTo>
                <a:cubicBezTo>
                  <a:pt x="640234" y="300369"/>
                  <a:pt x="640234" y="300369"/>
                  <a:pt x="640234" y="300369"/>
                </a:cubicBezTo>
                <a:cubicBezTo>
                  <a:pt x="644613" y="299603"/>
                  <a:pt x="645380" y="303987"/>
                  <a:pt x="646148" y="308371"/>
                </a:cubicBezTo>
                <a:cubicBezTo>
                  <a:pt x="648450" y="321523"/>
                  <a:pt x="647140" y="339826"/>
                  <a:pt x="645063" y="353744"/>
                </a:cubicBezTo>
                <a:cubicBezTo>
                  <a:pt x="645831" y="358128"/>
                  <a:pt x="641452" y="358895"/>
                  <a:pt x="637073" y="359661"/>
                </a:cubicBezTo>
                <a:cubicBezTo>
                  <a:pt x="596896" y="362175"/>
                  <a:pt x="596896" y="362175"/>
                  <a:pt x="596896" y="362175"/>
                </a:cubicBezTo>
                <a:cubicBezTo>
                  <a:pt x="594819" y="376094"/>
                  <a:pt x="591975" y="385628"/>
                  <a:pt x="589898" y="399547"/>
                </a:cubicBezTo>
                <a:cubicBezTo>
                  <a:pt x="589898" y="399547"/>
                  <a:pt x="586286" y="404697"/>
                  <a:pt x="586286" y="404697"/>
                </a:cubicBezTo>
                <a:cubicBezTo>
                  <a:pt x="620775" y="421252"/>
                  <a:pt x="620775" y="421252"/>
                  <a:pt x="620775" y="421252"/>
                </a:cubicBezTo>
                <a:cubicBezTo>
                  <a:pt x="625921" y="424870"/>
                  <a:pt x="631067" y="428488"/>
                  <a:pt x="627456" y="433638"/>
                </a:cubicBezTo>
                <a:cubicBezTo>
                  <a:pt x="621000" y="448323"/>
                  <a:pt x="618923" y="462242"/>
                  <a:pt x="611700" y="472542"/>
                </a:cubicBezTo>
                <a:cubicBezTo>
                  <a:pt x="608088" y="477693"/>
                  <a:pt x="603710" y="478460"/>
                  <a:pt x="603710" y="478460"/>
                </a:cubicBezTo>
                <a:cubicBezTo>
                  <a:pt x="599331" y="479226"/>
                  <a:pt x="599331" y="479226"/>
                  <a:pt x="599331" y="479226"/>
                </a:cubicBezTo>
                <a:cubicBezTo>
                  <a:pt x="560463" y="463437"/>
                  <a:pt x="560463" y="463437"/>
                  <a:pt x="560463" y="463437"/>
                </a:cubicBezTo>
                <a:cubicBezTo>
                  <a:pt x="553240" y="473738"/>
                  <a:pt x="546784" y="488423"/>
                  <a:pt x="535182" y="499490"/>
                </a:cubicBezTo>
                <a:cubicBezTo>
                  <a:pt x="562448" y="526346"/>
                  <a:pt x="562448" y="526346"/>
                  <a:pt x="562448" y="526346"/>
                </a:cubicBezTo>
                <a:cubicBezTo>
                  <a:pt x="563215" y="530731"/>
                  <a:pt x="564750" y="539499"/>
                  <a:pt x="560371" y="540265"/>
                </a:cubicBezTo>
                <a:cubicBezTo>
                  <a:pt x="553148" y="550566"/>
                  <a:pt x="541546" y="561633"/>
                  <a:pt x="529944" y="572701"/>
                </a:cubicBezTo>
                <a:cubicBezTo>
                  <a:pt x="529944" y="572701"/>
                  <a:pt x="525565" y="573467"/>
                  <a:pt x="525565" y="573467"/>
                </a:cubicBezTo>
                <a:cubicBezTo>
                  <a:pt x="521186" y="574234"/>
                  <a:pt x="521186" y="574234"/>
                  <a:pt x="516040" y="570616"/>
                </a:cubicBezTo>
                <a:cubicBezTo>
                  <a:pt x="488774" y="543760"/>
                  <a:pt x="488774" y="543760"/>
                  <a:pt x="488774" y="543760"/>
                </a:cubicBezTo>
                <a:cubicBezTo>
                  <a:pt x="476405" y="550443"/>
                  <a:pt x="468414" y="556360"/>
                  <a:pt x="456045" y="563043"/>
                </a:cubicBezTo>
                <a:cubicBezTo>
                  <a:pt x="456045" y="563043"/>
                  <a:pt x="451666" y="563810"/>
                  <a:pt x="452434" y="568194"/>
                </a:cubicBezTo>
                <a:cubicBezTo>
                  <a:pt x="467330" y="601733"/>
                  <a:pt x="467330" y="601733"/>
                  <a:pt x="467330" y="601733"/>
                </a:cubicBezTo>
                <a:cubicBezTo>
                  <a:pt x="468097" y="606118"/>
                  <a:pt x="465253" y="615652"/>
                  <a:pt x="460874" y="616418"/>
                </a:cubicBezTo>
                <a:cubicBezTo>
                  <a:pt x="448505" y="623102"/>
                  <a:pt x="430990" y="626167"/>
                  <a:pt x="418620" y="632851"/>
                </a:cubicBezTo>
                <a:cubicBezTo>
                  <a:pt x="414241" y="633617"/>
                  <a:pt x="409095" y="629999"/>
                  <a:pt x="408328" y="625615"/>
                </a:cubicBezTo>
                <a:cubicBezTo>
                  <a:pt x="392664" y="587692"/>
                  <a:pt x="392664" y="587692"/>
                  <a:pt x="392664" y="587692"/>
                </a:cubicBezTo>
                <a:cubicBezTo>
                  <a:pt x="384674" y="593609"/>
                  <a:pt x="375916" y="595142"/>
                  <a:pt x="371537" y="595908"/>
                </a:cubicBezTo>
                <a:cubicBezTo>
                  <a:pt x="362779" y="597441"/>
                  <a:pt x="358400" y="598208"/>
                  <a:pt x="348875" y="595356"/>
                </a:cubicBezTo>
                <a:cubicBezTo>
                  <a:pt x="347024" y="636346"/>
                  <a:pt x="347024" y="636346"/>
                  <a:pt x="347024" y="636346"/>
                </a:cubicBezTo>
                <a:cubicBezTo>
                  <a:pt x="347791" y="640730"/>
                  <a:pt x="344179" y="645880"/>
                  <a:pt x="339800" y="646647"/>
                </a:cubicBezTo>
                <a:cubicBezTo>
                  <a:pt x="321517" y="645328"/>
                  <a:pt x="308381" y="647627"/>
                  <a:pt x="294477" y="645543"/>
                </a:cubicBezTo>
                <a:cubicBezTo>
                  <a:pt x="290098" y="646309"/>
                  <a:pt x="284952" y="642692"/>
                  <a:pt x="283417" y="633923"/>
                </a:cubicBezTo>
                <a:cubicBezTo>
                  <a:pt x="286036" y="597318"/>
                  <a:pt x="286036" y="597318"/>
                  <a:pt x="286036" y="597318"/>
                </a:cubicBezTo>
                <a:cubicBezTo>
                  <a:pt x="272132" y="595234"/>
                  <a:pt x="258228" y="593149"/>
                  <a:pt x="243557" y="586680"/>
                </a:cubicBezTo>
                <a:cubicBezTo>
                  <a:pt x="227034" y="621200"/>
                  <a:pt x="227034" y="621200"/>
                  <a:pt x="227034" y="621200"/>
                </a:cubicBezTo>
                <a:cubicBezTo>
                  <a:pt x="223422" y="626351"/>
                  <a:pt x="223422" y="626351"/>
                  <a:pt x="219044" y="627117"/>
                </a:cubicBezTo>
                <a:cubicBezTo>
                  <a:pt x="214665" y="627884"/>
                  <a:pt x="214665" y="627884"/>
                  <a:pt x="214665" y="627884"/>
                </a:cubicBezTo>
                <a:cubicBezTo>
                  <a:pt x="199993" y="621415"/>
                  <a:pt x="185322" y="614946"/>
                  <a:pt x="171418" y="612861"/>
                </a:cubicBezTo>
                <a:cubicBezTo>
                  <a:pt x="170651" y="608477"/>
                  <a:pt x="165504" y="604860"/>
                  <a:pt x="169116" y="599709"/>
                </a:cubicBezTo>
                <a:cubicBezTo>
                  <a:pt x="184872" y="560805"/>
                  <a:pt x="184872" y="560805"/>
                  <a:pt x="184872" y="560805"/>
                </a:cubicBezTo>
                <a:cubicBezTo>
                  <a:pt x="170200" y="554336"/>
                  <a:pt x="159908" y="547101"/>
                  <a:pt x="148848" y="535482"/>
                </a:cubicBezTo>
                <a:cubicBezTo>
                  <a:pt x="117654" y="563533"/>
                  <a:pt x="117654" y="563533"/>
                  <a:pt x="117654" y="563533"/>
                </a:cubicBezTo>
                <a:cubicBezTo>
                  <a:pt x="117654" y="563533"/>
                  <a:pt x="113275" y="564299"/>
                  <a:pt x="113275" y="564299"/>
                </a:cubicBezTo>
                <a:cubicBezTo>
                  <a:pt x="108896" y="565066"/>
                  <a:pt x="108896" y="565066"/>
                  <a:pt x="103750" y="561448"/>
                </a:cubicBezTo>
                <a:cubicBezTo>
                  <a:pt x="93458" y="554213"/>
                  <a:pt x="82398" y="542594"/>
                  <a:pt x="75717" y="530208"/>
                </a:cubicBezTo>
                <a:cubicBezTo>
                  <a:pt x="70571" y="526591"/>
                  <a:pt x="69803" y="522207"/>
                  <a:pt x="73415" y="517056"/>
                </a:cubicBezTo>
                <a:cubicBezTo>
                  <a:pt x="104609" y="489005"/>
                  <a:pt x="104609" y="489005"/>
                  <a:pt x="104609" y="489005"/>
                </a:cubicBezTo>
                <a:cubicBezTo>
                  <a:pt x="93549" y="477385"/>
                  <a:pt x="87636" y="469383"/>
                  <a:pt x="80955" y="456998"/>
                </a:cubicBezTo>
                <a:cubicBezTo>
                  <a:pt x="80955" y="456998"/>
                  <a:pt x="80188" y="452614"/>
                  <a:pt x="80188" y="452614"/>
                </a:cubicBezTo>
                <a:cubicBezTo>
                  <a:pt x="41545" y="463896"/>
                  <a:pt x="41545" y="463896"/>
                  <a:pt x="41545" y="463896"/>
                </a:cubicBezTo>
                <a:cubicBezTo>
                  <a:pt x="37166" y="464662"/>
                  <a:pt x="32787" y="465429"/>
                  <a:pt x="27641" y="461811"/>
                </a:cubicBezTo>
                <a:cubicBezTo>
                  <a:pt x="25339" y="448659"/>
                  <a:pt x="17891" y="431889"/>
                  <a:pt x="15589" y="418737"/>
                </a:cubicBezTo>
                <a:cubicBezTo>
                  <a:pt x="10443" y="415119"/>
                  <a:pt x="14054" y="409969"/>
                  <a:pt x="18433" y="409203"/>
                </a:cubicBezTo>
                <a:cubicBezTo>
                  <a:pt x="56308" y="393537"/>
                  <a:pt x="56308" y="393537"/>
                  <a:pt x="56308" y="393537"/>
                </a:cubicBezTo>
                <a:cubicBezTo>
                  <a:pt x="53239" y="376001"/>
                  <a:pt x="50937" y="362848"/>
                  <a:pt x="48635" y="349696"/>
                </a:cubicBezTo>
                <a:cubicBezTo>
                  <a:pt x="7691" y="347826"/>
                  <a:pt x="7691" y="347826"/>
                  <a:pt x="7691" y="347826"/>
                </a:cubicBezTo>
                <a:cubicBezTo>
                  <a:pt x="3312" y="348593"/>
                  <a:pt x="-1835" y="344975"/>
                  <a:pt x="1009" y="335440"/>
                </a:cubicBezTo>
                <a:cubicBezTo>
                  <a:pt x="-1292" y="322288"/>
                  <a:pt x="785" y="308370"/>
                  <a:pt x="2861" y="294451"/>
                </a:cubicBezTo>
                <a:cubicBezTo>
                  <a:pt x="2094" y="290067"/>
                  <a:pt x="5705" y="284917"/>
                  <a:pt x="10084" y="284150"/>
                </a:cubicBezTo>
                <a:cubicBezTo>
                  <a:pt x="51029" y="286021"/>
                  <a:pt x="51029" y="286021"/>
                  <a:pt x="51029" y="286021"/>
                </a:cubicBezTo>
                <a:cubicBezTo>
                  <a:pt x="53106" y="272102"/>
                  <a:pt x="55183" y="258183"/>
                  <a:pt x="58027" y="248649"/>
                </a:cubicBezTo>
                <a:cubicBezTo>
                  <a:pt x="57259" y="244265"/>
                  <a:pt x="61639" y="243498"/>
                  <a:pt x="61639" y="243498"/>
                </a:cubicBezTo>
                <a:cubicBezTo>
                  <a:pt x="27150" y="226943"/>
                  <a:pt x="27150" y="226943"/>
                  <a:pt x="27150" y="226943"/>
                </a:cubicBezTo>
                <a:cubicBezTo>
                  <a:pt x="22003" y="223326"/>
                  <a:pt x="16857" y="219708"/>
                  <a:pt x="20469" y="214557"/>
                </a:cubicBezTo>
                <a:cubicBezTo>
                  <a:pt x="26925" y="199873"/>
                  <a:pt x="29002" y="185954"/>
                  <a:pt x="35457" y="171269"/>
                </a:cubicBezTo>
                <a:cubicBezTo>
                  <a:pt x="39836" y="170503"/>
                  <a:pt x="39836" y="170503"/>
                  <a:pt x="44215" y="169736"/>
                </a:cubicBezTo>
                <a:cubicBezTo>
                  <a:pt x="48594" y="168970"/>
                  <a:pt x="48594" y="168970"/>
                  <a:pt x="48594" y="168970"/>
                </a:cubicBezTo>
                <a:cubicBezTo>
                  <a:pt x="87462" y="184758"/>
                  <a:pt x="87462" y="184758"/>
                  <a:pt x="87462" y="184758"/>
                </a:cubicBezTo>
                <a:cubicBezTo>
                  <a:pt x="93917" y="170073"/>
                  <a:pt x="101140" y="159772"/>
                  <a:pt x="112742" y="148705"/>
                </a:cubicBezTo>
                <a:cubicBezTo>
                  <a:pt x="84709" y="117465"/>
                  <a:pt x="84709" y="117465"/>
                  <a:pt x="84709" y="117465"/>
                </a:cubicBezTo>
                <a:cubicBezTo>
                  <a:pt x="79563" y="113847"/>
                  <a:pt x="83175" y="108697"/>
                  <a:pt x="86786" y="103546"/>
                </a:cubicBezTo>
                <a:cubicBezTo>
                  <a:pt x="94009" y="93245"/>
                  <a:pt x="105611" y="82178"/>
                  <a:pt x="117981" y="75495"/>
                </a:cubicBezTo>
                <a:cubicBezTo>
                  <a:pt x="117981" y="75495"/>
                  <a:pt x="122359" y="74728"/>
                  <a:pt x="122359" y="74728"/>
                </a:cubicBezTo>
                <a:cubicBezTo>
                  <a:pt x="126738" y="73962"/>
                  <a:pt x="126738" y="73962"/>
                  <a:pt x="131884" y="77579"/>
                </a:cubicBezTo>
                <a:cubicBezTo>
                  <a:pt x="159150" y="104436"/>
                  <a:pt x="159150" y="104436"/>
                  <a:pt x="159150" y="104436"/>
                </a:cubicBezTo>
                <a:cubicBezTo>
                  <a:pt x="166373" y="94135"/>
                  <a:pt x="178743" y="87451"/>
                  <a:pt x="191112" y="80768"/>
                </a:cubicBezTo>
                <a:cubicBezTo>
                  <a:pt x="191112" y="80768"/>
                  <a:pt x="195491" y="80002"/>
                  <a:pt x="195491" y="80002"/>
                </a:cubicBezTo>
                <a:cubicBezTo>
                  <a:pt x="179827" y="42078"/>
                  <a:pt x="179827" y="42078"/>
                  <a:pt x="179827" y="42078"/>
                </a:cubicBezTo>
                <a:cubicBezTo>
                  <a:pt x="179060" y="37694"/>
                  <a:pt x="182671" y="32544"/>
                  <a:pt x="187050" y="31777"/>
                </a:cubicBezTo>
                <a:cubicBezTo>
                  <a:pt x="199420" y="25094"/>
                  <a:pt x="211789" y="18411"/>
                  <a:pt x="229304" y="15345"/>
                </a:cubicBezTo>
                <a:cubicBezTo>
                  <a:pt x="233683" y="14578"/>
                  <a:pt x="238062" y="13812"/>
                  <a:pt x="239597" y="22580"/>
                </a:cubicBezTo>
                <a:cubicBezTo>
                  <a:pt x="254493" y="56119"/>
                  <a:pt x="254493" y="56119"/>
                  <a:pt x="254493" y="56119"/>
                </a:cubicBezTo>
                <a:cubicBezTo>
                  <a:pt x="263251" y="54587"/>
                  <a:pt x="267630" y="53820"/>
                  <a:pt x="276388" y="52287"/>
                </a:cubicBezTo>
                <a:cubicBezTo>
                  <a:pt x="285145" y="50755"/>
                  <a:pt x="289524" y="49988"/>
                  <a:pt x="298282" y="48455"/>
                </a:cubicBezTo>
                <a:cubicBezTo>
                  <a:pt x="300134" y="7466"/>
                  <a:pt x="300134" y="7466"/>
                  <a:pt x="300134" y="7466"/>
                </a:cubicBezTo>
                <a:cubicBezTo>
                  <a:pt x="299366" y="3082"/>
                  <a:pt x="303745" y="2316"/>
                  <a:pt x="308124" y="1549"/>
                </a:cubicBezTo>
                <a:cubicBezTo>
                  <a:pt x="316882" y="16"/>
                  <a:pt x="324737" y="-229"/>
                  <a:pt x="332140" y="170"/>
                </a:cubicBezTo>
                <a:close/>
                <a:moveTo>
                  <a:pt x="323382" y="106338"/>
                </a:moveTo>
                <a:cubicBezTo>
                  <a:pt x="203300" y="106338"/>
                  <a:pt x="105954" y="203684"/>
                  <a:pt x="105954" y="323766"/>
                </a:cubicBezTo>
                <a:cubicBezTo>
                  <a:pt x="105954" y="443847"/>
                  <a:pt x="203300" y="541193"/>
                  <a:pt x="323382" y="541193"/>
                </a:cubicBezTo>
                <a:cubicBezTo>
                  <a:pt x="443464" y="541193"/>
                  <a:pt x="540809" y="443847"/>
                  <a:pt x="540809" y="323765"/>
                </a:cubicBezTo>
                <a:cubicBezTo>
                  <a:pt x="540809" y="203683"/>
                  <a:pt x="443464" y="106338"/>
                  <a:pt x="323382" y="106338"/>
                </a:cubicBezTo>
                <a:close/>
              </a:path>
            </a:pathLst>
          </a:custGeom>
          <a:solidFill>
            <a:srgbClr val="5E86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Freeform 39"/>
          <p:cNvSpPr/>
          <p:nvPr/>
        </p:nvSpPr>
        <p:spPr>
          <a:xfrm>
            <a:off x="6900863" y="3973513"/>
            <a:ext cx="2116137" cy="2103437"/>
          </a:xfrm>
          <a:custGeom>
            <a:avLst/>
            <a:gdLst>
              <a:gd name="connsiteX0" fmla="*/ 1165358 w 2166551"/>
              <a:gd name="connsiteY0" fmla="*/ 311 h 2154114"/>
              <a:gd name="connsiteX1" fmla="*/ 1300470 w 2166551"/>
              <a:gd name="connsiteY1" fmla="*/ 22679 h 2154114"/>
              <a:gd name="connsiteX2" fmla="*/ 1331762 w 2166551"/>
              <a:gd name="connsiteY2" fmla="*/ 50747 h 2154114"/>
              <a:gd name="connsiteX3" fmla="*/ 1309433 w 2166551"/>
              <a:gd name="connsiteY3" fmla="*/ 185999 h 2154114"/>
              <a:gd name="connsiteX4" fmla="*/ 1446175 w 2166551"/>
              <a:gd name="connsiteY4" fmla="*/ 238063 h 2154114"/>
              <a:gd name="connsiteX5" fmla="*/ 1529458 w 2166551"/>
              <a:gd name="connsiteY5" fmla="*/ 129247 h 2154114"/>
              <a:gd name="connsiteX6" fmla="*/ 1543474 w 2166551"/>
              <a:gd name="connsiteY6" fmla="*/ 113587 h 2154114"/>
              <a:gd name="connsiteX7" fmla="*/ 1573137 w 2166551"/>
              <a:gd name="connsiteY7" fmla="*/ 111959 h 2154114"/>
              <a:gd name="connsiteX8" fmla="*/ 1695862 w 2166551"/>
              <a:gd name="connsiteY8" fmla="*/ 179683 h 2154114"/>
              <a:gd name="connsiteX9" fmla="*/ 1698306 w 2166551"/>
              <a:gd name="connsiteY9" fmla="*/ 224225 h 2154114"/>
              <a:gd name="connsiteX10" fmla="*/ 1645501 w 2166551"/>
              <a:gd name="connsiteY10" fmla="*/ 346259 h 2154114"/>
              <a:gd name="connsiteX11" fmla="*/ 1755023 w 2166551"/>
              <a:gd name="connsiteY11" fmla="*/ 444492 h 2154114"/>
              <a:gd name="connsiteX12" fmla="*/ 1854769 w 2166551"/>
              <a:gd name="connsiteY12" fmla="*/ 364557 h 2154114"/>
              <a:gd name="connsiteX13" fmla="*/ 1869599 w 2166551"/>
              <a:gd name="connsiteY13" fmla="*/ 363743 h 2154114"/>
              <a:gd name="connsiteX14" fmla="*/ 1900077 w 2166551"/>
              <a:gd name="connsiteY14" fmla="*/ 376963 h 2154114"/>
              <a:gd name="connsiteX15" fmla="*/ 1995584 w 2166551"/>
              <a:gd name="connsiteY15" fmla="*/ 490857 h 2154114"/>
              <a:gd name="connsiteX16" fmla="*/ 1983198 w 2166551"/>
              <a:gd name="connsiteY16" fmla="*/ 536213 h 2154114"/>
              <a:gd name="connsiteX17" fmla="*/ 1883452 w 2166551"/>
              <a:gd name="connsiteY17" fmla="*/ 616148 h 2154114"/>
              <a:gd name="connsiteX18" fmla="*/ 1934466 w 2166551"/>
              <a:gd name="connsiteY18" fmla="*/ 732484 h 2154114"/>
              <a:gd name="connsiteX19" fmla="*/ 1935280 w 2166551"/>
              <a:gd name="connsiteY19" fmla="*/ 747332 h 2154114"/>
              <a:gd name="connsiteX20" fmla="*/ 2067133 w 2166551"/>
              <a:gd name="connsiteY20" fmla="*/ 710310 h 2154114"/>
              <a:gd name="connsiteX21" fmla="*/ 2081963 w 2166551"/>
              <a:gd name="connsiteY21" fmla="*/ 709496 h 2154114"/>
              <a:gd name="connsiteX22" fmla="*/ 2113257 w 2166551"/>
              <a:gd name="connsiteY22" fmla="*/ 737563 h 2154114"/>
              <a:gd name="connsiteX23" fmla="*/ 2151068 w 2166551"/>
              <a:gd name="connsiteY23" fmla="*/ 884408 h 2154114"/>
              <a:gd name="connsiteX24" fmla="*/ 2123035 w 2166551"/>
              <a:gd name="connsiteY24" fmla="*/ 915730 h 2154114"/>
              <a:gd name="connsiteX25" fmla="*/ 1991183 w 2166551"/>
              <a:gd name="connsiteY25" fmla="*/ 952752 h 2154114"/>
              <a:gd name="connsiteX26" fmla="*/ 1999332 w 2166551"/>
              <a:gd name="connsiteY26" fmla="*/ 1101224 h 2154114"/>
              <a:gd name="connsiteX27" fmla="*/ 2134444 w 2166551"/>
              <a:gd name="connsiteY27" fmla="*/ 1123592 h 2154114"/>
              <a:gd name="connsiteX28" fmla="*/ 2166551 w 2166551"/>
              <a:gd name="connsiteY28" fmla="*/ 1166506 h 2154114"/>
              <a:gd name="connsiteX29" fmla="*/ 2144222 w 2166551"/>
              <a:gd name="connsiteY29" fmla="*/ 1301760 h 2154114"/>
              <a:gd name="connsiteX30" fmla="*/ 2101358 w 2166551"/>
              <a:gd name="connsiteY30" fmla="*/ 1333897 h 2154114"/>
              <a:gd name="connsiteX31" fmla="*/ 1966246 w 2166551"/>
              <a:gd name="connsiteY31" fmla="*/ 1311528 h 2154114"/>
              <a:gd name="connsiteX32" fmla="*/ 1928271 w 2166551"/>
              <a:gd name="connsiteY32" fmla="*/ 1432749 h 2154114"/>
              <a:gd name="connsiteX33" fmla="*/ 1929086 w 2166551"/>
              <a:gd name="connsiteY33" fmla="*/ 1447595 h 2154114"/>
              <a:gd name="connsiteX34" fmla="*/ 2036980 w 2166551"/>
              <a:gd name="connsiteY34" fmla="*/ 1516135 h 2154114"/>
              <a:gd name="connsiteX35" fmla="*/ 2039425 w 2166551"/>
              <a:gd name="connsiteY35" fmla="*/ 1560675 h 2154114"/>
              <a:gd name="connsiteX36" fmla="*/ 1972601 w 2166551"/>
              <a:gd name="connsiteY36" fmla="*/ 1698371 h 2154114"/>
              <a:gd name="connsiteX37" fmla="*/ 1942939 w 2166551"/>
              <a:gd name="connsiteY37" fmla="*/ 1699999 h 2154114"/>
              <a:gd name="connsiteX38" fmla="*/ 1928108 w 2166551"/>
              <a:gd name="connsiteY38" fmla="*/ 1700813 h 2154114"/>
              <a:gd name="connsiteX39" fmla="*/ 1805383 w 2166551"/>
              <a:gd name="connsiteY39" fmla="*/ 1633089 h 2154114"/>
              <a:gd name="connsiteX40" fmla="*/ 1707268 w 2166551"/>
              <a:gd name="connsiteY40" fmla="*/ 1742718 h 2154114"/>
              <a:gd name="connsiteX41" fmla="*/ 1787943 w 2166551"/>
              <a:gd name="connsiteY41" fmla="*/ 1857426 h 2154114"/>
              <a:gd name="connsiteX42" fmla="*/ 1790388 w 2166551"/>
              <a:gd name="connsiteY42" fmla="*/ 1901968 h 2154114"/>
              <a:gd name="connsiteX43" fmla="*/ 1660981 w 2166551"/>
              <a:gd name="connsiteY43" fmla="*/ 1983530 h 2154114"/>
              <a:gd name="connsiteX44" fmla="*/ 1646149 w 2166551"/>
              <a:gd name="connsiteY44" fmla="*/ 1984344 h 2154114"/>
              <a:gd name="connsiteX45" fmla="*/ 1615672 w 2166551"/>
              <a:gd name="connsiteY45" fmla="*/ 1971126 h 2154114"/>
              <a:gd name="connsiteX46" fmla="*/ 1535812 w 2166551"/>
              <a:gd name="connsiteY46" fmla="*/ 1871264 h 2154114"/>
              <a:gd name="connsiteX47" fmla="*/ 1420421 w 2166551"/>
              <a:gd name="connsiteY47" fmla="*/ 1937166 h 2154114"/>
              <a:gd name="connsiteX48" fmla="*/ 1405589 w 2166551"/>
              <a:gd name="connsiteY48" fmla="*/ 1937980 h 2154114"/>
              <a:gd name="connsiteX49" fmla="*/ 1442586 w 2166551"/>
              <a:gd name="connsiteY49" fmla="*/ 2069978 h 2154114"/>
              <a:gd name="connsiteX50" fmla="*/ 1414553 w 2166551"/>
              <a:gd name="connsiteY50" fmla="*/ 2101300 h 2154114"/>
              <a:gd name="connsiteX51" fmla="*/ 1282701 w 2166551"/>
              <a:gd name="connsiteY51" fmla="*/ 2138320 h 2154114"/>
              <a:gd name="connsiteX52" fmla="*/ 1267870 w 2166551"/>
              <a:gd name="connsiteY52" fmla="*/ 2139134 h 2154114"/>
              <a:gd name="connsiteX53" fmla="*/ 1236577 w 2166551"/>
              <a:gd name="connsiteY53" fmla="*/ 2111068 h 2154114"/>
              <a:gd name="connsiteX54" fmla="*/ 1200396 w 2166551"/>
              <a:gd name="connsiteY54" fmla="*/ 1993918 h 2154114"/>
              <a:gd name="connsiteX55" fmla="*/ 1126239 w 2166551"/>
              <a:gd name="connsiteY55" fmla="*/ 1997988 h 2154114"/>
              <a:gd name="connsiteX56" fmla="*/ 1052083 w 2166551"/>
              <a:gd name="connsiteY56" fmla="*/ 2002058 h 2154114"/>
              <a:gd name="connsiteX57" fmla="*/ 1028939 w 2166551"/>
              <a:gd name="connsiteY57" fmla="*/ 2122464 h 2154114"/>
              <a:gd name="connsiteX58" fmla="*/ 1000906 w 2166551"/>
              <a:gd name="connsiteY58" fmla="*/ 2153786 h 2154114"/>
              <a:gd name="connsiteX59" fmla="*/ 850963 w 2166551"/>
              <a:gd name="connsiteY59" fmla="*/ 2132232 h 2154114"/>
              <a:gd name="connsiteX60" fmla="*/ 834502 w 2166551"/>
              <a:gd name="connsiteY60" fmla="*/ 2103352 h 2154114"/>
              <a:gd name="connsiteX61" fmla="*/ 842000 w 2166551"/>
              <a:gd name="connsiteY61" fmla="*/ 1968912 h 2154114"/>
              <a:gd name="connsiteX62" fmla="*/ 705258 w 2166551"/>
              <a:gd name="connsiteY62" fmla="*/ 1916848 h 2154114"/>
              <a:gd name="connsiteX63" fmla="*/ 637621 w 2166551"/>
              <a:gd name="connsiteY63" fmla="*/ 2039697 h 2154114"/>
              <a:gd name="connsiteX64" fmla="*/ 608773 w 2166551"/>
              <a:gd name="connsiteY64" fmla="*/ 2056172 h 2154114"/>
              <a:gd name="connsiteX65" fmla="*/ 593127 w 2166551"/>
              <a:gd name="connsiteY65" fmla="*/ 2042139 h 2154114"/>
              <a:gd name="connsiteX66" fmla="*/ 470402 w 2166551"/>
              <a:gd name="connsiteY66" fmla="*/ 1974414 h 2154114"/>
              <a:gd name="connsiteX67" fmla="*/ 453126 w 2166551"/>
              <a:gd name="connsiteY67" fmla="*/ 1930686 h 2154114"/>
              <a:gd name="connsiteX68" fmla="*/ 520764 w 2166551"/>
              <a:gd name="connsiteY68" fmla="*/ 1807838 h 2154114"/>
              <a:gd name="connsiteX69" fmla="*/ 411241 w 2166551"/>
              <a:gd name="connsiteY69" fmla="*/ 1709606 h 2154114"/>
              <a:gd name="connsiteX70" fmla="*/ 296664 w 2166551"/>
              <a:gd name="connsiteY70" fmla="*/ 1790354 h 2154114"/>
              <a:gd name="connsiteX71" fmla="*/ 282648 w 2166551"/>
              <a:gd name="connsiteY71" fmla="*/ 1806016 h 2154114"/>
              <a:gd name="connsiteX72" fmla="*/ 252171 w 2166551"/>
              <a:gd name="connsiteY72" fmla="*/ 1792796 h 2154114"/>
              <a:gd name="connsiteX73" fmla="*/ 171494 w 2166551"/>
              <a:gd name="connsiteY73" fmla="*/ 1678088 h 2154114"/>
              <a:gd name="connsiteX74" fmla="*/ 183881 w 2166551"/>
              <a:gd name="connsiteY74" fmla="*/ 1632732 h 2154114"/>
              <a:gd name="connsiteX75" fmla="*/ 282811 w 2166551"/>
              <a:gd name="connsiteY75" fmla="*/ 1537950 h 2154114"/>
              <a:gd name="connsiteX76" fmla="*/ 216967 w 2166551"/>
              <a:gd name="connsiteY76" fmla="*/ 1422428 h 2154114"/>
              <a:gd name="connsiteX77" fmla="*/ 216152 w 2166551"/>
              <a:gd name="connsiteY77" fmla="*/ 1407581 h 2154114"/>
              <a:gd name="connsiteX78" fmla="*/ 84300 w 2166551"/>
              <a:gd name="connsiteY78" fmla="*/ 1444601 h 2154114"/>
              <a:gd name="connsiteX79" fmla="*/ 53008 w 2166551"/>
              <a:gd name="connsiteY79" fmla="*/ 1416535 h 2154114"/>
              <a:gd name="connsiteX80" fmla="*/ 16011 w 2166551"/>
              <a:gd name="connsiteY80" fmla="*/ 1284537 h 2154114"/>
              <a:gd name="connsiteX81" fmla="*/ 43229 w 2166551"/>
              <a:gd name="connsiteY81" fmla="*/ 1238367 h 2154114"/>
              <a:gd name="connsiteX82" fmla="*/ 160250 w 2166551"/>
              <a:gd name="connsiteY82" fmla="*/ 1202161 h 2154114"/>
              <a:gd name="connsiteX83" fmla="*/ 152101 w 2166551"/>
              <a:gd name="connsiteY83" fmla="*/ 1053688 h 2154114"/>
              <a:gd name="connsiteX84" fmla="*/ 31821 w 2166551"/>
              <a:gd name="connsiteY84" fmla="*/ 1030505 h 2154114"/>
              <a:gd name="connsiteX85" fmla="*/ 529 w 2166551"/>
              <a:gd name="connsiteY85" fmla="*/ 1002439 h 2154114"/>
              <a:gd name="connsiteX86" fmla="*/ 22042 w 2166551"/>
              <a:gd name="connsiteY86" fmla="*/ 852338 h 2154114"/>
              <a:gd name="connsiteX87" fmla="*/ 50075 w 2166551"/>
              <a:gd name="connsiteY87" fmla="*/ 821015 h 2154114"/>
              <a:gd name="connsiteX88" fmla="*/ 185187 w 2166551"/>
              <a:gd name="connsiteY88" fmla="*/ 843384 h 2154114"/>
              <a:gd name="connsiteX89" fmla="*/ 223162 w 2166551"/>
              <a:gd name="connsiteY89" fmla="*/ 722164 h 2154114"/>
              <a:gd name="connsiteX90" fmla="*/ 237177 w 2166551"/>
              <a:gd name="connsiteY90" fmla="*/ 706502 h 2154114"/>
              <a:gd name="connsiteX91" fmla="*/ 129284 w 2166551"/>
              <a:gd name="connsiteY91" fmla="*/ 637964 h 2154114"/>
              <a:gd name="connsiteX92" fmla="*/ 112008 w 2166551"/>
              <a:gd name="connsiteY92" fmla="*/ 594236 h 2154114"/>
              <a:gd name="connsiteX93" fmla="*/ 194477 w 2166551"/>
              <a:gd name="connsiteY93" fmla="*/ 470574 h 2154114"/>
              <a:gd name="connsiteX94" fmla="*/ 208494 w 2166551"/>
              <a:gd name="connsiteY94" fmla="*/ 454912 h 2154114"/>
              <a:gd name="connsiteX95" fmla="*/ 238156 w 2166551"/>
              <a:gd name="connsiteY95" fmla="*/ 453284 h 2154114"/>
              <a:gd name="connsiteX96" fmla="*/ 346050 w 2166551"/>
              <a:gd name="connsiteY96" fmla="*/ 521822 h 2154114"/>
              <a:gd name="connsiteX97" fmla="*/ 444165 w 2166551"/>
              <a:gd name="connsiteY97" fmla="*/ 412194 h 2154114"/>
              <a:gd name="connsiteX98" fmla="*/ 364304 w 2166551"/>
              <a:gd name="connsiteY98" fmla="*/ 312333 h 2154114"/>
              <a:gd name="connsiteX99" fmla="*/ 376690 w 2166551"/>
              <a:gd name="connsiteY99" fmla="*/ 266977 h 2154114"/>
              <a:gd name="connsiteX100" fmla="*/ 490451 w 2166551"/>
              <a:gd name="connsiteY100" fmla="*/ 171381 h 2154114"/>
              <a:gd name="connsiteX101" fmla="*/ 505283 w 2166551"/>
              <a:gd name="connsiteY101" fmla="*/ 170567 h 2154114"/>
              <a:gd name="connsiteX102" fmla="*/ 535760 w 2166551"/>
              <a:gd name="connsiteY102" fmla="*/ 183786 h 2154114"/>
              <a:gd name="connsiteX103" fmla="*/ 615621 w 2166551"/>
              <a:gd name="connsiteY103" fmla="*/ 283647 h 2154114"/>
              <a:gd name="connsiteX104" fmla="*/ 731827 w 2166551"/>
              <a:gd name="connsiteY104" fmla="*/ 232593 h 2154114"/>
              <a:gd name="connsiteX105" fmla="*/ 745843 w 2166551"/>
              <a:gd name="connsiteY105" fmla="*/ 216932 h 2154114"/>
              <a:gd name="connsiteX106" fmla="*/ 724493 w 2166551"/>
              <a:gd name="connsiteY106" fmla="*/ 98967 h 2154114"/>
              <a:gd name="connsiteX107" fmla="*/ 736880 w 2166551"/>
              <a:gd name="connsiteY107" fmla="*/ 53611 h 2154114"/>
              <a:gd name="connsiteX108" fmla="*/ 883563 w 2166551"/>
              <a:gd name="connsiteY108" fmla="*/ 15777 h 2154114"/>
              <a:gd name="connsiteX109" fmla="*/ 914856 w 2166551"/>
              <a:gd name="connsiteY109" fmla="*/ 43843 h 2154114"/>
              <a:gd name="connsiteX110" fmla="*/ 951037 w 2166551"/>
              <a:gd name="connsiteY110" fmla="*/ 160994 h 2154114"/>
              <a:gd name="connsiteX111" fmla="*/ 1040025 w 2166551"/>
              <a:gd name="connsiteY111" fmla="*/ 156110 h 2154114"/>
              <a:gd name="connsiteX112" fmla="*/ 1099350 w 2166551"/>
              <a:gd name="connsiteY112" fmla="*/ 152854 h 2154114"/>
              <a:gd name="connsiteX113" fmla="*/ 1122493 w 2166551"/>
              <a:gd name="connsiteY113" fmla="*/ 32447 h 2154114"/>
              <a:gd name="connsiteX114" fmla="*/ 1150527 w 2166551"/>
              <a:gd name="connsiteY114" fmla="*/ 1125 h 2154114"/>
              <a:gd name="connsiteX115" fmla="*/ 1165358 w 2166551"/>
              <a:gd name="connsiteY115" fmla="*/ 311 h 215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166551" h="2154114">
                <a:moveTo>
                  <a:pt x="1165358" y="311"/>
                </a:moveTo>
                <a:cubicBezTo>
                  <a:pt x="1209852" y="-2131"/>
                  <a:pt x="1255161" y="10275"/>
                  <a:pt x="1300470" y="22679"/>
                </a:cubicBezTo>
                <a:cubicBezTo>
                  <a:pt x="1315301" y="21865"/>
                  <a:pt x="1330947" y="35899"/>
                  <a:pt x="1331762" y="50747"/>
                </a:cubicBezTo>
                <a:cubicBezTo>
                  <a:pt x="1309433" y="185999"/>
                  <a:pt x="1309433" y="185999"/>
                  <a:pt x="1309433" y="185999"/>
                </a:cubicBezTo>
                <a:cubicBezTo>
                  <a:pt x="1369573" y="197591"/>
                  <a:pt x="1414882" y="209997"/>
                  <a:pt x="1446175" y="238063"/>
                </a:cubicBezTo>
                <a:cubicBezTo>
                  <a:pt x="1529458" y="129247"/>
                  <a:pt x="1529458" y="129247"/>
                  <a:pt x="1529458" y="129247"/>
                </a:cubicBezTo>
                <a:cubicBezTo>
                  <a:pt x="1528643" y="114401"/>
                  <a:pt x="1543474" y="113587"/>
                  <a:pt x="1543474" y="113587"/>
                </a:cubicBezTo>
                <a:cubicBezTo>
                  <a:pt x="1558306" y="112773"/>
                  <a:pt x="1558306" y="112773"/>
                  <a:pt x="1573137" y="111959"/>
                </a:cubicBezTo>
                <a:cubicBezTo>
                  <a:pt x="1604430" y="140025"/>
                  <a:pt x="1649738" y="152431"/>
                  <a:pt x="1695862" y="179683"/>
                </a:cubicBezTo>
                <a:cubicBezTo>
                  <a:pt x="1711508" y="193717"/>
                  <a:pt x="1712323" y="208563"/>
                  <a:pt x="1698306" y="224225"/>
                </a:cubicBezTo>
                <a:cubicBezTo>
                  <a:pt x="1645501" y="346259"/>
                  <a:pt x="1645501" y="346259"/>
                  <a:pt x="1645501" y="346259"/>
                </a:cubicBezTo>
                <a:cubicBezTo>
                  <a:pt x="1676793" y="374325"/>
                  <a:pt x="1708085" y="402393"/>
                  <a:pt x="1755023" y="444492"/>
                </a:cubicBezTo>
                <a:cubicBezTo>
                  <a:pt x="1854769" y="364557"/>
                  <a:pt x="1854769" y="364557"/>
                  <a:pt x="1854769" y="364557"/>
                </a:cubicBezTo>
                <a:cubicBezTo>
                  <a:pt x="1854769" y="364557"/>
                  <a:pt x="1869599" y="363743"/>
                  <a:pt x="1869599" y="363743"/>
                </a:cubicBezTo>
                <a:cubicBezTo>
                  <a:pt x="1884431" y="362929"/>
                  <a:pt x="1899262" y="362115"/>
                  <a:pt x="1900077" y="376963"/>
                </a:cubicBezTo>
                <a:cubicBezTo>
                  <a:pt x="1931370" y="405029"/>
                  <a:pt x="1963477" y="447943"/>
                  <a:pt x="1995584" y="490857"/>
                </a:cubicBezTo>
                <a:cubicBezTo>
                  <a:pt x="1996399" y="505705"/>
                  <a:pt x="1997214" y="520552"/>
                  <a:pt x="1983198" y="536213"/>
                </a:cubicBezTo>
                <a:cubicBezTo>
                  <a:pt x="1883452" y="616148"/>
                  <a:pt x="1883452" y="616148"/>
                  <a:pt x="1883452" y="616148"/>
                </a:cubicBezTo>
                <a:cubicBezTo>
                  <a:pt x="1899914" y="645028"/>
                  <a:pt x="1917189" y="688756"/>
                  <a:pt x="1934466" y="732484"/>
                </a:cubicBezTo>
                <a:cubicBezTo>
                  <a:pt x="1934466" y="732484"/>
                  <a:pt x="1935280" y="747332"/>
                  <a:pt x="1935280" y="747332"/>
                </a:cubicBezTo>
                <a:cubicBezTo>
                  <a:pt x="2067133" y="710310"/>
                  <a:pt x="2067133" y="710310"/>
                  <a:pt x="2067133" y="710310"/>
                </a:cubicBezTo>
                <a:cubicBezTo>
                  <a:pt x="2067133" y="710310"/>
                  <a:pt x="2067133" y="710310"/>
                  <a:pt x="2081963" y="709496"/>
                </a:cubicBezTo>
                <a:cubicBezTo>
                  <a:pt x="2096795" y="708682"/>
                  <a:pt x="2097610" y="723530"/>
                  <a:pt x="2113257" y="737563"/>
                </a:cubicBezTo>
                <a:cubicBezTo>
                  <a:pt x="2130532" y="781291"/>
                  <a:pt x="2133791" y="840680"/>
                  <a:pt x="2151068" y="884408"/>
                </a:cubicBezTo>
                <a:cubicBezTo>
                  <a:pt x="2151883" y="899256"/>
                  <a:pt x="2137866" y="914916"/>
                  <a:pt x="2123035" y="915730"/>
                </a:cubicBezTo>
                <a:cubicBezTo>
                  <a:pt x="1991183" y="952752"/>
                  <a:pt x="1991183" y="952752"/>
                  <a:pt x="1991183" y="952752"/>
                </a:cubicBezTo>
                <a:cubicBezTo>
                  <a:pt x="2008459" y="996479"/>
                  <a:pt x="2011719" y="1055868"/>
                  <a:pt x="1999332" y="1101224"/>
                </a:cubicBezTo>
                <a:cubicBezTo>
                  <a:pt x="2134444" y="1123592"/>
                  <a:pt x="2134444" y="1123592"/>
                  <a:pt x="2134444" y="1123592"/>
                </a:cubicBezTo>
                <a:cubicBezTo>
                  <a:pt x="2149274" y="1122779"/>
                  <a:pt x="2164921" y="1136812"/>
                  <a:pt x="2166551" y="1166506"/>
                </a:cubicBezTo>
                <a:cubicBezTo>
                  <a:pt x="2154164" y="1211862"/>
                  <a:pt x="2141777" y="1257218"/>
                  <a:pt x="2144222" y="1301760"/>
                </a:cubicBezTo>
                <a:cubicBezTo>
                  <a:pt x="2130205" y="1317421"/>
                  <a:pt x="2116189" y="1333083"/>
                  <a:pt x="2101358" y="1333897"/>
                </a:cubicBezTo>
                <a:cubicBezTo>
                  <a:pt x="1966246" y="1311528"/>
                  <a:pt x="1966246" y="1311528"/>
                  <a:pt x="1966246" y="1311528"/>
                </a:cubicBezTo>
                <a:cubicBezTo>
                  <a:pt x="1953859" y="1356884"/>
                  <a:pt x="1941473" y="1402239"/>
                  <a:pt x="1928271" y="1432749"/>
                </a:cubicBezTo>
                <a:cubicBezTo>
                  <a:pt x="1929086" y="1447595"/>
                  <a:pt x="1929086" y="1447595"/>
                  <a:pt x="1929086" y="1447595"/>
                </a:cubicBezTo>
                <a:cubicBezTo>
                  <a:pt x="2036980" y="1516135"/>
                  <a:pt x="2036980" y="1516135"/>
                  <a:pt x="2036980" y="1516135"/>
                </a:cubicBezTo>
                <a:cubicBezTo>
                  <a:pt x="2052626" y="1530167"/>
                  <a:pt x="2053440" y="1545015"/>
                  <a:pt x="2039425" y="1560675"/>
                </a:cubicBezTo>
                <a:cubicBezTo>
                  <a:pt x="2027038" y="1606031"/>
                  <a:pt x="1999820" y="1652201"/>
                  <a:pt x="1972601" y="1698371"/>
                </a:cubicBezTo>
                <a:cubicBezTo>
                  <a:pt x="1957771" y="1699185"/>
                  <a:pt x="1957771" y="1699185"/>
                  <a:pt x="1942939" y="1699999"/>
                </a:cubicBezTo>
                <a:cubicBezTo>
                  <a:pt x="1942939" y="1699999"/>
                  <a:pt x="1928108" y="1700813"/>
                  <a:pt x="1928108" y="1700813"/>
                </a:cubicBezTo>
                <a:cubicBezTo>
                  <a:pt x="1805383" y="1633089"/>
                  <a:pt x="1805383" y="1633089"/>
                  <a:pt x="1805383" y="1633089"/>
                </a:cubicBezTo>
                <a:cubicBezTo>
                  <a:pt x="1778165" y="1679259"/>
                  <a:pt x="1750132" y="1710582"/>
                  <a:pt x="1707268" y="1742718"/>
                </a:cubicBezTo>
                <a:cubicBezTo>
                  <a:pt x="1787943" y="1857426"/>
                  <a:pt x="1787943" y="1857426"/>
                  <a:pt x="1787943" y="1857426"/>
                </a:cubicBezTo>
                <a:cubicBezTo>
                  <a:pt x="1803590" y="1871460"/>
                  <a:pt x="1804405" y="1886307"/>
                  <a:pt x="1790388" y="1901968"/>
                </a:cubicBezTo>
                <a:cubicBezTo>
                  <a:pt x="1747524" y="1934105"/>
                  <a:pt x="1703845" y="1951394"/>
                  <a:pt x="1660981" y="1983530"/>
                </a:cubicBezTo>
                <a:cubicBezTo>
                  <a:pt x="1660981" y="1983530"/>
                  <a:pt x="1660981" y="1983530"/>
                  <a:pt x="1646149" y="1984344"/>
                </a:cubicBezTo>
                <a:cubicBezTo>
                  <a:pt x="1646149" y="1984344"/>
                  <a:pt x="1631318" y="1985158"/>
                  <a:pt x="1615672" y="1971126"/>
                </a:cubicBezTo>
                <a:cubicBezTo>
                  <a:pt x="1535812" y="1871264"/>
                  <a:pt x="1535812" y="1871264"/>
                  <a:pt x="1535812" y="1871264"/>
                </a:cubicBezTo>
                <a:cubicBezTo>
                  <a:pt x="1507778" y="1902587"/>
                  <a:pt x="1464099" y="1919876"/>
                  <a:pt x="1420421" y="1937166"/>
                </a:cubicBezTo>
                <a:cubicBezTo>
                  <a:pt x="1420421" y="1937166"/>
                  <a:pt x="1420421" y="1937166"/>
                  <a:pt x="1405589" y="1937980"/>
                </a:cubicBezTo>
                <a:cubicBezTo>
                  <a:pt x="1442586" y="2069978"/>
                  <a:pt x="1442586" y="2069978"/>
                  <a:pt x="1442586" y="2069978"/>
                </a:cubicBezTo>
                <a:cubicBezTo>
                  <a:pt x="1443401" y="2084824"/>
                  <a:pt x="1429385" y="2100486"/>
                  <a:pt x="1414553" y="2101300"/>
                </a:cubicBezTo>
                <a:cubicBezTo>
                  <a:pt x="1370874" y="2118589"/>
                  <a:pt x="1327195" y="2135878"/>
                  <a:pt x="1282701" y="2138320"/>
                </a:cubicBezTo>
                <a:cubicBezTo>
                  <a:pt x="1267870" y="2139134"/>
                  <a:pt x="1267870" y="2139134"/>
                  <a:pt x="1267870" y="2139134"/>
                </a:cubicBezTo>
                <a:cubicBezTo>
                  <a:pt x="1253038" y="2139948"/>
                  <a:pt x="1237392" y="2125915"/>
                  <a:pt x="1236577" y="2111068"/>
                </a:cubicBezTo>
                <a:cubicBezTo>
                  <a:pt x="1200396" y="1993918"/>
                  <a:pt x="1200396" y="1993918"/>
                  <a:pt x="1200396" y="1993918"/>
                </a:cubicBezTo>
                <a:cubicBezTo>
                  <a:pt x="1170733" y="1995546"/>
                  <a:pt x="1155901" y="1996360"/>
                  <a:pt x="1126239" y="1997988"/>
                </a:cubicBezTo>
                <a:cubicBezTo>
                  <a:pt x="1096577" y="1999616"/>
                  <a:pt x="1081745" y="2000430"/>
                  <a:pt x="1052083" y="2002058"/>
                </a:cubicBezTo>
                <a:cubicBezTo>
                  <a:pt x="1028939" y="2122464"/>
                  <a:pt x="1028939" y="2122464"/>
                  <a:pt x="1028939" y="2122464"/>
                </a:cubicBezTo>
                <a:cubicBezTo>
                  <a:pt x="1029754" y="2137311"/>
                  <a:pt x="1015737" y="2152972"/>
                  <a:pt x="1000906" y="2153786"/>
                </a:cubicBezTo>
                <a:cubicBezTo>
                  <a:pt x="956412" y="2156228"/>
                  <a:pt x="896272" y="2144637"/>
                  <a:pt x="850963" y="2132232"/>
                </a:cubicBezTo>
                <a:cubicBezTo>
                  <a:pt x="836132" y="2133046"/>
                  <a:pt x="820486" y="2119013"/>
                  <a:pt x="834502" y="2103352"/>
                </a:cubicBezTo>
                <a:cubicBezTo>
                  <a:pt x="842000" y="1968912"/>
                  <a:pt x="842000" y="1968912"/>
                  <a:pt x="842000" y="1968912"/>
                </a:cubicBezTo>
                <a:cubicBezTo>
                  <a:pt x="796691" y="1956506"/>
                  <a:pt x="751382" y="1944102"/>
                  <a:pt x="705258" y="1916848"/>
                </a:cubicBezTo>
                <a:cubicBezTo>
                  <a:pt x="637621" y="2039697"/>
                  <a:pt x="637621" y="2039697"/>
                  <a:pt x="637621" y="2039697"/>
                </a:cubicBezTo>
                <a:cubicBezTo>
                  <a:pt x="637621" y="2039697"/>
                  <a:pt x="623605" y="2055358"/>
                  <a:pt x="608773" y="2056172"/>
                </a:cubicBezTo>
                <a:cubicBezTo>
                  <a:pt x="608773" y="2056172"/>
                  <a:pt x="593127" y="2042139"/>
                  <a:pt x="593127" y="2042139"/>
                </a:cubicBezTo>
                <a:cubicBezTo>
                  <a:pt x="547819" y="2029734"/>
                  <a:pt x="501695" y="2002482"/>
                  <a:pt x="470402" y="1974414"/>
                </a:cubicBezTo>
                <a:cubicBezTo>
                  <a:pt x="454756" y="1960382"/>
                  <a:pt x="453941" y="1945534"/>
                  <a:pt x="453126" y="1930686"/>
                </a:cubicBezTo>
                <a:cubicBezTo>
                  <a:pt x="520764" y="1807838"/>
                  <a:pt x="520764" y="1807838"/>
                  <a:pt x="520764" y="1807838"/>
                </a:cubicBezTo>
                <a:cubicBezTo>
                  <a:pt x="474640" y="1780586"/>
                  <a:pt x="443348" y="1752520"/>
                  <a:pt x="411241" y="1709606"/>
                </a:cubicBezTo>
                <a:cubicBezTo>
                  <a:pt x="296664" y="1790354"/>
                  <a:pt x="296664" y="1790354"/>
                  <a:pt x="296664" y="1790354"/>
                </a:cubicBezTo>
                <a:cubicBezTo>
                  <a:pt x="296664" y="1790354"/>
                  <a:pt x="297479" y="1805202"/>
                  <a:pt x="282648" y="1806016"/>
                </a:cubicBezTo>
                <a:cubicBezTo>
                  <a:pt x="282648" y="1806016"/>
                  <a:pt x="267001" y="1791982"/>
                  <a:pt x="252171" y="1792796"/>
                </a:cubicBezTo>
                <a:cubicBezTo>
                  <a:pt x="220063" y="1749882"/>
                  <a:pt x="202787" y="1706154"/>
                  <a:pt x="171494" y="1678088"/>
                </a:cubicBezTo>
                <a:cubicBezTo>
                  <a:pt x="155849" y="1664054"/>
                  <a:pt x="169050" y="1633546"/>
                  <a:pt x="183881" y="1632732"/>
                </a:cubicBezTo>
                <a:cubicBezTo>
                  <a:pt x="282811" y="1537950"/>
                  <a:pt x="282811" y="1537950"/>
                  <a:pt x="282811" y="1537950"/>
                </a:cubicBezTo>
                <a:cubicBezTo>
                  <a:pt x="266350" y="1509070"/>
                  <a:pt x="234243" y="1466156"/>
                  <a:pt x="216967" y="1422428"/>
                </a:cubicBezTo>
                <a:cubicBezTo>
                  <a:pt x="216967" y="1422428"/>
                  <a:pt x="216967" y="1422428"/>
                  <a:pt x="216152" y="1407581"/>
                </a:cubicBezTo>
                <a:cubicBezTo>
                  <a:pt x="84300" y="1444601"/>
                  <a:pt x="84300" y="1444601"/>
                  <a:pt x="84300" y="1444601"/>
                </a:cubicBezTo>
                <a:cubicBezTo>
                  <a:pt x="69469" y="1445415"/>
                  <a:pt x="53823" y="1431382"/>
                  <a:pt x="53008" y="1416535"/>
                </a:cubicBezTo>
                <a:cubicBezTo>
                  <a:pt x="35732" y="1372807"/>
                  <a:pt x="18456" y="1329079"/>
                  <a:pt x="16011" y="1284537"/>
                </a:cubicBezTo>
                <a:cubicBezTo>
                  <a:pt x="14382" y="1254843"/>
                  <a:pt x="13567" y="1239995"/>
                  <a:pt x="43229" y="1238367"/>
                </a:cubicBezTo>
                <a:cubicBezTo>
                  <a:pt x="160250" y="1202161"/>
                  <a:pt x="160250" y="1202161"/>
                  <a:pt x="160250" y="1202161"/>
                </a:cubicBezTo>
                <a:cubicBezTo>
                  <a:pt x="157805" y="1157619"/>
                  <a:pt x="154546" y="1098229"/>
                  <a:pt x="152101" y="1053688"/>
                </a:cubicBezTo>
                <a:cubicBezTo>
                  <a:pt x="31821" y="1030505"/>
                  <a:pt x="31821" y="1030505"/>
                  <a:pt x="31821" y="1030505"/>
                </a:cubicBezTo>
                <a:cubicBezTo>
                  <a:pt x="16990" y="1031319"/>
                  <a:pt x="1344" y="1017286"/>
                  <a:pt x="529" y="1002439"/>
                </a:cubicBezTo>
                <a:cubicBezTo>
                  <a:pt x="-2731" y="943050"/>
                  <a:pt x="9656" y="897694"/>
                  <a:pt x="22042" y="852338"/>
                </a:cubicBezTo>
                <a:cubicBezTo>
                  <a:pt x="21227" y="837491"/>
                  <a:pt x="35244" y="821829"/>
                  <a:pt x="50075" y="821015"/>
                </a:cubicBezTo>
                <a:cubicBezTo>
                  <a:pt x="185187" y="843384"/>
                  <a:pt x="185187" y="843384"/>
                  <a:pt x="185187" y="843384"/>
                </a:cubicBezTo>
                <a:cubicBezTo>
                  <a:pt x="197574" y="798028"/>
                  <a:pt x="210775" y="767520"/>
                  <a:pt x="223162" y="722164"/>
                </a:cubicBezTo>
                <a:cubicBezTo>
                  <a:pt x="237992" y="721350"/>
                  <a:pt x="237177" y="706502"/>
                  <a:pt x="237177" y="706502"/>
                </a:cubicBezTo>
                <a:cubicBezTo>
                  <a:pt x="129284" y="637964"/>
                  <a:pt x="129284" y="637964"/>
                  <a:pt x="129284" y="637964"/>
                </a:cubicBezTo>
                <a:cubicBezTo>
                  <a:pt x="113638" y="623930"/>
                  <a:pt x="112823" y="609084"/>
                  <a:pt x="112008" y="594236"/>
                </a:cubicBezTo>
                <a:cubicBezTo>
                  <a:pt x="139227" y="548066"/>
                  <a:pt x="166444" y="501896"/>
                  <a:pt x="194477" y="470574"/>
                </a:cubicBezTo>
                <a:cubicBezTo>
                  <a:pt x="193662" y="455726"/>
                  <a:pt x="208494" y="454912"/>
                  <a:pt x="208494" y="454912"/>
                </a:cubicBezTo>
                <a:cubicBezTo>
                  <a:pt x="223324" y="454098"/>
                  <a:pt x="223324" y="454098"/>
                  <a:pt x="238156" y="453284"/>
                </a:cubicBezTo>
                <a:cubicBezTo>
                  <a:pt x="346050" y="521822"/>
                  <a:pt x="346050" y="521822"/>
                  <a:pt x="346050" y="521822"/>
                </a:cubicBezTo>
                <a:cubicBezTo>
                  <a:pt x="373268" y="475653"/>
                  <a:pt x="416132" y="443516"/>
                  <a:pt x="444165" y="412194"/>
                </a:cubicBezTo>
                <a:cubicBezTo>
                  <a:pt x="364304" y="312333"/>
                  <a:pt x="364304" y="312333"/>
                  <a:pt x="364304" y="312333"/>
                </a:cubicBezTo>
                <a:cubicBezTo>
                  <a:pt x="363489" y="297485"/>
                  <a:pt x="361860" y="267791"/>
                  <a:pt x="376690" y="266977"/>
                </a:cubicBezTo>
                <a:cubicBezTo>
                  <a:pt x="419555" y="234840"/>
                  <a:pt x="447588" y="203517"/>
                  <a:pt x="490451" y="171381"/>
                </a:cubicBezTo>
                <a:cubicBezTo>
                  <a:pt x="490451" y="171381"/>
                  <a:pt x="505283" y="170567"/>
                  <a:pt x="505283" y="170567"/>
                </a:cubicBezTo>
                <a:cubicBezTo>
                  <a:pt x="520115" y="169753"/>
                  <a:pt x="534945" y="168939"/>
                  <a:pt x="535760" y="183786"/>
                </a:cubicBezTo>
                <a:cubicBezTo>
                  <a:pt x="615621" y="283647"/>
                  <a:pt x="615621" y="283647"/>
                  <a:pt x="615621" y="283647"/>
                </a:cubicBezTo>
                <a:cubicBezTo>
                  <a:pt x="659300" y="266358"/>
                  <a:pt x="688149" y="249883"/>
                  <a:pt x="731827" y="232593"/>
                </a:cubicBezTo>
                <a:cubicBezTo>
                  <a:pt x="746658" y="231779"/>
                  <a:pt x="745843" y="216932"/>
                  <a:pt x="745843" y="216932"/>
                </a:cubicBezTo>
                <a:cubicBezTo>
                  <a:pt x="724493" y="98967"/>
                  <a:pt x="724493" y="98967"/>
                  <a:pt x="724493" y="98967"/>
                </a:cubicBezTo>
                <a:cubicBezTo>
                  <a:pt x="708847" y="84935"/>
                  <a:pt x="722048" y="54425"/>
                  <a:pt x="736880" y="53611"/>
                </a:cubicBezTo>
                <a:cubicBezTo>
                  <a:pt x="795391" y="35509"/>
                  <a:pt x="839884" y="33067"/>
                  <a:pt x="883563" y="15777"/>
                </a:cubicBezTo>
                <a:cubicBezTo>
                  <a:pt x="898394" y="14963"/>
                  <a:pt x="914041" y="28997"/>
                  <a:pt x="914856" y="43843"/>
                </a:cubicBezTo>
                <a:cubicBezTo>
                  <a:pt x="951037" y="160994"/>
                  <a:pt x="951037" y="160994"/>
                  <a:pt x="951037" y="160994"/>
                </a:cubicBezTo>
                <a:cubicBezTo>
                  <a:pt x="980700" y="159366"/>
                  <a:pt x="1010362" y="157738"/>
                  <a:pt x="1040025" y="156110"/>
                </a:cubicBezTo>
                <a:cubicBezTo>
                  <a:pt x="1054856" y="155296"/>
                  <a:pt x="1084518" y="153668"/>
                  <a:pt x="1099350" y="152854"/>
                </a:cubicBezTo>
                <a:cubicBezTo>
                  <a:pt x="1122493" y="32447"/>
                  <a:pt x="1122493" y="32447"/>
                  <a:pt x="1122493" y="32447"/>
                </a:cubicBezTo>
                <a:cubicBezTo>
                  <a:pt x="1121679" y="17601"/>
                  <a:pt x="1135695" y="1939"/>
                  <a:pt x="1150527" y="1125"/>
                </a:cubicBezTo>
                <a:cubicBezTo>
                  <a:pt x="1150527" y="1125"/>
                  <a:pt x="1150527" y="1125"/>
                  <a:pt x="1165358" y="311"/>
                </a:cubicBezTo>
                <a:close/>
              </a:path>
            </a:pathLst>
          </a:custGeom>
          <a:solidFill>
            <a:srgbClr val="5E86A2"/>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17" name="Freeform 40"/>
          <p:cNvSpPr/>
          <p:nvPr/>
        </p:nvSpPr>
        <p:spPr>
          <a:xfrm>
            <a:off x="6254750" y="5092700"/>
            <a:ext cx="646113" cy="646113"/>
          </a:xfrm>
          <a:custGeom>
            <a:avLst/>
            <a:gdLst>
              <a:gd name="connsiteX0" fmla="*/ 332140 w 647363"/>
              <a:gd name="connsiteY0" fmla="*/ 170 h 646647"/>
              <a:gd name="connsiteX1" fmla="*/ 353448 w 647363"/>
              <a:gd name="connsiteY1" fmla="*/ 2653 h 646647"/>
              <a:gd name="connsiteX2" fmla="*/ 363740 w 647363"/>
              <a:gd name="connsiteY2" fmla="*/ 9888 h 646647"/>
              <a:gd name="connsiteX3" fmla="*/ 361888 w 647363"/>
              <a:gd name="connsiteY3" fmla="*/ 50877 h 646647"/>
              <a:gd name="connsiteX4" fmla="*/ 404368 w 647363"/>
              <a:gd name="connsiteY4" fmla="*/ 61516 h 646647"/>
              <a:gd name="connsiteX5" fmla="*/ 420123 w 647363"/>
              <a:gd name="connsiteY5" fmla="*/ 22611 h 646647"/>
              <a:gd name="connsiteX6" fmla="*/ 428114 w 647363"/>
              <a:gd name="connsiteY6" fmla="*/ 16694 h 646647"/>
              <a:gd name="connsiteX7" fmla="*/ 433260 w 647363"/>
              <a:gd name="connsiteY7" fmla="*/ 20312 h 646647"/>
              <a:gd name="connsiteX8" fmla="*/ 472128 w 647363"/>
              <a:gd name="connsiteY8" fmla="*/ 36101 h 646647"/>
              <a:gd name="connsiteX9" fmla="*/ 478808 w 647363"/>
              <a:gd name="connsiteY9" fmla="*/ 48486 h 646647"/>
              <a:gd name="connsiteX10" fmla="*/ 463053 w 647363"/>
              <a:gd name="connsiteY10" fmla="*/ 87391 h 646647"/>
              <a:gd name="connsiteX11" fmla="*/ 498309 w 647363"/>
              <a:gd name="connsiteY11" fmla="*/ 108330 h 646647"/>
              <a:gd name="connsiteX12" fmla="*/ 530271 w 647363"/>
              <a:gd name="connsiteY12" fmla="*/ 84662 h 646647"/>
              <a:gd name="connsiteX13" fmla="*/ 533882 w 647363"/>
              <a:gd name="connsiteY13" fmla="*/ 79512 h 646647"/>
              <a:gd name="connsiteX14" fmla="*/ 543407 w 647363"/>
              <a:gd name="connsiteY14" fmla="*/ 82363 h 646647"/>
              <a:gd name="connsiteX15" fmla="*/ 571441 w 647363"/>
              <a:gd name="connsiteY15" fmla="*/ 113603 h 646647"/>
              <a:gd name="connsiteX16" fmla="*/ 573742 w 647363"/>
              <a:gd name="connsiteY16" fmla="*/ 126756 h 646647"/>
              <a:gd name="connsiteX17" fmla="*/ 543315 w 647363"/>
              <a:gd name="connsiteY17" fmla="*/ 159191 h 646647"/>
              <a:gd name="connsiteX18" fmla="*/ 566970 w 647363"/>
              <a:gd name="connsiteY18" fmla="*/ 191198 h 646647"/>
              <a:gd name="connsiteX19" fmla="*/ 567737 w 647363"/>
              <a:gd name="connsiteY19" fmla="*/ 195582 h 646647"/>
              <a:gd name="connsiteX20" fmla="*/ 605612 w 647363"/>
              <a:gd name="connsiteY20" fmla="*/ 179916 h 646647"/>
              <a:gd name="connsiteX21" fmla="*/ 615905 w 647363"/>
              <a:gd name="connsiteY21" fmla="*/ 187151 h 646647"/>
              <a:gd name="connsiteX22" fmla="*/ 631568 w 647363"/>
              <a:gd name="connsiteY22" fmla="*/ 225074 h 646647"/>
              <a:gd name="connsiteX23" fmla="*/ 629492 w 647363"/>
              <a:gd name="connsiteY23" fmla="*/ 238993 h 646647"/>
              <a:gd name="connsiteX24" fmla="*/ 591616 w 647363"/>
              <a:gd name="connsiteY24" fmla="*/ 254659 h 646647"/>
              <a:gd name="connsiteX25" fmla="*/ 599290 w 647363"/>
              <a:gd name="connsiteY25" fmla="*/ 298499 h 646647"/>
              <a:gd name="connsiteX26" fmla="*/ 640234 w 647363"/>
              <a:gd name="connsiteY26" fmla="*/ 300370 h 646647"/>
              <a:gd name="connsiteX27" fmla="*/ 646148 w 647363"/>
              <a:gd name="connsiteY27" fmla="*/ 308371 h 646647"/>
              <a:gd name="connsiteX28" fmla="*/ 645063 w 647363"/>
              <a:gd name="connsiteY28" fmla="*/ 353744 h 646647"/>
              <a:gd name="connsiteX29" fmla="*/ 637073 w 647363"/>
              <a:gd name="connsiteY29" fmla="*/ 359661 h 646647"/>
              <a:gd name="connsiteX30" fmla="*/ 596896 w 647363"/>
              <a:gd name="connsiteY30" fmla="*/ 362175 h 646647"/>
              <a:gd name="connsiteX31" fmla="*/ 589898 w 647363"/>
              <a:gd name="connsiteY31" fmla="*/ 399547 h 646647"/>
              <a:gd name="connsiteX32" fmla="*/ 586286 w 647363"/>
              <a:gd name="connsiteY32" fmla="*/ 404697 h 646647"/>
              <a:gd name="connsiteX33" fmla="*/ 620775 w 647363"/>
              <a:gd name="connsiteY33" fmla="*/ 421252 h 646647"/>
              <a:gd name="connsiteX34" fmla="*/ 627456 w 647363"/>
              <a:gd name="connsiteY34" fmla="*/ 433638 h 646647"/>
              <a:gd name="connsiteX35" fmla="*/ 611700 w 647363"/>
              <a:gd name="connsiteY35" fmla="*/ 472543 h 646647"/>
              <a:gd name="connsiteX36" fmla="*/ 603710 w 647363"/>
              <a:gd name="connsiteY36" fmla="*/ 478460 h 646647"/>
              <a:gd name="connsiteX37" fmla="*/ 599331 w 647363"/>
              <a:gd name="connsiteY37" fmla="*/ 479226 h 646647"/>
              <a:gd name="connsiteX38" fmla="*/ 560463 w 647363"/>
              <a:gd name="connsiteY38" fmla="*/ 463437 h 646647"/>
              <a:gd name="connsiteX39" fmla="*/ 535182 w 647363"/>
              <a:gd name="connsiteY39" fmla="*/ 499490 h 646647"/>
              <a:gd name="connsiteX40" fmla="*/ 562448 w 647363"/>
              <a:gd name="connsiteY40" fmla="*/ 526347 h 646647"/>
              <a:gd name="connsiteX41" fmla="*/ 560371 w 647363"/>
              <a:gd name="connsiteY41" fmla="*/ 540265 h 646647"/>
              <a:gd name="connsiteX42" fmla="*/ 529944 w 647363"/>
              <a:gd name="connsiteY42" fmla="*/ 572701 h 646647"/>
              <a:gd name="connsiteX43" fmla="*/ 525565 w 647363"/>
              <a:gd name="connsiteY43" fmla="*/ 573467 h 646647"/>
              <a:gd name="connsiteX44" fmla="*/ 516040 w 647363"/>
              <a:gd name="connsiteY44" fmla="*/ 570616 h 646647"/>
              <a:gd name="connsiteX45" fmla="*/ 488774 w 647363"/>
              <a:gd name="connsiteY45" fmla="*/ 543760 h 646647"/>
              <a:gd name="connsiteX46" fmla="*/ 456045 w 647363"/>
              <a:gd name="connsiteY46" fmla="*/ 563044 h 646647"/>
              <a:gd name="connsiteX47" fmla="*/ 452434 w 647363"/>
              <a:gd name="connsiteY47" fmla="*/ 568194 h 646647"/>
              <a:gd name="connsiteX48" fmla="*/ 467330 w 647363"/>
              <a:gd name="connsiteY48" fmla="*/ 601733 h 646647"/>
              <a:gd name="connsiteX49" fmla="*/ 460874 w 647363"/>
              <a:gd name="connsiteY49" fmla="*/ 616418 h 646647"/>
              <a:gd name="connsiteX50" fmla="*/ 418620 w 647363"/>
              <a:gd name="connsiteY50" fmla="*/ 632851 h 646647"/>
              <a:gd name="connsiteX51" fmla="*/ 408328 w 647363"/>
              <a:gd name="connsiteY51" fmla="*/ 625616 h 646647"/>
              <a:gd name="connsiteX52" fmla="*/ 392664 w 647363"/>
              <a:gd name="connsiteY52" fmla="*/ 587692 h 646647"/>
              <a:gd name="connsiteX53" fmla="*/ 371537 w 647363"/>
              <a:gd name="connsiteY53" fmla="*/ 595908 h 646647"/>
              <a:gd name="connsiteX54" fmla="*/ 348875 w 647363"/>
              <a:gd name="connsiteY54" fmla="*/ 595356 h 646647"/>
              <a:gd name="connsiteX55" fmla="*/ 347024 w 647363"/>
              <a:gd name="connsiteY55" fmla="*/ 636346 h 646647"/>
              <a:gd name="connsiteX56" fmla="*/ 339800 w 647363"/>
              <a:gd name="connsiteY56" fmla="*/ 646647 h 646647"/>
              <a:gd name="connsiteX57" fmla="*/ 294477 w 647363"/>
              <a:gd name="connsiteY57" fmla="*/ 645543 h 646647"/>
              <a:gd name="connsiteX58" fmla="*/ 283417 w 647363"/>
              <a:gd name="connsiteY58" fmla="*/ 633924 h 646647"/>
              <a:gd name="connsiteX59" fmla="*/ 286036 w 647363"/>
              <a:gd name="connsiteY59" fmla="*/ 597318 h 646647"/>
              <a:gd name="connsiteX60" fmla="*/ 243557 w 647363"/>
              <a:gd name="connsiteY60" fmla="*/ 586680 h 646647"/>
              <a:gd name="connsiteX61" fmla="*/ 227034 w 647363"/>
              <a:gd name="connsiteY61" fmla="*/ 621200 h 646647"/>
              <a:gd name="connsiteX62" fmla="*/ 219044 w 647363"/>
              <a:gd name="connsiteY62" fmla="*/ 627118 h 646647"/>
              <a:gd name="connsiteX63" fmla="*/ 214665 w 647363"/>
              <a:gd name="connsiteY63" fmla="*/ 627884 h 646647"/>
              <a:gd name="connsiteX64" fmla="*/ 171418 w 647363"/>
              <a:gd name="connsiteY64" fmla="*/ 612862 h 646647"/>
              <a:gd name="connsiteX65" fmla="*/ 169116 w 647363"/>
              <a:gd name="connsiteY65" fmla="*/ 599709 h 646647"/>
              <a:gd name="connsiteX66" fmla="*/ 184872 w 647363"/>
              <a:gd name="connsiteY66" fmla="*/ 560805 h 646647"/>
              <a:gd name="connsiteX67" fmla="*/ 148848 w 647363"/>
              <a:gd name="connsiteY67" fmla="*/ 535482 h 646647"/>
              <a:gd name="connsiteX68" fmla="*/ 117654 w 647363"/>
              <a:gd name="connsiteY68" fmla="*/ 563533 h 646647"/>
              <a:gd name="connsiteX69" fmla="*/ 113275 w 647363"/>
              <a:gd name="connsiteY69" fmla="*/ 564300 h 646647"/>
              <a:gd name="connsiteX70" fmla="*/ 103750 w 647363"/>
              <a:gd name="connsiteY70" fmla="*/ 561449 h 646647"/>
              <a:gd name="connsiteX71" fmla="*/ 75717 w 647363"/>
              <a:gd name="connsiteY71" fmla="*/ 530209 h 646647"/>
              <a:gd name="connsiteX72" fmla="*/ 73415 w 647363"/>
              <a:gd name="connsiteY72" fmla="*/ 517056 h 646647"/>
              <a:gd name="connsiteX73" fmla="*/ 104609 w 647363"/>
              <a:gd name="connsiteY73" fmla="*/ 489005 h 646647"/>
              <a:gd name="connsiteX74" fmla="*/ 80955 w 647363"/>
              <a:gd name="connsiteY74" fmla="*/ 456998 h 646647"/>
              <a:gd name="connsiteX75" fmla="*/ 80188 w 647363"/>
              <a:gd name="connsiteY75" fmla="*/ 452614 h 646647"/>
              <a:gd name="connsiteX76" fmla="*/ 41545 w 647363"/>
              <a:gd name="connsiteY76" fmla="*/ 463896 h 646647"/>
              <a:gd name="connsiteX77" fmla="*/ 27641 w 647363"/>
              <a:gd name="connsiteY77" fmla="*/ 461811 h 646647"/>
              <a:gd name="connsiteX78" fmla="*/ 15589 w 647363"/>
              <a:gd name="connsiteY78" fmla="*/ 418737 h 646647"/>
              <a:gd name="connsiteX79" fmla="*/ 18433 w 647363"/>
              <a:gd name="connsiteY79" fmla="*/ 409203 h 646647"/>
              <a:gd name="connsiteX80" fmla="*/ 56308 w 647363"/>
              <a:gd name="connsiteY80" fmla="*/ 393537 h 646647"/>
              <a:gd name="connsiteX81" fmla="*/ 48635 w 647363"/>
              <a:gd name="connsiteY81" fmla="*/ 349696 h 646647"/>
              <a:gd name="connsiteX82" fmla="*/ 7691 w 647363"/>
              <a:gd name="connsiteY82" fmla="*/ 347826 h 646647"/>
              <a:gd name="connsiteX83" fmla="*/ 1009 w 647363"/>
              <a:gd name="connsiteY83" fmla="*/ 335440 h 646647"/>
              <a:gd name="connsiteX84" fmla="*/ 2861 w 647363"/>
              <a:gd name="connsiteY84" fmla="*/ 294451 h 646647"/>
              <a:gd name="connsiteX85" fmla="*/ 10084 w 647363"/>
              <a:gd name="connsiteY85" fmla="*/ 284150 h 646647"/>
              <a:gd name="connsiteX86" fmla="*/ 51029 w 647363"/>
              <a:gd name="connsiteY86" fmla="*/ 286021 h 646647"/>
              <a:gd name="connsiteX87" fmla="*/ 58027 w 647363"/>
              <a:gd name="connsiteY87" fmla="*/ 248649 h 646647"/>
              <a:gd name="connsiteX88" fmla="*/ 61639 w 647363"/>
              <a:gd name="connsiteY88" fmla="*/ 243498 h 646647"/>
              <a:gd name="connsiteX89" fmla="*/ 27150 w 647363"/>
              <a:gd name="connsiteY89" fmla="*/ 226943 h 646647"/>
              <a:gd name="connsiteX90" fmla="*/ 20469 w 647363"/>
              <a:gd name="connsiteY90" fmla="*/ 214558 h 646647"/>
              <a:gd name="connsiteX91" fmla="*/ 35457 w 647363"/>
              <a:gd name="connsiteY91" fmla="*/ 171269 h 646647"/>
              <a:gd name="connsiteX92" fmla="*/ 44215 w 647363"/>
              <a:gd name="connsiteY92" fmla="*/ 169736 h 646647"/>
              <a:gd name="connsiteX93" fmla="*/ 48594 w 647363"/>
              <a:gd name="connsiteY93" fmla="*/ 168970 h 646647"/>
              <a:gd name="connsiteX94" fmla="*/ 87462 w 647363"/>
              <a:gd name="connsiteY94" fmla="*/ 184759 h 646647"/>
              <a:gd name="connsiteX95" fmla="*/ 112742 w 647363"/>
              <a:gd name="connsiteY95" fmla="*/ 148705 h 646647"/>
              <a:gd name="connsiteX96" fmla="*/ 84709 w 647363"/>
              <a:gd name="connsiteY96" fmla="*/ 117465 h 646647"/>
              <a:gd name="connsiteX97" fmla="*/ 86786 w 647363"/>
              <a:gd name="connsiteY97" fmla="*/ 103546 h 646647"/>
              <a:gd name="connsiteX98" fmla="*/ 117981 w 647363"/>
              <a:gd name="connsiteY98" fmla="*/ 75495 h 646647"/>
              <a:gd name="connsiteX99" fmla="*/ 122359 w 647363"/>
              <a:gd name="connsiteY99" fmla="*/ 74729 h 646647"/>
              <a:gd name="connsiteX100" fmla="*/ 131884 w 647363"/>
              <a:gd name="connsiteY100" fmla="*/ 77580 h 646647"/>
              <a:gd name="connsiteX101" fmla="*/ 159150 w 647363"/>
              <a:gd name="connsiteY101" fmla="*/ 104436 h 646647"/>
              <a:gd name="connsiteX102" fmla="*/ 191112 w 647363"/>
              <a:gd name="connsiteY102" fmla="*/ 80768 h 646647"/>
              <a:gd name="connsiteX103" fmla="*/ 195491 w 647363"/>
              <a:gd name="connsiteY103" fmla="*/ 80002 h 646647"/>
              <a:gd name="connsiteX104" fmla="*/ 179827 w 647363"/>
              <a:gd name="connsiteY104" fmla="*/ 42078 h 646647"/>
              <a:gd name="connsiteX105" fmla="*/ 187050 w 647363"/>
              <a:gd name="connsiteY105" fmla="*/ 31777 h 646647"/>
              <a:gd name="connsiteX106" fmla="*/ 229304 w 647363"/>
              <a:gd name="connsiteY106" fmla="*/ 15345 h 646647"/>
              <a:gd name="connsiteX107" fmla="*/ 239597 w 647363"/>
              <a:gd name="connsiteY107" fmla="*/ 22580 h 646647"/>
              <a:gd name="connsiteX108" fmla="*/ 254493 w 647363"/>
              <a:gd name="connsiteY108" fmla="*/ 56120 h 646647"/>
              <a:gd name="connsiteX109" fmla="*/ 276388 w 647363"/>
              <a:gd name="connsiteY109" fmla="*/ 52288 h 646647"/>
              <a:gd name="connsiteX110" fmla="*/ 298282 w 647363"/>
              <a:gd name="connsiteY110" fmla="*/ 48455 h 646647"/>
              <a:gd name="connsiteX111" fmla="*/ 300134 w 647363"/>
              <a:gd name="connsiteY111" fmla="*/ 7466 h 646647"/>
              <a:gd name="connsiteX112" fmla="*/ 308124 w 647363"/>
              <a:gd name="connsiteY112" fmla="*/ 1549 h 646647"/>
              <a:gd name="connsiteX113" fmla="*/ 332140 w 647363"/>
              <a:gd name="connsiteY113" fmla="*/ 170 h 646647"/>
              <a:gd name="connsiteX114" fmla="*/ 323382 w 647363"/>
              <a:gd name="connsiteY114" fmla="*/ 106338 h 646647"/>
              <a:gd name="connsiteX115" fmla="*/ 105954 w 647363"/>
              <a:gd name="connsiteY115" fmla="*/ 323766 h 646647"/>
              <a:gd name="connsiteX116" fmla="*/ 323382 w 647363"/>
              <a:gd name="connsiteY116" fmla="*/ 541193 h 646647"/>
              <a:gd name="connsiteX117" fmla="*/ 540809 w 647363"/>
              <a:gd name="connsiteY117" fmla="*/ 323766 h 646647"/>
              <a:gd name="connsiteX118" fmla="*/ 323382 w 647363"/>
              <a:gd name="connsiteY118" fmla="*/ 106338 h 646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47363" h="646647">
                <a:moveTo>
                  <a:pt x="332140" y="170"/>
                </a:moveTo>
                <a:cubicBezTo>
                  <a:pt x="339544" y="568"/>
                  <a:pt x="346496" y="1611"/>
                  <a:pt x="353448" y="2653"/>
                </a:cubicBezTo>
                <a:cubicBezTo>
                  <a:pt x="357827" y="1886"/>
                  <a:pt x="362973" y="5504"/>
                  <a:pt x="363740" y="9888"/>
                </a:cubicBezTo>
                <a:cubicBezTo>
                  <a:pt x="361888" y="50877"/>
                  <a:pt x="361888" y="50877"/>
                  <a:pt x="361888" y="50877"/>
                </a:cubicBezTo>
                <a:cubicBezTo>
                  <a:pt x="375792" y="52962"/>
                  <a:pt x="389696" y="55047"/>
                  <a:pt x="404368" y="61516"/>
                </a:cubicBezTo>
                <a:cubicBezTo>
                  <a:pt x="420123" y="22611"/>
                  <a:pt x="420123" y="22611"/>
                  <a:pt x="420123" y="22611"/>
                </a:cubicBezTo>
                <a:cubicBezTo>
                  <a:pt x="424502" y="21845"/>
                  <a:pt x="423735" y="17461"/>
                  <a:pt x="428114" y="16694"/>
                </a:cubicBezTo>
                <a:cubicBezTo>
                  <a:pt x="428114" y="16694"/>
                  <a:pt x="432493" y="15928"/>
                  <a:pt x="433260" y="20312"/>
                </a:cubicBezTo>
                <a:cubicBezTo>
                  <a:pt x="447164" y="22397"/>
                  <a:pt x="461835" y="28865"/>
                  <a:pt x="472128" y="36101"/>
                </a:cubicBezTo>
                <a:cubicBezTo>
                  <a:pt x="477274" y="39718"/>
                  <a:pt x="482420" y="43336"/>
                  <a:pt x="478808" y="48486"/>
                </a:cubicBezTo>
                <a:cubicBezTo>
                  <a:pt x="463053" y="87391"/>
                  <a:pt x="463053" y="87391"/>
                  <a:pt x="463053" y="87391"/>
                </a:cubicBezTo>
                <a:cubicBezTo>
                  <a:pt x="477724" y="93860"/>
                  <a:pt x="488017" y="101095"/>
                  <a:pt x="498309" y="108330"/>
                </a:cubicBezTo>
                <a:cubicBezTo>
                  <a:pt x="530271" y="84662"/>
                  <a:pt x="530271" y="84662"/>
                  <a:pt x="530271" y="84662"/>
                </a:cubicBezTo>
                <a:cubicBezTo>
                  <a:pt x="529503" y="80278"/>
                  <a:pt x="533882" y="79512"/>
                  <a:pt x="533882" y="79512"/>
                </a:cubicBezTo>
                <a:cubicBezTo>
                  <a:pt x="538261" y="78746"/>
                  <a:pt x="539028" y="83130"/>
                  <a:pt x="543407" y="82363"/>
                </a:cubicBezTo>
                <a:cubicBezTo>
                  <a:pt x="554467" y="93982"/>
                  <a:pt x="565527" y="105602"/>
                  <a:pt x="571441" y="113603"/>
                </a:cubicBezTo>
                <a:cubicBezTo>
                  <a:pt x="576587" y="117221"/>
                  <a:pt x="578121" y="125989"/>
                  <a:pt x="573742" y="126756"/>
                </a:cubicBezTo>
                <a:cubicBezTo>
                  <a:pt x="543315" y="159191"/>
                  <a:pt x="543315" y="159191"/>
                  <a:pt x="543315" y="159191"/>
                </a:cubicBezTo>
                <a:cubicBezTo>
                  <a:pt x="553608" y="166426"/>
                  <a:pt x="560289" y="178812"/>
                  <a:pt x="566970" y="191198"/>
                </a:cubicBezTo>
                <a:cubicBezTo>
                  <a:pt x="566970" y="191198"/>
                  <a:pt x="566970" y="191198"/>
                  <a:pt x="567737" y="195582"/>
                </a:cubicBezTo>
                <a:cubicBezTo>
                  <a:pt x="605612" y="179916"/>
                  <a:pt x="605612" y="179916"/>
                  <a:pt x="605612" y="179916"/>
                </a:cubicBezTo>
                <a:cubicBezTo>
                  <a:pt x="609991" y="179149"/>
                  <a:pt x="615137" y="182767"/>
                  <a:pt x="615905" y="187151"/>
                </a:cubicBezTo>
                <a:cubicBezTo>
                  <a:pt x="622586" y="199537"/>
                  <a:pt x="629266" y="211922"/>
                  <a:pt x="631568" y="225074"/>
                </a:cubicBezTo>
                <a:cubicBezTo>
                  <a:pt x="637482" y="233076"/>
                  <a:pt x="633871" y="238227"/>
                  <a:pt x="629492" y="238993"/>
                </a:cubicBezTo>
                <a:cubicBezTo>
                  <a:pt x="591616" y="254659"/>
                  <a:pt x="591616" y="254659"/>
                  <a:pt x="591616" y="254659"/>
                </a:cubicBezTo>
                <a:cubicBezTo>
                  <a:pt x="593918" y="267811"/>
                  <a:pt x="596220" y="280963"/>
                  <a:pt x="599290" y="298499"/>
                </a:cubicBezTo>
                <a:cubicBezTo>
                  <a:pt x="640234" y="300370"/>
                  <a:pt x="640234" y="300370"/>
                  <a:pt x="640234" y="300370"/>
                </a:cubicBezTo>
                <a:cubicBezTo>
                  <a:pt x="644613" y="299603"/>
                  <a:pt x="645380" y="303987"/>
                  <a:pt x="646148" y="308371"/>
                </a:cubicBezTo>
                <a:cubicBezTo>
                  <a:pt x="648450" y="321523"/>
                  <a:pt x="647140" y="339826"/>
                  <a:pt x="645063" y="353744"/>
                </a:cubicBezTo>
                <a:cubicBezTo>
                  <a:pt x="645831" y="358129"/>
                  <a:pt x="641452" y="358895"/>
                  <a:pt x="637073" y="359661"/>
                </a:cubicBezTo>
                <a:cubicBezTo>
                  <a:pt x="596896" y="362175"/>
                  <a:pt x="596896" y="362175"/>
                  <a:pt x="596896" y="362175"/>
                </a:cubicBezTo>
                <a:cubicBezTo>
                  <a:pt x="594819" y="376094"/>
                  <a:pt x="591975" y="385628"/>
                  <a:pt x="589898" y="399547"/>
                </a:cubicBezTo>
                <a:cubicBezTo>
                  <a:pt x="589898" y="399547"/>
                  <a:pt x="586286" y="404697"/>
                  <a:pt x="586286" y="404697"/>
                </a:cubicBezTo>
                <a:cubicBezTo>
                  <a:pt x="620775" y="421252"/>
                  <a:pt x="620775" y="421252"/>
                  <a:pt x="620775" y="421252"/>
                </a:cubicBezTo>
                <a:cubicBezTo>
                  <a:pt x="625921" y="424870"/>
                  <a:pt x="631067" y="428488"/>
                  <a:pt x="627456" y="433638"/>
                </a:cubicBezTo>
                <a:cubicBezTo>
                  <a:pt x="621000" y="448323"/>
                  <a:pt x="618923" y="462242"/>
                  <a:pt x="611700" y="472543"/>
                </a:cubicBezTo>
                <a:cubicBezTo>
                  <a:pt x="608088" y="477693"/>
                  <a:pt x="603710" y="478460"/>
                  <a:pt x="603710" y="478460"/>
                </a:cubicBezTo>
                <a:cubicBezTo>
                  <a:pt x="599331" y="479226"/>
                  <a:pt x="599331" y="479226"/>
                  <a:pt x="599331" y="479226"/>
                </a:cubicBezTo>
                <a:cubicBezTo>
                  <a:pt x="560463" y="463437"/>
                  <a:pt x="560463" y="463437"/>
                  <a:pt x="560463" y="463437"/>
                </a:cubicBezTo>
                <a:cubicBezTo>
                  <a:pt x="553240" y="473738"/>
                  <a:pt x="546784" y="488423"/>
                  <a:pt x="535182" y="499490"/>
                </a:cubicBezTo>
                <a:cubicBezTo>
                  <a:pt x="562448" y="526347"/>
                  <a:pt x="562448" y="526347"/>
                  <a:pt x="562448" y="526347"/>
                </a:cubicBezTo>
                <a:cubicBezTo>
                  <a:pt x="563215" y="530731"/>
                  <a:pt x="564750" y="539499"/>
                  <a:pt x="560371" y="540265"/>
                </a:cubicBezTo>
                <a:cubicBezTo>
                  <a:pt x="553148" y="550566"/>
                  <a:pt x="541546" y="561634"/>
                  <a:pt x="529944" y="572701"/>
                </a:cubicBezTo>
                <a:cubicBezTo>
                  <a:pt x="529944" y="572701"/>
                  <a:pt x="525565" y="573467"/>
                  <a:pt x="525565" y="573467"/>
                </a:cubicBezTo>
                <a:cubicBezTo>
                  <a:pt x="521186" y="574234"/>
                  <a:pt x="521186" y="574234"/>
                  <a:pt x="516040" y="570616"/>
                </a:cubicBezTo>
                <a:cubicBezTo>
                  <a:pt x="488774" y="543760"/>
                  <a:pt x="488774" y="543760"/>
                  <a:pt x="488774" y="543760"/>
                </a:cubicBezTo>
                <a:cubicBezTo>
                  <a:pt x="476405" y="550443"/>
                  <a:pt x="468414" y="556360"/>
                  <a:pt x="456045" y="563044"/>
                </a:cubicBezTo>
                <a:cubicBezTo>
                  <a:pt x="456045" y="563044"/>
                  <a:pt x="451666" y="563810"/>
                  <a:pt x="452434" y="568194"/>
                </a:cubicBezTo>
                <a:cubicBezTo>
                  <a:pt x="467330" y="601733"/>
                  <a:pt x="467330" y="601733"/>
                  <a:pt x="467330" y="601733"/>
                </a:cubicBezTo>
                <a:cubicBezTo>
                  <a:pt x="468097" y="606118"/>
                  <a:pt x="465253" y="615652"/>
                  <a:pt x="460874" y="616418"/>
                </a:cubicBezTo>
                <a:cubicBezTo>
                  <a:pt x="448505" y="623102"/>
                  <a:pt x="430990" y="626167"/>
                  <a:pt x="418620" y="632851"/>
                </a:cubicBezTo>
                <a:cubicBezTo>
                  <a:pt x="414241" y="633617"/>
                  <a:pt x="409095" y="630000"/>
                  <a:pt x="408328" y="625616"/>
                </a:cubicBezTo>
                <a:cubicBezTo>
                  <a:pt x="392664" y="587692"/>
                  <a:pt x="392664" y="587692"/>
                  <a:pt x="392664" y="587692"/>
                </a:cubicBezTo>
                <a:cubicBezTo>
                  <a:pt x="384674" y="593609"/>
                  <a:pt x="375916" y="595142"/>
                  <a:pt x="371537" y="595908"/>
                </a:cubicBezTo>
                <a:cubicBezTo>
                  <a:pt x="362779" y="597441"/>
                  <a:pt x="358400" y="598208"/>
                  <a:pt x="348875" y="595356"/>
                </a:cubicBezTo>
                <a:cubicBezTo>
                  <a:pt x="347024" y="636346"/>
                  <a:pt x="347024" y="636346"/>
                  <a:pt x="347024" y="636346"/>
                </a:cubicBezTo>
                <a:cubicBezTo>
                  <a:pt x="347791" y="640730"/>
                  <a:pt x="344179" y="645880"/>
                  <a:pt x="339800" y="646647"/>
                </a:cubicBezTo>
                <a:cubicBezTo>
                  <a:pt x="321517" y="645328"/>
                  <a:pt x="308381" y="647627"/>
                  <a:pt x="294477" y="645543"/>
                </a:cubicBezTo>
                <a:cubicBezTo>
                  <a:pt x="290098" y="646309"/>
                  <a:pt x="284952" y="642692"/>
                  <a:pt x="283417" y="633924"/>
                </a:cubicBezTo>
                <a:cubicBezTo>
                  <a:pt x="286036" y="597318"/>
                  <a:pt x="286036" y="597318"/>
                  <a:pt x="286036" y="597318"/>
                </a:cubicBezTo>
                <a:cubicBezTo>
                  <a:pt x="272132" y="595234"/>
                  <a:pt x="258228" y="593149"/>
                  <a:pt x="243557" y="586680"/>
                </a:cubicBezTo>
                <a:cubicBezTo>
                  <a:pt x="227034" y="621200"/>
                  <a:pt x="227034" y="621200"/>
                  <a:pt x="227034" y="621200"/>
                </a:cubicBezTo>
                <a:cubicBezTo>
                  <a:pt x="223422" y="626351"/>
                  <a:pt x="223422" y="626351"/>
                  <a:pt x="219044" y="627118"/>
                </a:cubicBezTo>
                <a:cubicBezTo>
                  <a:pt x="214665" y="627884"/>
                  <a:pt x="214665" y="627884"/>
                  <a:pt x="214665" y="627884"/>
                </a:cubicBezTo>
                <a:cubicBezTo>
                  <a:pt x="199993" y="621415"/>
                  <a:pt x="185322" y="614946"/>
                  <a:pt x="171418" y="612862"/>
                </a:cubicBezTo>
                <a:cubicBezTo>
                  <a:pt x="170651" y="608477"/>
                  <a:pt x="165504" y="604860"/>
                  <a:pt x="169116" y="599709"/>
                </a:cubicBezTo>
                <a:cubicBezTo>
                  <a:pt x="184872" y="560805"/>
                  <a:pt x="184872" y="560805"/>
                  <a:pt x="184872" y="560805"/>
                </a:cubicBezTo>
                <a:cubicBezTo>
                  <a:pt x="170200" y="554336"/>
                  <a:pt x="159908" y="547101"/>
                  <a:pt x="148848" y="535482"/>
                </a:cubicBezTo>
                <a:cubicBezTo>
                  <a:pt x="117654" y="563533"/>
                  <a:pt x="117654" y="563533"/>
                  <a:pt x="117654" y="563533"/>
                </a:cubicBezTo>
                <a:cubicBezTo>
                  <a:pt x="117654" y="563533"/>
                  <a:pt x="113275" y="564300"/>
                  <a:pt x="113275" y="564300"/>
                </a:cubicBezTo>
                <a:cubicBezTo>
                  <a:pt x="108896" y="565066"/>
                  <a:pt x="108896" y="565066"/>
                  <a:pt x="103750" y="561449"/>
                </a:cubicBezTo>
                <a:cubicBezTo>
                  <a:pt x="93458" y="554213"/>
                  <a:pt x="82398" y="542594"/>
                  <a:pt x="75717" y="530209"/>
                </a:cubicBezTo>
                <a:cubicBezTo>
                  <a:pt x="70571" y="526591"/>
                  <a:pt x="69803" y="522207"/>
                  <a:pt x="73415" y="517056"/>
                </a:cubicBezTo>
                <a:cubicBezTo>
                  <a:pt x="104609" y="489005"/>
                  <a:pt x="104609" y="489005"/>
                  <a:pt x="104609" y="489005"/>
                </a:cubicBezTo>
                <a:cubicBezTo>
                  <a:pt x="93549" y="477385"/>
                  <a:pt x="87636" y="469384"/>
                  <a:pt x="80955" y="456998"/>
                </a:cubicBezTo>
                <a:cubicBezTo>
                  <a:pt x="80955" y="456998"/>
                  <a:pt x="80188" y="452614"/>
                  <a:pt x="80188" y="452614"/>
                </a:cubicBezTo>
                <a:cubicBezTo>
                  <a:pt x="41545" y="463896"/>
                  <a:pt x="41545" y="463896"/>
                  <a:pt x="41545" y="463896"/>
                </a:cubicBezTo>
                <a:cubicBezTo>
                  <a:pt x="37166" y="464662"/>
                  <a:pt x="32787" y="465429"/>
                  <a:pt x="27641" y="461811"/>
                </a:cubicBezTo>
                <a:cubicBezTo>
                  <a:pt x="25339" y="448659"/>
                  <a:pt x="17891" y="431889"/>
                  <a:pt x="15589" y="418737"/>
                </a:cubicBezTo>
                <a:cubicBezTo>
                  <a:pt x="10443" y="415119"/>
                  <a:pt x="14054" y="409969"/>
                  <a:pt x="18433" y="409203"/>
                </a:cubicBezTo>
                <a:cubicBezTo>
                  <a:pt x="56308" y="393537"/>
                  <a:pt x="56308" y="393537"/>
                  <a:pt x="56308" y="393537"/>
                </a:cubicBezTo>
                <a:cubicBezTo>
                  <a:pt x="53239" y="376001"/>
                  <a:pt x="50937" y="362848"/>
                  <a:pt x="48635" y="349696"/>
                </a:cubicBezTo>
                <a:cubicBezTo>
                  <a:pt x="7691" y="347826"/>
                  <a:pt x="7691" y="347826"/>
                  <a:pt x="7691" y="347826"/>
                </a:cubicBezTo>
                <a:cubicBezTo>
                  <a:pt x="3312" y="348593"/>
                  <a:pt x="-1835" y="344975"/>
                  <a:pt x="1009" y="335440"/>
                </a:cubicBezTo>
                <a:cubicBezTo>
                  <a:pt x="-1292" y="322288"/>
                  <a:pt x="785" y="308370"/>
                  <a:pt x="2861" y="294451"/>
                </a:cubicBezTo>
                <a:cubicBezTo>
                  <a:pt x="2094" y="290067"/>
                  <a:pt x="5705" y="284917"/>
                  <a:pt x="10084" y="284150"/>
                </a:cubicBezTo>
                <a:cubicBezTo>
                  <a:pt x="51029" y="286021"/>
                  <a:pt x="51029" y="286021"/>
                  <a:pt x="51029" y="286021"/>
                </a:cubicBezTo>
                <a:cubicBezTo>
                  <a:pt x="53106" y="272102"/>
                  <a:pt x="55183" y="258183"/>
                  <a:pt x="58027" y="248649"/>
                </a:cubicBezTo>
                <a:cubicBezTo>
                  <a:pt x="57259" y="244265"/>
                  <a:pt x="61639" y="243498"/>
                  <a:pt x="61639" y="243498"/>
                </a:cubicBezTo>
                <a:cubicBezTo>
                  <a:pt x="27150" y="226943"/>
                  <a:pt x="27150" y="226943"/>
                  <a:pt x="27150" y="226943"/>
                </a:cubicBezTo>
                <a:cubicBezTo>
                  <a:pt x="22003" y="223326"/>
                  <a:pt x="16857" y="219708"/>
                  <a:pt x="20469" y="214558"/>
                </a:cubicBezTo>
                <a:cubicBezTo>
                  <a:pt x="26925" y="199873"/>
                  <a:pt x="29002" y="185954"/>
                  <a:pt x="35457" y="171269"/>
                </a:cubicBezTo>
                <a:cubicBezTo>
                  <a:pt x="39836" y="170503"/>
                  <a:pt x="39836" y="170503"/>
                  <a:pt x="44215" y="169736"/>
                </a:cubicBezTo>
                <a:cubicBezTo>
                  <a:pt x="48594" y="168970"/>
                  <a:pt x="48594" y="168970"/>
                  <a:pt x="48594" y="168970"/>
                </a:cubicBezTo>
                <a:cubicBezTo>
                  <a:pt x="87462" y="184759"/>
                  <a:pt x="87462" y="184759"/>
                  <a:pt x="87462" y="184759"/>
                </a:cubicBezTo>
                <a:cubicBezTo>
                  <a:pt x="93917" y="170073"/>
                  <a:pt x="101140" y="159773"/>
                  <a:pt x="112742" y="148705"/>
                </a:cubicBezTo>
                <a:cubicBezTo>
                  <a:pt x="84709" y="117465"/>
                  <a:pt x="84709" y="117465"/>
                  <a:pt x="84709" y="117465"/>
                </a:cubicBezTo>
                <a:cubicBezTo>
                  <a:pt x="79563" y="113847"/>
                  <a:pt x="83175" y="108697"/>
                  <a:pt x="86786" y="103546"/>
                </a:cubicBezTo>
                <a:cubicBezTo>
                  <a:pt x="94009" y="93245"/>
                  <a:pt x="105611" y="82178"/>
                  <a:pt x="117981" y="75495"/>
                </a:cubicBezTo>
                <a:cubicBezTo>
                  <a:pt x="117981" y="75495"/>
                  <a:pt x="122359" y="74729"/>
                  <a:pt x="122359" y="74729"/>
                </a:cubicBezTo>
                <a:cubicBezTo>
                  <a:pt x="126738" y="73962"/>
                  <a:pt x="126738" y="73962"/>
                  <a:pt x="131884" y="77580"/>
                </a:cubicBezTo>
                <a:cubicBezTo>
                  <a:pt x="159150" y="104436"/>
                  <a:pt x="159150" y="104436"/>
                  <a:pt x="159150" y="104436"/>
                </a:cubicBezTo>
                <a:cubicBezTo>
                  <a:pt x="166373" y="94135"/>
                  <a:pt x="178743" y="87451"/>
                  <a:pt x="191112" y="80768"/>
                </a:cubicBezTo>
                <a:cubicBezTo>
                  <a:pt x="191112" y="80768"/>
                  <a:pt x="195491" y="80002"/>
                  <a:pt x="195491" y="80002"/>
                </a:cubicBezTo>
                <a:cubicBezTo>
                  <a:pt x="179827" y="42078"/>
                  <a:pt x="179827" y="42078"/>
                  <a:pt x="179827" y="42078"/>
                </a:cubicBezTo>
                <a:cubicBezTo>
                  <a:pt x="179060" y="37694"/>
                  <a:pt x="182671" y="32544"/>
                  <a:pt x="187050" y="31777"/>
                </a:cubicBezTo>
                <a:cubicBezTo>
                  <a:pt x="199420" y="25094"/>
                  <a:pt x="211789" y="18411"/>
                  <a:pt x="229304" y="15345"/>
                </a:cubicBezTo>
                <a:cubicBezTo>
                  <a:pt x="233683" y="14579"/>
                  <a:pt x="238062" y="13812"/>
                  <a:pt x="239597" y="22580"/>
                </a:cubicBezTo>
                <a:cubicBezTo>
                  <a:pt x="254493" y="56120"/>
                  <a:pt x="254493" y="56120"/>
                  <a:pt x="254493" y="56120"/>
                </a:cubicBezTo>
                <a:cubicBezTo>
                  <a:pt x="263251" y="54587"/>
                  <a:pt x="267630" y="53820"/>
                  <a:pt x="276388" y="52288"/>
                </a:cubicBezTo>
                <a:cubicBezTo>
                  <a:pt x="285145" y="50755"/>
                  <a:pt x="289524" y="49988"/>
                  <a:pt x="298282" y="48455"/>
                </a:cubicBezTo>
                <a:cubicBezTo>
                  <a:pt x="300134" y="7466"/>
                  <a:pt x="300134" y="7466"/>
                  <a:pt x="300134" y="7466"/>
                </a:cubicBezTo>
                <a:cubicBezTo>
                  <a:pt x="299366" y="3082"/>
                  <a:pt x="303745" y="2316"/>
                  <a:pt x="308124" y="1549"/>
                </a:cubicBezTo>
                <a:cubicBezTo>
                  <a:pt x="316882" y="16"/>
                  <a:pt x="324737" y="-229"/>
                  <a:pt x="332140" y="170"/>
                </a:cubicBezTo>
                <a:close/>
                <a:moveTo>
                  <a:pt x="323382" y="106338"/>
                </a:moveTo>
                <a:cubicBezTo>
                  <a:pt x="203300" y="106338"/>
                  <a:pt x="105954" y="203684"/>
                  <a:pt x="105954" y="323766"/>
                </a:cubicBezTo>
                <a:cubicBezTo>
                  <a:pt x="105954" y="443848"/>
                  <a:pt x="203300" y="541193"/>
                  <a:pt x="323382" y="541193"/>
                </a:cubicBezTo>
                <a:cubicBezTo>
                  <a:pt x="443464" y="541193"/>
                  <a:pt x="540809" y="443848"/>
                  <a:pt x="540809" y="323766"/>
                </a:cubicBezTo>
                <a:cubicBezTo>
                  <a:pt x="540809" y="203684"/>
                  <a:pt x="443464" y="106338"/>
                  <a:pt x="323382" y="106338"/>
                </a:cubicBezTo>
                <a:close/>
              </a:path>
            </a:pathLst>
          </a:custGeom>
          <a:solidFill>
            <a:srgbClr val="5E86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Freeform 41"/>
          <p:cNvSpPr/>
          <p:nvPr/>
        </p:nvSpPr>
        <p:spPr>
          <a:xfrm>
            <a:off x="2528888" y="3629025"/>
            <a:ext cx="2112962" cy="2109788"/>
          </a:xfrm>
          <a:custGeom>
            <a:avLst/>
            <a:gdLst>
              <a:gd name="connsiteX0" fmla="*/ 1109669 w 2162823"/>
              <a:gd name="connsiteY0" fmla="*/ 566 h 2160430"/>
              <a:gd name="connsiteX1" fmla="*/ 1180857 w 2162823"/>
              <a:gd name="connsiteY1" fmla="*/ 8862 h 2160430"/>
              <a:gd name="connsiteX2" fmla="*/ 1215244 w 2162823"/>
              <a:gd name="connsiteY2" fmla="*/ 33035 h 2160430"/>
              <a:gd name="connsiteX3" fmla="*/ 1209057 w 2162823"/>
              <a:gd name="connsiteY3" fmla="*/ 169979 h 2160430"/>
              <a:gd name="connsiteX4" fmla="*/ 1350979 w 2162823"/>
              <a:gd name="connsiteY4" fmla="*/ 205522 h 2160430"/>
              <a:gd name="connsiteX5" fmla="*/ 1403619 w 2162823"/>
              <a:gd name="connsiteY5" fmla="*/ 75543 h 2160430"/>
              <a:gd name="connsiteX6" fmla="*/ 1430315 w 2162823"/>
              <a:gd name="connsiteY6" fmla="*/ 55774 h 2160430"/>
              <a:gd name="connsiteX7" fmla="*/ 1447508 w 2162823"/>
              <a:gd name="connsiteY7" fmla="*/ 67861 h 2160430"/>
              <a:gd name="connsiteX8" fmla="*/ 1577364 w 2162823"/>
              <a:gd name="connsiteY8" fmla="*/ 120611 h 2160430"/>
              <a:gd name="connsiteX9" fmla="*/ 1599684 w 2162823"/>
              <a:gd name="connsiteY9" fmla="*/ 161991 h 2160430"/>
              <a:gd name="connsiteX10" fmla="*/ 1547045 w 2162823"/>
              <a:gd name="connsiteY10" fmla="*/ 291970 h 2160430"/>
              <a:gd name="connsiteX11" fmla="*/ 1664835 w 2162823"/>
              <a:gd name="connsiteY11" fmla="*/ 361927 h 2160430"/>
              <a:gd name="connsiteX12" fmla="*/ 1771618 w 2162823"/>
              <a:gd name="connsiteY12" fmla="*/ 282854 h 2160430"/>
              <a:gd name="connsiteX13" fmla="*/ 1783684 w 2162823"/>
              <a:gd name="connsiteY13" fmla="*/ 265647 h 2160430"/>
              <a:gd name="connsiteX14" fmla="*/ 1815507 w 2162823"/>
              <a:gd name="connsiteY14" fmla="*/ 275172 h 2160430"/>
              <a:gd name="connsiteX15" fmla="*/ 1909166 w 2162823"/>
              <a:gd name="connsiteY15" fmla="*/ 379545 h 2160430"/>
              <a:gd name="connsiteX16" fmla="*/ 1916856 w 2162823"/>
              <a:gd name="connsiteY16" fmla="*/ 423486 h 2160430"/>
              <a:gd name="connsiteX17" fmla="*/ 1815200 w 2162823"/>
              <a:gd name="connsiteY17" fmla="*/ 531853 h 2160430"/>
              <a:gd name="connsiteX18" fmla="*/ 1894228 w 2162823"/>
              <a:gd name="connsiteY18" fmla="*/ 638786 h 2160430"/>
              <a:gd name="connsiteX19" fmla="*/ 1896792 w 2162823"/>
              <a:gd name="connsiteY19" fmla="*/ 653433 h 2160430"/>
              <a:gd name="connsiteX20" fmla="*/ 2023333 w 2162823"/>
              <a:gd name="connsiteY20" fmla="*/ 601093 h 2160430"/>
              <a:gd name="connsiteX21" fmla="*/ 2057719 w 2162823"/>
              <a:gd name="connsiteY21" fmla="*/ 625266 h 2160430"/>
              <a:gd name="connsiteX22" fmla="*/ 2110051 w 2162823"/>
              <a:gd name="connsiteY22" fmla="*/ 751967 h 2160430"/>
              <a:gd name="connsiteX23" fmla="*/ 2103113 w 2162823"/>
              <a:gd name="connsiteY23" fmla="*/ 798470 h 2160430"/>
              <a:gd name="connsiteX24" fmla="*/ 1976572 w 2162823"/>
              <a:gd name="connsiteY24" fmla="*/ 850809 h 2160430"/>
              <a:gd name="connsiteX25" fmla="*/ 2002208 w 2162823"/>
              <a:gd name="connsiteY25" fmla="*/ 997278 h 2160430"/>
              <a:gd name="connsiteX26" fmla="*/ 2139003 w 2162823"/>
              <a:gd name="connsiteY26" fmla="*/ 1003527 h 2160430"/>
              <a:gd name="connsiteX27" fmla="*/ 2158760 w 2162823"/>
              <a:gd name="connsiteY27" fmla="*/ 1030260 h 2160430"/>
              <a:gd name="connsiteX28" fmla="*/ 2155137 w 2162823"/>
              <a:gd name="connsiteY28" fmla="*/ 1181851 h 2160430"/>
              <a:gd name="connsiteX29" fmla="*/ 2128441 w 2162823"/>
              <a:gd name="connsiteY29" fmla="*/ 1201619 h 2160430"/>
              <a:gd name="connsiteX30" fmla="*/ 1994211 w 2162823"/>
              <a:gd name="connsiteY30" fmla="*/ 1210018 h 2160430"/>
              <a:gd name="connsiteX31" fmla="*/ 1970830 w 2162823"/>
              <a:gd name="connsiteY31" fmla="*/ 1334875 h 2160430"/>
              <a:gd name="connsiteX32" fmla="*/ 1958764 w 2162823"/>
              <a:gd name="connsiteY32" fmla="*/ 1352083 h 2160430"/>
              <a:gd name="connsiteX33" fmla="*/ 2073990 w 2162823"/>
              <a:gd name="connsiteY33" fmla="*/ 1407394 h 2160430"/>
              <a:gd name="connsiteX34" fmla="*/ 2096312 w 2162823"/>
              <a:gd name="connsiteY34" fmla="*/ 1448774 h 2160430"/>
              <a:gd name="connsiteX35" fmla="*/ 2043672 w 2162823"/>
              <a:gd name="connsiteY35" fmla="*/ 1578753 h 2160430"/>
              <a:gd name="connsiteX36" fmla="*/ 2016976 w 2162823"/>
              <a:gd name="connsiteY36" fmla="*/ 1598521 h 2160430"/>
              <a:gd name="connsiteX37" fmla="*/ 2002346 w 2162823"/>
              <a:gd name="connsiteY37" fmla="*/ 1601082 h 2160430"/>
              <a:gd name="connsiteX38" fmla="*/ 1872490 w 2162823"/>
              <a:gd name="connsiteY38" fmla="*/ 1548332 h 2160430"/>
              <a:gd name="connsiteX39" fmla="*/ 1788027 w 2162823"/>
              <a:gd name="connsiteY39" fmla="*/ 1668785 h 2160430"/>
              <a:gd name="connsiteX40" fmla="*/ 1879121 w 2162823"/>
              <a:gd name="connsiteY40" fmla="*/ 1758510 h 2160430"/>
              <a:gd name="connsiteX41" fmla="*/ 1872183 w 2162823"/>
              <a:gd name="connsiteY41" fmla="*/ 1805013 h 2160430"/>
              <a:gd name="connsiteX42" fmla="*/ 1770527 w 2162823"/>
              <a:gd name="connsiteY42" fmla="*/ 1913379 h 2160430"/>
              <a:gd name="connsiteX43" fmla="*/ 1755898 w 2162823"/>
              <a:gd name="connsiteY43" fmla="*/ 1915940 h 2160430"/>
              <a:gd name="connsiteX44" fmla="*/ 1724074 w 2162823"/>
              <a:gd name="connsiteY44" fmla="*/ 1906414 h 2160430"/>
              <a:gd name="connsiteX45" fmla="*/ 1632980 w 2162823"/>
              <a:gd name="connsiteY45" fmla="*/ 1816688 h 2160430"/>
              <a:gd name="connsiteX46" fmla="*/ 1523633 w 2162823"/>
              <a:gd name="connsiteY46" fmla="*/ 1881114 h 2160430"/>
              <a:gd name="connsiteX47" fmla="*/ 1511567 w 2162823"/>
              <a:gd name="connsiteY47" fmla="*/ 1898321 h 2160430"/>
              <a:gd name="connsiteX48" fmla="*/ 1561335 w 2162823"/>
              <a:gd name="connsiteY48" fmla="*/ 2010376 h 2160430"/>
              <a:gd name="connsiteX49" fmla="*/ 1539767 w 2162823"/>
              <a:gd name="connsiteY49" fmla="*/ 2059438 h 2160430"/>
              <a:gd name="connsiteX50" fmla="*/ 1398597 w 2162823"/>
              <a:gd name="connsiteY50" fmla="*/ 2114339 h 2160430"/>
              <a:gd name="connsiteX51" fmla="*/ 1364211 w 2162823"/>
              <a:gd name="connsiteY51" fmla="*/ 2090166 h 2160430"/>
              <a:gd name="connsiteX52" fmla="*/ 1311879 w 2162823"/>
              <a:gd name="connsiteY52" fmla="*/ 1963464 h 2160430"/>
              <a:gd name="connsiteX53" fmla="*/ 1241293 w 2162823"/>
              <a:gd name="connsiteY53" fmla="*/ 1990915 h 2160430"/>
              <a:gd name="connsiteX54" fmla="*/ 1165581 w 2162823"/>
              <a:gd name="connsiteY54" fmla="*/ 1989070 h 2160430"/>
              <a:gd name="connsiteX55" fmla="*/ 1159395 w 2162823"/>
              <a:gd name="connsiteY55" fmla="*/ 2126015 h 2160430"/>
              <a:gd name="connsiteX56" fmla="*/ 1135262 w 2162823"/>
              <a:gd name="connsiteY56" fmla="*/ 2160430 h 2160430"/>
              <a:gd name="connsiteX57" fmla="*/ 983838 w 2162823"/>
              <a:gd name="connsiteY57" fmla="*/ 2156742 h 2160430"/>
              <a:gd name="connsiteX58" fmla="*/ 946887 w 2162823"/>
              <a:gd name="connsiteY58" fmla="*/ 2117923 h 2160430"/>
              <a:gd name="connsiteX59" fmla="*/ 955638 w 2162823"/>
              <a:gd name="connsiteY59" fmla="*/ 1995625 h 2160430"/>
              <a:gd name="connsiteX60" fmla="*/ 813716 w 2162823"/>
              <a:gd name="connsiteY60" fmla="*/ 1960083 h 2160430"/>
              <a:gd name="connsiteX61" fmla="*/ 758512 w 2162823"/>
              <a:gd name="connsiteY61" fmla="*/ 2075415 h 2160430"/>
              <a:gd name="connsiteX62" fmla="*/ 731816 w 2162823"/>
              <a:gd name="connsiteY62" fmla="*/ 2095184 h 2160430"/>
              <a:gd name="connsiteX63" fmla="*/ 717187 w 2162823"/>
              <a:gd name="connsiteY63" fmla="*/ 2097744 h 2160430"/>
              <a:gd name="connsiteX64" fmla="*/ 572701 w 2162823"/>
              <a:gd name="connsiteY64" fmla="*/ 2047555 h 2160430"/>
              <a:gd name="connsiteX65" fmla="*/ 565009 w 2162823"/>
              <a:gd name="connsiteY65" fmla="*/ 2003613 h 2160430"/>
              <a:gd name="connsiteX66" fmla="*/ 617650 w 2162823"/>
              <a:gd name="connsiteY66" fmla="*/ 1873635 h 2160430"/>
              <a:gd name="connsiteX67" fmla="*/ 497296 w 2162823"/>
              <a:gd name="connsiteY67" fmla="*/ 1789031 h 2160430"/>
              <a:gd name="connsiteX68" fmla="*/ 393077 w 2162823"/>
              <a:gd name="connsiteY68" fmla="*/ 1882750 h 2160430"/>
              <a:gd name="connsiteX69" fmla="*/ 378447 w 2162823"/>
              <a:gd name="connsiteY69" fmla="*/ 1885311 h 2160430"/>
              <a:gd name="connsiteX70" fmla="*/ 346623 w 2162823"/>
              <a:gd name="connsiteY70" fmla="*/ 1875785 h 2160430"/>
              <a:gd name="connsiteX71" fmla="*/ 252966 w 2162823"/>
              <a:gd name="connsiteY71" fmla="*/ 1771413 h 2160430"/>
              <a:gd name="connsiteX72" fmla="*/ 245275 w 2162823"/>
              <a:gd name="connsiteY72" fmla="*/ 1727471 h 2160430"/>
              <a:gd name="connsiteX73" fmla="*/ 349495 w 2162823"/>
              <a:gd name="connsiteY73" fmla="*/ 1633752 h 2160430"/>
              <a:gd name="connsiteX74" fmla="*/ 270467 w 2162823"/>
              <a:gd name="connsiteY74" fmla="*/ 1526818 h 2160430"/>
              <a:gd name="connsiteX75" fmla="*/ 267902 w 2162823"/>
              <a:gd name="connsiteY75" fmla="*/ 1512172 h 2160430"/>
              <a:gd name="connsiteX76" fmla="*/ 138799 w 2162823"/>
              <a:gd name="connsiteY76" fmla="*/ 1549865 h 2160430"/>
              <a:gd name="connsiteX77" fmla="*/ 92346 w 2162823"/>
              <a:gd name="connsiteY77" fmla="*/ 1542899 h 2160430"/>
              <a:gd name="connsiteX78" fmla="*/ 52080 w 2162823"/>
              <a:gd name="connsiteY78" fmla="*/ 1398990 h 2160430"/>
              <a:gd name="connsiteX79" fmla="*/ 61582 w 2162823"/>
              <a:gd name="connsiteY79" fmla="*/ 1367136 h 2160430"/>
              <a:gd name="connsiteX80" fmla="*/ 188123 w 2162823"/>
              <a:gd name="connsiteY80" fmla="*/ 1314796 h 2160430"/>
              <a:gd name="connsiteX81" fmla="*/ 162485 w 2162823"/>
              <a:gd name="connsiteY81" fmla="*/ 1168326 h 2160430"/>
              <a:gd name="connsiteX82" fmla="*/ 25691 w 2162823"/>
              <a:gd name="connsiteY82" fmla="*/ 1162078 h 2160430"/>
              <a:gd name="connsiteX83" fmla="*/ 3370 w 2162823"/>
              <a:gd name="connsiteY83" fmla="*/ 1120697 h 2160430"/>
              <a:gd name="connsiteX84" fmla="*/ 9558 w 2162823"/>
              <a:gd name="connsiteY84" fmla="*/ 983754 h 2160430"/>
              <a:gd name="connsiteX85" fmla="*/ 33689 w 2162823"/>
              <a:gd name="connsiteY85" fmla="*/ 949338 h 2160430"/>
              <a:gd name="connsiteX86" fmla="*/ 170484 w 2162823"/>
              <a:gd name="connsiteY86" fmla="*/ 955587 h 2160430"/>
              <a:gd name="connsiteX87" fmla="*/ 193865 w 2162823"/>
              <a:gd name="connsiteY87" fmla="*/ 830729 h 2160430"/>
              <a:gd name="connsiteX88" fmla="*/ 205931 w 2162823"/>
              <a:gd name="connsiteY88" fmla="*/ 813521 h 2160430"/>
              <a:gd name="connsiteX89" fmla="*/ 90703 w 2162823"/>
              <a:gd name="connsiteY89" fmla="*/ 758211 h 2160430"/>
              <a:gd name="connsiteX90" fmla="*/ 68383 w 2162823"/>
              <a:gd name="connsiteY90" fmla="*/ 716831 h 2160430"/>
              <a:gd name="connsiteX91" fmla="*/ 118459 w 2162823"/>
              <a:gd name="connsiteY91" fmla="*/ 572205 h 2160430"/>
              <a:gd name="connsiteX92" fmla="*/ 147719 w 2162823"/>
              <a:gd name="connsiteY92" fmla="*/ 567084 h 2160430"/>
              <a:gd name="connsiteX93" fmla="*/ 162349 w 2162823"/>
              <a:gd name="connsiteY93" fmla="*/ 564523 h 2160430"/>
              <a:gd name="connsiteX94" fmla="*/ 292205 w 2162823"/>
              <a:gd name="connsiteY94" fmla="*/ 617273 h 2160430"/>
              <a:gd name="connsiteX95" fmla="*/ 376667 w 2162823"/>
              <a:gd name="connsiteY95" fmla="*/ 496819 h 2160430"/>
              <a:gd name="connsiteX96" fmla="*/ 283009 w 2162823"/>
              <a:gd name="connsiteY96" fmla="*/ 392447 h 2160430"/>
              <a:gd name="connsiteX97" fmla="*/ 289948 w 2162823"/>
              <a:gd name="connsiteY97" fmla="*/ 345945 h 2160430"/>
              <a:gd name="connsiteX98" fmla="*/ 394168 w 2162823"/>
              <a:gd name="connsiteY98" fmla="*/ 252226 h 2160430"/>
              <a:gd name="connsiteX99" fmla="*/ 408797 w 2162823"/>
              <a:gd name="connsiteY99" fmla="*/ 249665 h 2160430"/>
              <a:gd name="connsiteX100" fmla="*/ 440620 w 2162823"/>
              <a:gd name="connsiteY100" fmla="*/ 259191 h 2160430"/>
              <a:gd name="connsiteX101" fmla="*/ 531714 w 2162823"/>
              <a:gd name="connsiteY101" fmla="*/ 348916 h 2160430"/>
              <a:gd name="connsiteX102" fmla="*/ 638498 w 2162823"/>
              <a:gd name="connsiteY102" fmla="*/ 269844 h 2160430"/>
              <a:gd name="connsiteX103" fmla="*/ 653128 w 2162823"/>
              <a:gd name="connsiteY103" fmla="*/ 267283 h 2160430"/>
              <a:gd name="connsiteX104" fmla="*/ 600796 w 2162823"/>
              <a:gd name="connsiteY104" fmla="*/ 140581 h 2160430"/>
              <a:gd name="connsiteX105" fmla="*/ 624927 w 2162823"/>
              <a:gd name="connsiteY105" fmla="*/ 106166 h 2160430"/>
              <a:gd name="connsiteX106" fmla="*/ 766098 w 2162823"/>
              <a:gd name="connsiteY106" fmla="*/ 51266 h 2160430"/>
              <a:gd name="connsiteX107" fmla="*/ 800484 w 2162823"/>
              <a:gd name="connsiteY107" fmla="*/ 75438 h 2160430"/>
              <a:gd name="connsiteX108" fmla="*/ 850253 w 2162823"/>
              <a:gd name="connsiteY108" fmla="*/ 187493 h 2160430"/>
              <a:gd name="connsiteX109" fmla="*/ 923402 w 2162823"/>
              <a:gd name="connsiteY109" fmla="*/ 174690 h 2160430"/>
              <a:gd name="connsiteX110" fmla="*/ 996550 w 2162823"/>
              <a:gd name="connsiteY110" fmla="*/ 161887 h 2160430"/>
              <a:gd name="connsiteX111" fmla="*/ 1002737 w 2162823"/>
              <a:gd name="connsiteY111" fmla="*/ 24943 h 2160430"/>
              <a:gd name="connsiteX112" fmla="*/ 1029432 w 2162823"/>
              <a:gd name="connsiteY112" fmla="*/ 5175 h 2160430"/>
              <a:gd name="connsiteX113" fmla="*/ 1109669 w 2162823"/>
              <a:gd name="connsiteY113" fmla="*/ 566 h 216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162823" h="2160430">
                <a:moveTo>
                  <a:pt x="1109669" y="566"/>
                </a:moveTo>
                <a:cubicBezTo>
                  <a:pt x="1134405" y="1897"/>
                  <a:pt x="1157631" y="5380"/>
                  <a:pt x="1180857" y="8862"/>
                </a:cubicBezTo>
                <a:cubicBezTo>
                  <a:pt x="1195487" y="6302"/>
                  <a:pt x="1212680" y="18388"/>
                  <a:pt x="1215244" y="33035"/>
                </a:cubicBezTo>
                <a:cubicBezTo>
                  <a:pt x="1209057" y="169979"/>
                  <a:pt x="1209057" y="169979"/>
                  <a:pt x="1209057" y="169979"/>
                </a:cubicBezTo>
                <a:cubicBezTo>
                  <a:pt x="1255510" y="176945"/>
                  <a:pt x="1301963" y="183909"/>
                  <a:pt x="1350979" y="205522"/>
                </a:cubicBezTo>
                <a:cubicBezTo>
                  <a:pt x="1403619" y="75543"/>
                  <a:pt x="1403619" y="75543"/>
                  <a:pt x="1403619" y="75543"/>
                </a:cubicBezTo>
                <a:cubicBezTo>
                  <a:pt x="1418249" y="72982"/>
                  <a:pt x="1415685" y="58334"/>
                  <a:pt x="1430315" y="55774"/>
                </a:cubicBezTo>
                <a:cubicBezTo>
                  <a:pt x="1430315" y="55774"/>
                  <a:pt x="1444944" y="53213"/>
                  <a:pt x="1447508" y="67861"/>
                </a:cubicBezTo>
                <a:cubicBezTo>
                  <a:pt x="1493961" y="74826"/>
                  <a:pt x="1542978" y="96438"/>
                  <a:pt x="1577364" y="120611"/>
                </a:cubicBezTo>
                <a:cubicBezTo>
                  <a:pt x="1594557" y="132697"/>
                  <a:pt x="1611750" y="144783"/>
                  <a:pt x="1599684" y="161991"/>
                </a:cubicBezTo>
                <a:cubicBezTo>
                  <a:pt x="1547045" y="291970"/>
                  <a:pt x="1547045" y="291970"/>
                  <a:pt x="1547045" y="291970"/>
                </a:cubicBezTo>
                <a:cubicBezTo>
                  <a:pt x="1596061" y="313582"/>
                  <a:pt x="1630449" y="337754"/>
                  <a:pt x="1664835" y="361927"/>
                </a:cubicBezTo>
                <a:cubicBezTo>
                  <a:pt x="1771618" y="282854"/>
                  <a:pt x="1771618" y="282854"/>
                  <a:pt x="1771618" y="282854"/>
                </a:cubicBezTo>
                <a:cubicBezTo>
                  <a:pt x="1769055" y="268208"/>
                  <a:pt x="1783684" y="265647"/>
                  <a:pt x="1783684" y="265647"/>
                </a:cubicBezTo>
                <a:cubicBezTo>
                  <a:pt x="1798314" y="263086"/>
                  <a:pt x="1800878" y="277733"/>
                  <a:pt x="1815507" y="275172"/>
                </a:cubicBezTo>
                <a:cubicBezTo>
                  <a:pt x="1852458" y="313992"/>
                  <a:pt x="1889408" y="352811"/>
                  <a:pt x="1909166" y="379545"/>
                </a:cubicBezTo>
                <a:cubicBezTo>
                  <a:pt x="1926359" y="391632"/>
                  <a:pt x="1931486" y="420926"/>
                  <a:pt x="1916856" y="423486"/>
                </a:cubicBezTo>
                <a:cubicBezTo>
                  <a:pt x="1815200" y="531853"/>
                  <a:pt x="1815200" y="531853"/>
                  <a:pt x="1815200" y="531853"/>
                </a:cubicBezTo>
                <a:cubicBezTo>
                  <a:pt x="1849587" y="556026"/>
                  <a:pt x="1871908" y="597406"/>
                  <a:pt x="1894228" y="638786"/>
                </a:cubicBezTo>
                <a:cubicBezTo>
                  <a:pt x="1894228" y="638786"/>
                  <a:pt x="1894228" y="638786"/>
                  <a:pt x="1896792" y="653433"/>
                </a:cubicBezTo>
                <a:cubicBezTo>
                  <a:pt x="2023333" y="601093"/>
                  <a:pt x="2023333" y="601093"/>
                  <a:pt x="2023333" y="601093"/>
                </a:cubicBezTo>
                <a:cubicBezTo>
                  <a:pt x="2037962" y="598532"/>
                  <a:pt x="2055155" y="610619"/>
                  <a:pt x="2057719" y="625266"/>
                </a:cubicBezTo>
                <a:cubicBezTo>
                  <a:pt x="2080040" y="666646"/>
                  <a:pt x="2102360" y="708027"/>
                  <a:pt x="2110051" y="751967"/>
                </a:cubicBezTo>
                <a:cubicBezTo>
                  <a:pt x="2129809" y="778701"/>
                  <a:pt x="2117743" y="795909"/>
                  <a:pt x="2103113" y="798470"/>
                </a:cubicBezTo>
                <a:cubicBezTo>
                  <a:pt x="1976572" y="850809"/>
                  <a:pt x="1976572" y="850809"/>
                  <a:pt x="1976572" y="850809"/>
                </a:cubicBezTo>
                <a:cubicBezTo>
                  <a:pt x="1984263" y="894749"/>
                  <a:pt x="1991954" y="938691"/>
                  <a:pt x="2002208" y="997278"/>
                </a:cubicBezTo>
                <a:cubicBezTo>
                  <a:pt x="2139003" y="1003527"/>
                  <a:pt x="2139003" y="1003527"/>
                  <a:pt x="2139003" y="1003527"/>
                </a:cubicBezTo>
                <a:cubicBezTo>
                  <a:pt x="2153633" y="1000966"/>
                  <a:pt x="2156197" y="1015613"/>
                  <a:pt x="2158760" y="1030260"/>
                </a:cubicBezTo>
                <a:cubicBezTo>
                  <a:pt x="2166452" y="1074201"/>
                  <a:pt x="2162076" y="1135350"/>
                  <a:pt x="2155137" y="1181851"/>
                </a:cubicBezTo>
                <a:cubicBezTo>
                  <a:pt x="2157701" y="1196498"/>
                  <a:pt x="2143071" y="1199059"/>
                  <a:pt x="2128441" y="1201619"/>
                </a:cubicBezTo>
                <a:cubicBezTo>
                  <a:pt x="1994211" y="1210018"/>
                  <a:pt x="1994211" y="1210018"/>
                  <a:pt x="1994211" y="1210018"/>
                </a:cubicBezTo>
                <a:cubicBezTo>
                  <a:pt x="1987272" y="1256519"/>
                  <a:pt x="1977769" y="1288374"/>
                  <a:pt x="1970830" y="1334875"/>
                </a:cubicBezTo>
                <a:cubicBezTo>
                  <a:pt x="1970830" y="1334875"/>
                  <a:pt x="1958764" y="1352083"/>
                  <a:pt x="1958764" y="1352083"/>
                </a:cubicBezTo>
                <a:cubicBezTo>
                  <a:pt x="2073990" y="1407394"/>
                  <a:pt x="2073990" y="1407394"/>
                  <a:pt x="2073990" y="1407394"/>
                </a:cubicBezTo>
                <a:cubicBezTo>
                  <a:pt x="2091184" y="1419480"/>
                  <a:pt x="2108378" y="1431566"/>
                  <a:pt x="2096312" y="1448774"/>
                </a:cubicBezTo>
                <a:cubicBezTo>
                  <a:pt x="2074743" y="1497836"/>
                  <a:pt x="2067804" y="1544337"/>
                  <a:pt x="2043672" y="1578753"/>
                </a:cubicBezTo>
                <a:cubicBezTo>
                  <a:pt x="2031605" y="1595961"/>
                  <a:pt x="2016976" y="1598521"/>
                  <a:pt x="2016976" y="1598521"/>
                </a:cubicBezTo>
                <a:cubicBezTo>
                  <a:pt x="2002346" y="1601082"/>
                  <a:pt x="2002346" y="1601082"/>
                  <a:pt x="2002346" y="1601082"/>
                </a:cubicBezTo>
                <a:cubicBezTo>
                  <a:pt x="1872490" y="1548332"/>
                  <a:pt x="1872490" y="1548332"/>
                  <a:pt x="1872490" y="1548332"/>
                </a:cubicBezTo>
                <a:cubicBezTo>
                  <a:pt x="1848358" y="1582747"/>
                  <a:pt x="1826789" y="1631809"/>
                  <a:pt x="1788027" y="1668785"/>
                </a:cubicBezTo>
                <a:cubicBezTo>
                  <a:pt x="1879121" y="1758510"/>
                  <a:pt x="1879121" y="1758510"/>
                  <a:pt x="1879121" y="1758510"/>
                </a:cubicBezTo>
                <a:cubicBezTo>
                  <a:pt x="1881685" y="1773158"/>
                  <a:pt x="1886813" y="1802452"/>
                  <a:pt x="1872183" y="1805013"/>
                </a:cubicBezTo>
                <a:cubicBezTo>
                  <a:pt x="1848051" y="1839428"/>
                  <a:pt x="1809289" y="1876404"/>
                  <a:pt x="1770527" y="1913379"/>
                </a:cubicBezTo>
                <a:cubicBezTo>
                  <a:pt x="1770527" y="1913379"/>
                  <a:pt x="1755898" y="1915940"/>
                  <a:pt x="1755898" y="1915940"/>
                </a:cubicBezTo>
                <a:cubicBezTo>
                  <a:pt x="1741268" y="1918500"/>
                  <a:pt x="1741268" y="1918500"/>
                  <a:pt x="1724074" y="1906414"/>
                </a:cubicBezTo>
                <a:cubicBezTo>
                  <a:pt x="1632980" y="1816688"/>
                  <a:pt x="1632980" y="1816688"/>
                  <a:pt x="1632980" y="1816688"/>
                </a:cubicBezTo>
                <a:cubicBezTo>
                  <a:pt x="1591654" y="1839017"/>
                  <a:pt x="1564958" y="1858785"/>
                  <a:pt x="1523633" y="1881114"/>
                </a:cubicBezTo>
                <a:cubicBezTo>
                  <a:pt x="1523633" y="1881114"/>
                  <a:pt x="1509003" y="1883675"/>
                  <a:pt x="1511567" y="1898321"/>
                </a:cubicBezTo>
                <a:cubicBezTo>
                  <a:pt x="1561335" y="2010376"/>
                  <a:pt x="1561335" y="2010376"/>
                  <a:pt x="1561335" y="2010376"/>
                </a:cubicBezTo>
                <a:cubicBezTo>
                  <a:pt x="1563899" y="2025024"/>
                  <a:pt x="1554396" y="2056877"/>
                  <a:pt x="1539767" y="2059438"/>
                </a:cubicBezTo>
                <a:cubicBezTo>
                  <a:pt x="1498441" y="2081767"/>
                  <a:pt x="1439923" y="2092009"/>
                  <a:pt x="1398597" y="2114339"/>
                </a:cubicBezTo>
                <a:cubicBezTo>
                  <a:pt x="1383967" y="2116899"/>
                  <a:pt x="1366774" y="2104812"/>
                  <a:pt x="1364211" y="2090166"/>
                </a:cubicBezTo>
                <a:cubicBezTo>
                  <a:pt x="1311879" y="1963464"/>
                  <a:pt x="1311879" y="1963464"/>
                  <a:pt x="1311879" y="1963464"/>
                </a:cubicBezTo>
                <a:cubicBezTo>
                  <a:pt x="1285183" y="1983232"/>
                  <a:pt x="1255923" y="1988354"/>
                  <a:pt x="1241293" y="1990915"/>
                </a:cubicBezTo>
                <a:cubicBezTo>
                  <a:pt x="1212034" y="1996036"/>
                  <a:pt x="1197404" y="1998597"/>
                  <a:pt x="1165581" y="1989070"/>
                </a:cubicBezTo>
                <a:cubicBezTo>
                  <a:pt x="1159395" y="2126015"/>
                  <a:pt x="1159395" y="2126015"/>
                  <a:pt x="1159395" y="2126015"/>
                </a:cubicBezTo>
                <a:cubicBezTo>
                  <a:pt x="1161958" y="2140662"/>
                  <a:pt x="1149892" y="2157869"/>
                  <a:pt x="1135262" y="2160430"/>
                </a:cubicBezTo>
                <a:cubicBezTo>
                  <a:pt x="1074179" y="2156025"/>
                  <a:pt x="1030290" y="2163707"/>
                  <a:pt x="983838" y="2156742"/>
                </a:cubicBezTo>
                <a:cubicBezTo>
                  <a:pt x="969208" y="2159303"/>
                  <a:pt x="952015" y="2147217"/>
                  <a:pt x="946887" y="2117923"/>
                </a:cubicBezTo>
                <a:cubicBezTo>
                  <a:pt x="955638" y="1995625"/>
                  <a:pt x="955638" y="1995625"/>
                  <a:pt x="955638" y="1995625"/>
                </a:cubicBezTo>
                <a:cubicBezTo>
                  <a:pt x="909184" y="1988661"/>
                  <a:pt x="862732" y="1981695"/>
                  <a:pt x="813716" y="1960083"/>
                </a:cubicBezTo>
                <a:cubicBezTo>
                  <a:pt x="758512" y="2075415"/>
                  <a:pt x="758512" y="2075415"/>
                  <a:pt x="758512" y="2075415"/>
                </a:cubicBezTo>
                <a:cubicBezTo>
                  <a:pt x="746446" y="2092622"/>
                  <a:pt x="746446" y="2092622"/>
                  <a:pt x="731816" y="2095184"/>
                </a:cubicBezTo>
                <a:cubicBezTo>
                  <a:pt x="717187" y="2097744"/>
                  <a:pt x="717187" y="2097744"/>
                  <a:pt x="717187" y="2097744"/>
                </a:cubicBezTo>
                <a:cubicBezTo>
                  <a:pt x="668170" y="2076132"/>
                  <a:pt x="619154" y="2054520"/>
                  <a:pt x="572701" y="2047555"/>
                </a:cubicBezTo>
                <a:cubicBezTo>
                  <a:pt x="570138" y="2032907"/>
                  <a:pt x="552943" y="2020821"/>
                  <a:pt x="565009" y="2003613"/>
                </a:cubicBezTo>
                <a:cubicBezTo>
                  <a:pt x="617650" y="1873635"/>
                  <a:pt x="617650" y="1873635"/>
                  <a:pt x="617650" y="1873635"/>
                </a:cubicBezTo>
                <a:cubicBezTo>
                  <a:pt x="568633" y="1852023"/>
                  <a:pt x="534246" y="1827850"/>
                  <a:pt x="497296" y="1789031"/>
                </a:cubicBezTo>
                <a:cubicBezTo>
                  <a:pt x="393077" y="1882750"/>
                  <a:pt x="393077" y="1882750"/>
                  <a:pt x="393077" y="1882750"/>
                </a:cubicBezTo>
                <a:cubicBezTo>
                  <a:pt x="393077" y="1882750"/>
                  <a:pt x="378447" y="1885311"/>
                  <a:pt x="378447" y="1885311"/>
                </a:cubicBezTo>
                <a:cubicBezTo>
                  <a:pt x="363816" y="1887871"/>
                  <a:pt x="363816" y="1887871"/>
                  <a:pt x="346623" y="1875785"/>
                </a:cubicBezTo>
                <a:cubicBezTo>
                  <a:pt x="312237" y="1851612"/>
                  <a:pt x="275286" y="1812793"/>
                  <a:pt x="252966" y="1771413"/>
                </a:cubicBezTo>
                <a:cubicBezTo>
                  <a:pt x="235772" y="1759326"/>
                  <a:pt x="233209" y="1744680"/>
                  <a:pt x="245275" y="1727471"/>
                </a:cubicBezTo>
                <a:cubicBezTo>
                  <a:pt x="349495" y="1633752"/>
                  <a:pt x="349495" y="1633752"/>
                  <a:pt x="349495" y="1633752"/>
                </a:cubicBezTo>
                <a:cubicBezTo>
                  <a:pt x="312544" y="1594932"/>
                  <a:pt x="292787" y="1568198"/>
                  <a:pt x="270467" y="1526818"/>
                </a:cubicBezTo>
                <a:cubicBezTo>
                  <a:pt x="270467" y="1526818"/>
                  <a:pt x="267902" y="1512172"/>
                  <a:pt x="267902" y="1512172"/>
                </a:cubicBezTo>
                <a:cubicBezTo>
                  <a:pt x="138799" y="1549865"/>
                  <a:pt x="138799" y="1549865"/>
                  <a:pt x="138799" y="1549865"/>
                </a:cubicBezTo>
                <a:cubicBezTo>
                  <a:pt x="124169" y="1552425"/>
                  <a:pt x="109539" y="1554986"/>
                  <a:pt x="92346" y="1542899"/>
                </a:cubicBezTo>
                <a:cubicBezTo>
                  <a:pt x="84655" y="1498958"/>
                  <a:pt x="59771" y="1442931"/>
                  <a:pt x="52080" y="1398990"/>
                </a:cubicBezTo>
                <a:cubicBezTo>
                  <a:pt x="34886" y="1386903"/>
                  <a:pt x="46952" y="1369696"/>
                  <a:pt x="61582" y="1367136"/>
                </a:cubicBezTo>
                <a:cubicBezTo>
                  <a:pt x="188123" y="1314796"/>
                  <a:pt x="188123" y="1314796"/>
                  <a:pt x="188123" y="1314796"/>
                </a:cubicBezTo>
                <a:cubicBezTo>
                  <a:pt x="177868" y="1256208"/>
                  <a:pt x="170177" y="1212267"/>
                  <a:pt x="162485" y="1168326"/>
                </a:cubicBezTo>
                <a:cubicBezTo>
                  <a:pt x="25691" y="1162078"/>
                  <a:pt x="25691" y="1162078"/>
                  <a:pt x="25691" y="1162078"/>
                </a:cubicBezTo>
                <a:cubicBezTo>
                  <a:pt x="11062" y="1164639"/>
                  <a:pt x="-6132" y="1152552"/>
                  <a:pt x="3370" y="1120697"/>
                </a:cubicBezTo>
                <a:cubicBezTo>
                  <a:pt x="-4320" y="1076757"/>
                  <a:pt x="2619" y="1030256"/>
                  <a:pt x="9558" y="983754"/>
                </a:cubicBezTo>
                <a:cubicBezTo>
                  <a:pt x="6993" y="969107"/>
                  <a:pt x="19059" y="951899"/>
                  <a:pt x="33689" y="949338"/>
                </a:cubicBezTo>
                <a:cubicBezTo>
                  <a:pt x="170484" y="955587"/>
                  <a:pt x="170484" y="955587"/>
                  <a:pt x="170484" y="955587"/>
                </a:cubicBezTo>
                <a:cubicBezTo>
                  <a:pt x="177423" y="909085"/>
                  <a:pt x="184362" y="862584"/>
                  <a:pt x="193865" y="830729"/>
                </a:cubicBezTo>
                <a:cubicBezTo>
                  <a:pt x="191300" y="816082"/>
                  <a:pt x="205931" y="813521"/>
                  <a:pt x="205931" y="813521"/>
                </a:cubicBezTo>
                <a:cubicBezTo>
                  <a:pt x="90703" y="758211"/>
                  <a:pt x="90703" y="758211"/>
                  <a:pt x="90703" y="758211"/>
                </a:cubicBezTo>
                <a:cubicBezTo>
                  <a:pt x="73510" y="746125"/>
                  <a:pt x="56317" y="734039"/>
                  <a:pt x="68383" y="716831"/>
                </a:cubicBezTo>
                <a:cubicBezTo>
                  <a:pt x="89952" y="667769"/>
                  <a:pt x="96891" y="621267"/>
                  <a:pt x="118459" y="572205"/>
                </a:cubicBezTo>
                <a:cubicBezTo>
                  <a:pt x="133089" y="569644"/>
                  <a:pt x="133089" y="569644"/>
                  <a:pt x="147719" y="567084"/>
                </a:cubicBezTo>
                <a:cubicBezTo>
                  <a:pt x="162349" y="564523"/>
                  <a:pt x="162349" y="564523"/>
                  <a:pt x="162349" y="564523"/>
                </a:cubicBezTo>
                <a:cubicBezTo>
                  <a:pt x="292205" y="617273"/>
                  <a:pt x="292205" y="617273"/>
                  <a:pt x="292205" y="617273"/>
                </a:cubicBezTo>
                <a:cubicBezTo>
                  <a:pt x="313773" y="568210"/>
                  <a:pt x="337905" y="533795"/>
                  <a:pt x="376667" y="496819"/>
                </a:cubicBezTo>
                <a:cubicBezTo>
                  <a:pt x="283009" y="392447"/>
                  <a:pt x="283009" y="392447"/>
                  <a:pt x="283009" y="392447"/>
                </a:cubicBezTo>
                <a:cubicBezTo>
                  <a:pt x="265816" y="380360"/>
                  <a:pt x="277882" y="363153"/>
                  <a:pt x="289948" y="345945"/>
                </a:cubicBezTo>
                <a:cubicBezTo>
                  <a:pt x="314080" y="311530"/>
                  <a:pt x="352842" y="274554"/>
                  <a:pt x="394168" y="252226"/>
                </a:cubicBezTo>
                <a:cubicBezTo>
                  <a:pt x="394168" y="252226"/>
                  <a:pt x="408797" y="249665"/>
                  <a:pt x="408797" y="249665"/>
                </a:cubicBezTo>
                <a:cubicBezTo>
                  <a:pt x="423427" y="247105"/>
                  <a:pt x="423427" y="247105"/>
                  <a:pt x="440620" y="259191"/>
                </a:cubicBezTo>
                <a:cubicBezTo>
                  <a:pt x="531714" y="348916"/>
                  <a:pt x="531714" y="348916"/>
                  <a:pt x="531714" y="348916"/>
                </a:cubicBezTo>
                <a:cubicBezTo>
                  <a:pt x="555846" y="314501"/>
                  <a:pt x="597172" y="292172"/>
                  <a:pt x="638498" y="269844"/>
                </a:cubicBezTo>
                <a:cubicBezTo>
                  <a:pt x="638498" y="269844"/>
                  <a:pt x="653128" y="267283"/>
                  <a:pt x="653128" y="267283"/>
                </a:cubicBezTo>
                <a:cubicBezTo>
                  <a:pt x="600796" y="140581"/>
                  <a:pt x="600796" y="140581"/>
                  <a:pt x="600796" y="140581"/>
                </a:cubicBezTo>
                <a:cubicBezTo>
                  <a:pt x="598231" y="125934"/>
                  <a:pt x="610297" y="108727"/>
                  <a:pt x="624927" y="106166"/>
                </a:cubicBezTo>
                <a:cubicBezTo>
                  <a:pt x="666254" y="83837"/>
                  <a:pt x="707579" y="61509"/>
                  <a:pt x="766098" y="51266"/>
                </a:cubicBezTo>
                <a:cubicBezTo>
                  <a:pt x="780727" y="48706"/>
                  <a:pt x="795357" y="46145"/>
                  <a:pt x="800484" y="75438"/>
                </a:cubicBezTo>
                <a:cubicBezTo>
                  <a:pt x="850253" y="187493"/>
                  <a:pt x="850253" y="187493"/>
                  <a:pt x="850253" y="187493"/>
                </a:cubicBezTo>
                <a:cubicBezTo>
                  <a:pt x="879512" y="182372"/>
                  <a:pt x="894143" y="179811"/>
                  <a:pt x="923402" y="174690"/>
                </a:cubicBezTo>
                <a:cubicBezTo>
                  <a:pt x="952661" y="169569"/>
                  <a:pt x="967291" y="167009"/>
                  <a:pt x="996550" y="161887"/>
                </a:cubicBezTo>
                <a:cubicBezTo>
                  <a:pt x="1002737" y="24943"/>
                  <a:pt x="1002737" y="24943"/>
                  <a:pt x="1002737" y="24943"/>
                </a:cubicBezTo>
                <a:cubicBezTo>
                  <a:pt x="1000173" y="10296"/>
                  <a:pt x="1014803" y="7736"/>
                  <a:pt x="1029432" y="5175"/>
                </a:cubicBezTo>
                <a:cubicBezTo>
                  <a:pt x="1058692" y="54"/>
                  <a:pt x="1084935" y="-766"/>
                  <a:pt x="1109669" y="566"/>
                </a:cubicBezTo>
                <a:close/>
              </a:path>
            </a:pathLst>
          </a:custGeom>
          <a:solidFill>
            <a:srgbClr val="5E86A2"/>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19" name="文本框 18"/>
          <p:cNvSpPr txBox="1"/>
          <p:nvPr/>
        </p:nvSpPr>
        <p:spPr>
          <a:xfrm>
            <a:off x="1273053" y="2815829"/>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504265" y="2571744"/>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712060" y="4340024"/>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2943272" y="4095939"/>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958495" y="3429000"/>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189707" y="3184915"/>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764465" y="2778328"/>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995677" y="2534243"/>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042883" y="4656543"/>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274095" y="4412458"/>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4977746" y="3086323"/>
            <a:ext cx="2236510" cy="836319"/>
          </a:xfrm>
          <a:prstGeom prst="rect">
            <a:avLst/>
          </a:prstGeom>
        </p:spPr>
        <p:txBody>
          <a:bodyPr wrap="none">
            <a:spAutoFit/>
          </a:bodyPr>
          <a:lstStyle/>
          <a:p>
            <a:pPr algn="ctr">
              <a:lnSpc>
                <a:spcPct val="175000"/>
              </a:lnSpc>
            </a:pPr>
            <a:r>
              <a:rPr lang="zh-CN" altLang="en-US" sz="3200" dirty="0">
                <a:solidFill>
                  <a:srgbClr val="324857"/>
                </a:solidFill>
                <a:latin typeface="微软雅黑" panose="020B0503020204020204" pitchFamily="34" charset="-122"/>
                <a:ea typeface="微软雅黑" panose="020B0503020204020204" pitchFamily="34" charset="-122"/>
              </a:rPr>
              <a:t>总结与展望</a:t>
            </a:r>
            <a:endParaRPr lang="zh-CN" altLang="en-US" sz="3200" dirty="0">
              <a:solidFill>
                <a:srgbClr val="324857"/>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2794000" y="3897697"/>
            <a:ext cx="6604000" cy="400110"/>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SUMMARY AND PROSPECT</a:t>
            </a:r>
            <a:endPar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Rectangle 11"/>
          <p:cNvSpPr/>
          <p:nvPr/>
        </p:nvSpPr>
        <p:spPr>
          <a:xfrm>
            <a:off x="3753150" y="4239700"/>
            <a:ext cx="4685700" cy="532133"/>
          </a:xfrm>
          <a:prstGeom prst="rect">
            <a:avLst/>
          </a:prstGeom>
        </p:spPr>
        <p:txBody>
          <a:bodyPr wrap="square">
            <a:spAutoFit/>
          </a:bodyPr>
          <a:lstStyle/>
          <a:p>
            <a:pPr algn="ctr">
              <a:lnSpc>
                <a:spcPct val="125000"/>
              </a:lnSpc>
            </a:pPr>
            <a:r>
              <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rPr>
              <a:t>A company is an association or collection of individuals, whether natural persons, legal persons, or a mixture of both. </a:t>
            </a:r>
            <a:endPar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grpSp>
        <p:nvGrpSpPr>
          <p:cNvPr id="14" name="组合 13"/>
          <p:cNvGrpSpPr/>
          <p:nvPr/>
        </p:nvGrpSpPr>
        <p:grpSpPr>
          <a:xfrm>
            <a:off x="5397500" y="1822467"/>
            <a:ext cx="1397000" cy="1396998"/>
            <a:chOff x="5116991" y="1166312"/>
            <a:chExt cx="1638706" cy="1638704"/>
          </a:xfrm>
          <a:solidFill>
            <a:srgbClr val="324857"/>
          </a:solidFill>
        </p:grpSpPr>
        <p:sp>
          <p:nvSpPr>
            <p:cNvPr id="15" name="矩形 14"/>
            <p:cNvSpPr/>
            <p:nvPr/>
          </p:nvSpPr>
          <p:spPr>
            <a:xfrm>
              <a:off x="5181600" y="1230920"/>
              <a:ext cx="1509486" cy="15094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16991" y="1166312"/>
              <a:ext cx="1638706" cy="1638704"/>
            </a:xfrm>
            <a:prstGeom prst="rect">
              <a:avLst/>
            </a:prstGeom>
            <a:noFill/>
            <a:ln w="19050">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7" name="文本框 16"/>
          <p:cNvSpPr txBox="1"/>
          <p:nvPr/>
        </p:nvSpPr>
        <p:spPr>
          <a:xfrm>
            <a:off x="4318000" y="1920801"/>
            <a:ext cx="3556000" cy="1200329"/>
          </a:xfrm>
          <a:prstGeom prst="rect">
            <a:avLst/>
          </a:prstGeom>
          <a:noFill/>
          <a:ln>
            <a:noFill/>
          </a:ln>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05</a:t>
            </a:r>
            <a:endParaRPr lang="zh-CN" altLang="en-US"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05.</a:t>
            </a:r>
            <a:r>
              <a:rPr lang="zh-CN" altLang="en-US" sz="2800" dirty="0">
                <a:solidFill>
                  <a:srgbClr val="324857"/>
                </a:solidFill>
                <a:latin typeface="微软雅黑" panose="020B0503020204020204" pitchFamily="34" charset="-122"/>
                <a:ea typeface="微软雅黑" panose="020B0503020204020204" pitchFamily="34" charset="-122"/>
              </a:rPr>
              <a:t>总结与展望</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697872"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SUMMARY AND PROSPECT</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Oval 75"/>
          <p:cNvSpPr/>
          <p:nvPr/>
        </p:nvSpPr>
        <p:spPr>
          <a:xfrm>
            <a:off x="1816100" y="1924050"/>
            <a:ext cx="866775" cy="868363"/>
          </a:xfrm>
          <a:prstGeom prst="ellipse">
            <a:avLst/>
          </a:prstGeom>
          <a:solidFill>
            <a:srgbClr val="5E86A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7F7F7F"/>
              </a:solidFill>
              <a:ea typeface="宋体" panose="02010600030101010101" pitchFamily="2" charset="-122"/>
            </a:endParaRPr>
          </a:p>
        </p:txBody>
      </p:sp>
      <p:sp>
        <p:nvSpPr>
          <p:cNvPr id="10" name="Oval 79"/>
          <p:cNvSpPr/>
          <p:nvPr/>
        </p:nvSpPr>
        <p:spPr>
          <a:xfrm>
            <a:off x="1816100" y="4202113"/>
            <a:ext cx="866775" cy="868362"/>
          </a:xfrm>
          <a:prstGeom prst="ellipse">
            <a:avLst/>
          </a:prstGeom>
          <a:solidFill>
            <a:srgbClr val="5E86A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7F7F7F"/>
              </a:solidFill>
              <a:ea typeface="宋体" panose="02010600030101010101" pitchFamily="2" charset="-122"/>
            </a:endParaRPr>
          </a:p>
        </p:txBody>
      </p:sp>
      <p:sp>
        <p:nvSpPr>
          <p:cNvPr id="13" name="Oval 83"/>
          <p:cNvSpPr/>
          <p:nvPr/>
        </p:nvSpPr>
        <p:spPr>
          <a:xfrm>
            <a:off x="9509125" y="1924050"/>
            <a:ext cx="866775" cy="868363"/>
          </a:xfrm>
          <a:prstGeom prst="ellipse">
            <a:avLst/>
          </a:prstGeom>
          <a:solidFill>
            <a:srgbClr val="324857"/>
          </a:solidFill>
          <a:ln w="25400">
            <a:noFill/>
          </a:ln>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7F7F7F"/>
              </a:solidFill>
              <a:ea typeface="宋体" panose="02010600030101010101" pitchFamily="2" charset="-122"/>
            </a:endParaRPr>
          </a:p>
        </p:txBody>
      </p:sp>
      <p:sp>
        <p:nvSpPr>
          <p:cNvPr id="14" name="Oval 87"/>
          <p:cNvSpPr/>
          <p:nvPr/>
        </p:nvSpPr>
        <p:spPr>
          <a:xfrm>
            <a:off x="9509125" y="4202113"/>
            <a:ext cx="866775" cy="868362"/>
          </a:xfrm>
          <a:prstGeom prst="ellipse">
            <a:avLst/>
          </a:prstGeom>
          <a:solidFill>
            <a:srgbClr val="324857"/>
          </a:solidFill>
          <a:ln w="25400">
            <a:noFill/>
          </a:ln>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7F7F7F"/>
              </a:solidFill>
              <a:ea typeface="宋体" panose="02010600030101010101" pitchFamily="2" charset="-122"/>
            </a:endParaRPr>
          </a:p>
        </p:txBody>
      </p:sp>
      <p:sp>
        <p:nvSpPr>
          <p:cNvPr id="16" name="Freeform 13"/>
          <p:cNvSpPr>
            <a:spLocks noEditPoints="1"/>
          </p:cNvSpPr>
          <p:nvPr/>
        </p:nvSpPr>
        <p:spPr bwMode="auto">
          <a:xfrm>
            <a:off x="6529388" y="2022475"/>
            <a:ext cx="454025" cy="460375"/>
          </a:xfrm>
          <a:custGeom>
            <a:avLst/>
            <a:gdLst>
              <a:gd name="T0" fmla="*/ 144 w 248"/>
              <a:gd name="T1" fmla="*/ 158 h 252"/>
              <a:gd name="T2" fmla="*/ 126 w 248"/>
              <a:gd name="T3" fmla="*/ 178 h 252"/>
              <a:gd name="T4" fmla="*/ 117 w 248"/>
              <a:gd name="T5" fmla="*/ 169 h 252"/>
              <a:gd name="T6" fmla="*/ 103 w 248"/>
              <a:gd name="T7" fmla="*/ 167 h 252"/>
              <a:gd name="T8" fmla="*/ 95 w 248"/>
              <a:gd name="T9" fmla="*/ 149 h 252"/>
              <a:gd name="T10" fmla="*/ 112 w 248"/>
              <a:gd name="T11" fmla="*/ 156 h 252"/>
              <a:gd name="T12" fmla="*/ 110 w 248"/>
              <a:gd name="T13" fmla="*/ 126 h 252"/>
              <a:gd name="T14" fmla="*/ 94 w 248"/>
              <a:gd name="T15" fmla="*/ 101 h 252"/>
              <a:gd name="T16" fmla="*/ 108 w 248"/>
              <a:gd name="T17" fmla="*/ 81 h 252"/>
              <a:gd name="T18" fmla="*/ 126 w 248"/>
              <a:gd name="T19" fmla="*/ 68 h 252"/>
              <a:gd name="T20" fmla="*/ 136 w 248"/>
              <a:gd name="T21" fmla="*/ 77 h 252"/>
              <a:gd name="T22" fmla="*/ 135 w 248"/>
              <a:gd name="T23" fmla="*/ 89 h 252"/>
              <a:gd name="T24" fmla="*/ 134 w 248"/>
              <a:gd name="T25" fmla="*/ 116 h 252"/>
              <a:gd name="T26" fmla="*/ 150 w 248"/>
              <a:gd name="T27" fmla="*/ 141 h 252"/>
              <a:gd name="T28" fmla="*/ 118 w 248"/>
              <a:gd name="T29" fmla="*/ 109 h 252"/>
              <a:gd name="T30" fmla="*/ 110 w 248"/>
              <a:gd name="T31" fmla="*/ 93 h 252"/>
              <a:gd name="T32" fmla="*/ 132 w 248"/>
              <a:gd name="T33" fmla="*/ 137 h 252"/>
              <a:gd name="T34" fmla="*/ 128 w 248"/>
              <a:gd name="T35" fmla="*/ 156 h 252"/>
              <a:gd name="T36" fmla="*/ 135 w 248"/>
              <a:gd name="T37" fmla="*/ 144 h 252"/>
              <a:gd name="T38" fmla="*/ 125 w 248"/>
              <a:gd name="T39" fmla="*/ 200 h 252"/>
              <a:gd name="T40" fmla="*/ 152 w 248"/>
              <a:gd name="T41" fmla="*/ 28 h 252"/>
              <a:gd name="T42" fmla="*/ 130 w 248"/>
              <a:gd name="T43" fmla="*/ 0 h 252"/>
              <a:gd name="T44" fmla="*/ 86 w 248"/>
              <a:gd name="T45" fmla="*/ 32 h 252"/>
              <a:gd name="T46" fmla="*/ 47 w 248"/>
              <a:gd name="T47" fmla="*/ 27 h 252"/>
              <a:gd name="T48" fmla="*/ 45 w 248"/>
              <a:gd name="T49" fmla="*/ 62 h 252"/>
              <a:gd name="T50" fmla="*/ 29 w 248"/>
              <a:gd name="T51" fmla="*/ 93 h 252"/>
              <a:gd name="T52" fmla="*/ 0 w 248"/>
              <a:gd name="T53" fmla="*/ 113 h 252"/>
              <a:gd name="T54" fmla="*/ 30 w 248"/>
              <a:gd name="T55" fmla="*/ 164 h 252"/>
              <a:gd name="T56" fmla="*/ 25 w 248"/>
              <a:gd name="T57" fmla="*/ 202 h 252"/>
              <a:gd name="T58" fmla="*/ 67 w 248"/>
              <a:gd name="T59" fmla="*/ 210 h 252"/>
              <a:gd name="T60" fmla="*/ 98 w 248"/>
              <a:gd name="T61" fmla="*/ 224 h 252"/>
              <a:gd name="T62" fmla="*/ 115 w 248"/>
              <a:gd name="T63" fmla="*/ 228 h 252"/>
              <a:gd name="T64" fmla="*/ 149 w 248"/>
              <a:gd name="T65" fmla="*/ 225 h 252"/>
              <a:gd name="T66" fmla="*/ 165 w 248"/>
              <a:gd name="T67" fmla="*/ 221 h 252"/>
              <a:gd name="T68" fmla="*/ 194 w 248"/>
              <a:gd name="T69" fmla="*/ 201 h 252"/>
              <a:gd name="T70" fmla="*/ 205 w 248"/>
              <a:gd name="T71" fmla="*/ 190 h 252"/>
              <a:gd name="T72" fmla="*/ 221 w 248"/>
              <a:gd name="T73" fmla="*/ 159 h 252"/>
              <a:gd name="T74" fmla="*/ 226 w 248"/>
              <a:gd name="T75" fmla="*/ 141 h 252"/>
              <a:gd name="T76" fmla="*/ 224 w 248"/>
              <a:gd name="T77" fmla="*/ 109 h 252"/>
              <a:gd name="T78" fmla="*/ 220 w 248"/>
              <a:gd name="T79" fmla="*/ 88 h 252"/>
              <a:gd name="T80" fmla="*/ 202 w 248"/>
              <a:gd name="T81" fmla="*/ 59 h 252"/>
              <a:gd name="T82" fmla="*/ 183 w 248"/>
              <a:gd name="T83" fmla="*/ 42 h 252"/>
              <a:gd name="T84" fmla="*/ 152 w 248"/>
              <a:gd name="T85" fmla="*/ 28 h 252"/>
              <a:gd name="T86" fmla="*/ 40 w 248"/>
              <a:gd name="T87"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 h="252">
                <a:moveTo>
                  <a:pt x="150" y="141"/>
                </a:moveTo>
                <a:cubicBezTo>
                  <a:pt x="150" y="144"/>
                  <a:pt x="150" y="147"/>
                  <a:pt x="149" y="150"/>
                </a:cubicBezTo>
                <a:cubicBezTo>
                  <a:pt x="147" y="152"/>
                  <a:pt x="146" y="155"/>
                  <a:pt x="144" y="158"/>
                </a:cubicBezTo>
                <a:cubicBezTo>
                  <a:pt x="142" y="160"/>
                  <a:pt x="139" y="162"/>
                  <a:pt x="136" y="164"/>
                </a:cubicBezTo>
                <a:cubicBezTo>
                  <a:pt x="133" y="166"/>
                  <a:pt x="129" y="167"/>
                  <a:pt x="126" y="168"/>
                </a:cubicBezTo>
                <a:cubicBezTo>
                  <a:pt x="126" y="178"/>
                  <a:pt x="126" y="178"/>
                  <a:pt x="126" y="178"/>
                </a:cubicBezTo>
                <a:cubicBezTo>
                  <a:pt x="118" y="178"/>
                  <a:pt x="118" y="178"/>
                  <a:pt x="118" y="178"/>
                </a:cubicBezTo>
                <a:cubicBezTo>
                  <a:pt x="118" y="169"/>
                  <a:pt x="118" y="169"/>
                  <a:pt x="118" y="169"/>
                </a:cubicBezTo>
                <a:cubicBezTo>
                  <a:pt x="118" y="169"/>
                  <a:pt x="118" y="169"/>
                  <a:pt x="117" y="169"/>
                </a:cubicBezTo>
                <a:cubicBezTo>
                  <a:pt x="117" y="169"/>
                  <a:pt x="117" y="169"/>
                  <a:pt x="117" y="169"/>
                </a:cubicBezTo>
                <a:cubicBezTo>
                  <a:pt x="114" y="169"/>
                  <a:pt x="111" y="169"/>
                  <a:pt x="109" y="168"/>
                </a:cubicBezTo>
                <a:cubicBezTo>
                  <a:pt x="107" y="168"/>
                  <a:pt x="105" y="168"/>
                  <a:pt x="103" y="167"/>
                </a:cubicBezTo>
                <a:cubicBezTo>
                  <a:pt x="101" y="167"/>
                  <a:pt x="99" y="166"/>
                  <a:pt x="97" y="165"/>
                </a:cubicBezTo>
                <a:cubicBezTo>
                  <a:pt x="95" y="164"/>
                  <a:pt x="93" y="163"/>
                  <a:pt x="91" y="162"/>
                </a:cubicBezTo>
                <a:cubicBezTo>
                  <a:pt x="95" y="149"/>
                  <a:pt x="95" y="149"/>
                  <a:pt x="95" y="149"/>
                </a:cubicBezTo>
                <a:cubicBezTo>
                  <a:pt x="96" y="150"/>
                  <a:pt x="98" y="151"/>
                  <a:pt x="100" y="152"/>
                </a:cubicBezTo>
                <a:cubicBezTo>
                  <a:pt x="102" y="153"/>
                  <a:pt x="103" y="153"/>
                  <a:pt x="106" y="154"/>
                </a:cubicBezTo>
                <a:cubicBezTo>
                  <a:pt x="108" y="155"/>
                  <a:pt x="110" y="156"/>
                  <a:pt x="112" y="156"/>
                </a:cubicBezTo>
                <a:cubicBezTo>
                  <a:pt x="114" y="157"/>
                  <a:pt x="116" y="157"/>
                  <a:pt x="118" y="157"/>
                </a:cubicBezTo>
                <a:cubicBezTo>
                  <a:pt x="118" y="130"/>
                  <a:pt x="118" y="130"/>
                  <a:pt x="118" y="130"/>
                </a:cubicBezTo>
                <a:cubicBezTo>
                  <a:pt x="115" y="128"/>
                  <a:pt x="112" y="127"/>
                  <a:pt x="110" y="126"/>
                </a:cubicBezTo>
                <a:cubicBezTo>
                  <a:pt x="107" y="124"/>
                  <a:pt x="104" y="123"/>
                  <a:pt x="102" y="121"/>
                </a:cubicBezTo>
                <a:cubicBezTo>
                  <a:pt x="100" y="119"/>
                  <a:pt x="98" y="116"/>
                  <a:pt x="96" y="113"/>
                </a:cubicBezTo>
                <a:cubicBezTo>
                  <a:pt x="95" y="110"/>
                  <a:pt x="94" y="106"/>
                  <a:pt x="94" y="101"/>
                </a:cubicBezTo>
                <a:cubicBezTo>
                  <a:pt x="94" y="99"/>
                  <a:pt x="95" y="97"/>
                  <a:pt x="96" y="94"/>
                </a:cubicBezTo>
                <a:cubicBezTo>
                  <a:pt x="97" y="92"/>
                  <a:pt x="98" y="89"/>
                  <a:pt x="100" y="87"/>
                </a:cubicBezTo>
                <a:cubicBezTo>
                  <a:pt x="102" y="85"/>
                  <a:pt x="105" y="83"/>
                  <a:pt x="108" y="81"/>
                </a:cubicBezTo>
                <a:cubicBezTo>
                  <a:pt x="111" y="79"/>
                  <a:pt x="114" y="78"/>
                  <a:pt x="118" y="78"/>
                </a:cubicBezTo>
                <a:cubicBezTo>
                  <a:pt x="118" y="68"/>
                  <a:pt x="118" y="68"/>
                  <a:pt x="118" y="68"/>
                </a:cubicBezTo>
                <a:cubicBezTo>
                  <a:pt x="126" y="68"/>
                  <a:pt x="126" y="68"/>
                  <a:pt x="126" y="68"/>
                </a:cubicBezTo>
                <a:cubicBezTo>
                  <a:pt x="126" y="77"/>
                  <a:pt x="126" y="77"/>
                  <a:pt x="126" y="77"/>
                </a:cubicBezTo>
                <a:cubicBezTo>
                  <a:pt x="126" y="77"/>
                  <a:pt x="126" y="77"/>
                  <a:pt x="126" y="77"/>
                </a:cubicBezTo>
                <a:cubicBezTo>
                  <a:pt x="130" y="77"/>
                  <a:pt x="133" y="77"/>
                  <a:pt x="136" y="77"/>
                </a:cubicBezTo>
                <a:cubicBezTo>
                  <a:pt x="140" y="78"/>
                  <a:pt x="143" y="78"/>
                  <a:pt x="146" y="79"/>
                </a:cubicBezTo>
                <a:cubicBezTo>
                  <a:pt x="144" y="92"/>
                  <a:pt x="144" y="92"/>
                  <a:pt x="144" y="92"/>
                </a:cubicBezTo>
                <a:cubicBezTo>
                  <a:pt x="141" y="91"/>
                  <a:pt x="138" y="90"/>
                  <a:pt x="135" y="89"/>
                </a:cubicBezTo>
                <a:cubicBezTo>
                  <a:pt x="131" y="89"/>
                  <a:pt x="128" y="88"/>
                  <a:pt x="126" y="88"/>
                </a:cubicBezTo>
                <a:cubicBezTo>
                  <a:pt x="126" y="113"/>
                  <a:pt x="126" y="113"/>
                  <a:pt x="126" y="113"/>
                </a:cubicBezTo>
                <a:cubicBezTo>
                  <a:pt x="128" y="114"/>
                  <a:pt x="131" y="115"/>
                  <a:pt x="134" y="116"/>
                </a:cubicBezTo>
                <a:cubicBezTo>
                  <a:pt x="137" y="118"/>
                  <a:pt x="140" y="119"/>
                  <a:pt x="142" y="122"/>
                </a:cubicBezTo>
                <a:cubicBezTo>
                  <a:pt x="145" y="124"/>
                  <a:pt x="147" y="126"/>
                  <a:pt x="148" y="129"/>
                </a:cubicBezTo>
                <a:cubicBezTo>
                  <a:pt x="150" y="133"/>
                  <a:pt x="150" y="137"/>
                  <a:pt x="150" y="141"/>
                </a:cubicBezTo>
                <a:close/>
                <a:moveTo>
                  <a:pt x="109" y="99"/>
                </a:moveTo>
                <a:cubicBezTo>
                  <a:pt x="109" y="101"/>
                  <a:pt x="110" y="104"/>
                  <a:pt x="112" y="105"/>
                </a:cubicBezTo>
                <a:cubicBezTo>
                  <a:pt x="113" y="107"/>
                  <a:pt x="116" y="108"/>
                  <a:pt x="118" y="109"/>
                </a:cubicBezTo>
                <a:cubicBezTo>
                  <a:pt x="118" y="88"/>
                  <a:pt x="118" y="88"/>
                  <a:pt x="118" y="88"/>
                </a:cubicBezTo>
                <a:cubicBezTo>
                  <a:pt x="116" y="88"/>
                  <a:pt x="114" y="89"/>
                  <a:pt x="113" y="90"/>
                </a:cubicBezTo>
                <a:cubicBezTo>
                  <a:pt x="112" y="91"/>
                  <a:pt x="111" y="92"/>
                  <a:pt x="110" y="93"/>
                </a:cubicBezTo>
                <a:cubicBezTo>
                  <a:pt x="110" y="95"/>
                  <a:pt x="109" y="96"/>
                  <a:pt x="109" y="99"/>
                </a:cubicBezTo>
                <a:close/>
                <a:moveTo>
                  <a:pt x="135" y="144"/>
                </a:moveTo>
                <a:cubicBezTo>
                  <a:pt x="135" y="141"/>
                  <a:pt x="134" y="139"/>
                  <a:pt x="132" y="137"/>
                </a:cubicBezTo>
                <a:cubicBezTo>
                  <a:pt x="131" y="135"/>
                  <a:pt x="128" y="134"/>
                  <a:pt x="126" y="133"/>
                </a:cubicBezTo>
                <a:cubicBezTo>
                  <a:pt x="126" y="157"/>
                  <a:pt x="126" y="157"/>
                  <a:pt x="126" y="157"/>
                </a:cubicBezTo>
                <a:cubicBezTo>
                  <a:pt x="127" y="157"/>
                  <a:pt x="127" y="157"/>
                  <a:pt x="128" y="156"/>
                </a:cubicBezTo>
                <a:cubicBezTo>
                  <a:pt x="129" y="156"/>
                  <a:pt x="130" y="156"/>
                  <a:pt x="130" y="156"/>
                </a:cubicBezTo>
                <a:cubicBezTo>
                  <a:pt x="132" y="155"/>
                  <a:pt x="133" y="154"/>
                  <a:pt x="134" y="152"/>
                </a:cubicBezTo>
                <a:cubicBezTo>
                  <a:pt x="134" y="150"/>
                  <a:pt x="135" y="147"/>
                  <a:pt x="135" y="144"/>
                </a:cubicBezTo>
                <a:close/>
                <a:moveTo>
                  <a:pt x="125" y="52"/>
                </a:moveTo>
                <a:cubicBezTo>
                  <a:pt x="84" y="52"/>
                  <a:pt x="51" y="85"/>
                  <a:pt x="51" y="126"/>
                </a:cubicBezTo>
                <a:cubicBezTo>
                  <a:pt x="51" y="167"/>
                  <a:pt x="84" y="200"/>
                  <a:pt x="125" y="200"/>
                </a:cubicBezTo>
                <a:cubicBezTo>
                  <a:pt x="166" y="200"/>
                  <a:pt x="199" y="167"/>
                  <a:pt x="199" y="126"/>
                </a:cubicBezTo>
                <a:cubicBezTo>
                  <a:pt x="199" y="85"/>
                  <a:pt x="166" y="52"/>
                  <a:pt x="125" y="52"/>
                </a:cubicBezTo>
                <a:close/>
                <a:moveTo>
                  <a:pt x="152" y="28"/>
                </a:moveTo>
                <a:cubicBezTo>
                  <a:pt x="147" y="26"/>
                  <a:pt x="141" y="25"/>
                  <a:pt x="136" y="25"/>
                </a:cubicBezTo>
                <a:cubicBezTo>
                  <a:pt x="136" y="24"/>
                  <a:pt x="136" y="24"/>
                  <a:pt x="136" y="24"/>
                </a:cubicBezTo>
                <a:cubicBezTo>
                  <a:pt x="130" y="0"/>
                  <a:pt x="130" y="0"/>
                  <a:pt x="130" y="0"/>
                </a:cubicBezTo>
                <a:cubicBezTo>
                  <a:pt x="105" y="2"/>
                  <a:pt x="105" y="2"/>
                  <a:pt x="105" y="2"/>
                </a:cubicBezTo>
                <a:cubicBezTo>
                  <a:pt x="101" y="27"/>
                  <a:pt x="101" y="27"/>
                  <a:pt x="101" y="27"/>
                </a:cubicBezTo>
                <a:cubicBezTo>
                  <a:pt x="96" y="28"/>
                  <a:pt x="91" y="30"/>
                  <a:pt x="86" y="32"/>
                </a:cubicBezTo>
                <a:cubicBezTo>
                  <a:pt x="85" y="32"/>
                  <a:pt x="85" y="32"/>
                  <a:pt x="85" y="32"/>
                </a:cubicBezTo>
                <a:cubicBezTo>
                  <a:pt x="69" y="13"/>
                  <a:pt x="69" y="13"/>
                  <a:pt x="69" y="13"/>
                </a:cubicBezTo>
                <a:cubicBezTo>
                  <a:pt x="47" y="27"/>
                  <a:pt x="47" y="27"/>
                  <a:pt x="47" y="27"/>
                </a:cubicBezTo>
                <a:cubicBezTo>
                  <a:pt x="57" y="51"/>
                  <a:pt x="57" y="51"/>
                  <a:pt x="57" y="51"/>
                </a:cubicBezTo>
                <a:cubicBezTo>
                  <a:pt x="53" y="54"/>
                  <a:pt x="49" y="58"/>
                  <a:pt x="45" y="63"/>
                </a:cubicBezTo>
                <a:cubicBezTo>
                  <a:pt x="45" y="62"/>
                  <a:pt x="45" y="62"/>
                  <a:pt x="45" y="62"/>
                </a:cubicBezTo>
                <a:cubicBezTo>
                  <a:pt x="22" y="54"/>
                  <a:pt x="22" y="54"/>
                  <a:pt x="22" y="54"/>
                </a:cubicBezTo>
                <a:cubicBezTo>
                  <a:pt x="9" y="77"/>
                  <a:pt x="9" y="77"/>
                  <a:pt x="9" y="77"/>
                </a:cubicBezTo>
                <a:cubicBezTo>
                  <a:pt x="29" y="93"/>
                  <a:pt x="29" y="93"/>
                  <a:pt x="29" y="93"/>
                </a:cubicBezTo>
                <a:cubicBezTo>
                  <a:pt x="27" y="98"/>
                  <a:pt x="26" y="102"/>
                  <a:pt x="25" y="109"/>
                </a:cubicBezTo>
                <a:cubicBezTo>
                  <a:pt x="24" y="109"/>
                  <a:pt x="24" y="109"/>
                  <a:pt x="24" y="109"/>
                </a:cubicBezTo>
                <a:cubicBezTo>
                  <a:pt x="0" y="113"/>
                  <a:pt x="0" y="113"/>
                  <a:pt x="0" y="113"/>
                </a:cubicBezTo>
                <a:cubicBezTo>
                  <a:pt x="0" y="138"/>
                  <a:pt x="0" y="138"/>
                  <a:pt x="0" y="138"/>
                </a:cubicBezTo>
                <a:cubicBezTo>
                  <a:pt x="25" y="143"/>
                  <a:pt x="25" y="143"/>
                  <a:pt x="25" y="143"/>
                </a:cubicBezTo>
                <a:cubicBezTo>
                  <a:pt x="26" y="151"/>
                  <a:pt x="28" y="157"/>
                  <a:pt x="30" y="164"/>
                </a:cubicBezTo>
                <a:cubicBezTo>
                  <a:pt x="30" y="164"/>
                  <a:pt x="30" y="164"/>
                  <a:pt x="30" y="164"/>
                </a:cubicBezTo>
                <a:cubicBezTo>
                  <a:pt x="12" y="181"/>
                  <a:pt x="12" y="181"/>
                  <a:pt x="12" y="181"/>
                </a:cubicBezTo>
                <a:cubicBezTo>
                  <a:pt x="25" y="202"/>
                  <a:pt x="25" y="202"/>
                  <a:pt x="25" y="202"/>
                </a:cubicBezTo>
                <a:cubicBezTo>
                  <a:pt x="49" y="193"/>
                  <a:pt x="49" y="193"/>
                  <a:pt x="49" y="193"/>
                </a:cubicBezTo>
                <a:cubicBezTo>
                  <a:pt x="54" y="200"/>
                  <a:pt x="60" y="205"/>
                  <a:pt x="67" y="210"/>
                </a:cubicBezTo>
                <a:cubicBezTo>
                  <a:pt x="67" y="210"/>
                  <a:pt x="67" y="210"/>
                  <a:pt x="67" y="210"/>
                </a:cubicBezTo>
                <a:cubicBezTo>
                  <a:pt x="60" y="234"/>
                  <a:pt x="60" y="234"/>
                  <a:pt x="60" y="234"/>
                </a:cubicBezTo>
                <a:cubicBezTo>
                  <a:pt x="83" y="245"/>
                  <a:pt x="83" y="245"/>
                  <a:pt x="83" y="245"/>
                </a:cubicBezTo>
                <a:cubicBezTo>
                  <a:pt x="98" y="224"/>
                  <a:pt x="98" y="224"/>
                  <a:pt x="98" y="224"/>
                </a:cubicBezTo>
                <a:cubicBezTo>
                  <a:pt x="99" y="224"/>
                  <a:pt x="99" y="224"/>
                  <a:pt x="99" y="224"/>
                </a:cubicBezTo>
                <a:cubicBezTo>
                  <a:pt x="104" y="226"/>
                  <a:pt x="109" y="227"/>
                  <a:pt x="115" y="227"/>
                </a:cubicBezTo>
                <a:cubicBezTo>
                  <a:pt x="115" y="228"/>
                  <a:pt x="115" y="228"/>
                  <a:pt x="115" y="228"/>
                </a:cubicBezTo>
                <a:cubicBezTo>
                  <a:pt x="120" y="252"/>
                  <a:pt x="120" y="252"/>
                  <a:pt x="120" y="252"/>
                </a:cubicBezTo>
                <a:cubicBezTo>
                  <a:pt x="146" y="250"/>
                  <a:pt x="146" y="250"/>
                  <a:pt x="146" y="250"/>
                </a:cubicBezTo>
                <a:cubicBezTo>
                  <a:pt x="149" y="225"/>
                  <a:pt x="149" y="225"/>
                  <a:pt x="149" y="225"/>
                </a:cubicBezTo>
                <a:cubicBezTo>
                  <a:pt x="149" y="225"/>
                  <a:pt x="149" y="225"/>
                  <a:pt x="149" y="225"/>
                </a:cubicBezTo>
                <a:cubicBezTo>
                  <a:pt x="154" y="224"/>
                  <a:pt x="160" y="222"/>
                  <a:pt x="164" y="220"/>
                </a:cubicBezTo>
                <a:cubicBezTo>
                  <a:pt x="165" y="221"/>
                  <a:pt x="165" y="221"/>
                  <a:pt x="165" y="221"/>
                </a:cubicBezTo>
                <a:cubicBezTo>
                  <a:pt x="182" y="239"/>
                  <a:pt x="182" y="239"/>
                  <a:pt x="182" y="239"/>
                </a:cubicBezTo>
                <a:cubicBezTo>
                  <a:pt x="203" y="225"/>
                  <a:pt x="203" y="225"/>
                  <a:pt x="203" y="225"/>
                </a:cubicBezTo>
                <a:cubicBezTo>
                  <a:pt x="194" y="201"/>
                  <a:pt x="194" y="201"/>
                  <a:pt x="194" y="201"/>
                </a:cubicBezTo>
                <a:cubicBezTo>
                  <a:pt x="194" y="201"/>
                  <a:pt x="194" y="201"/>
                  <a:pt x="194" y="201"/>
                </a:cubicBezTo>
                <a:cubicBezTo>
                  <a:pt x="198" y="197"/>
                  <a:pt x="201" y="194"/>
                  <a:pt x="205" y="189"/>
                </a:cubicBezTo>
                <a:cubicBezTo>
                  <a:pt x="205" y="190"/>
                  <a:pt x="205" y="190"/>
                  <a:pt x="205" y="190"/>
                </a:cubicBezTo>
                <a:cubicBezTo>
                  <a:pt x="229" y="198"/>
                  <a:pt x="229" y="198"/>
                  <a:pt x="229" y="198"/>
                </a:cubicBezTo>
                <a:cubicBezTo>
                  <a:pt x="241" y="175"/>
                  <a:pt x="241" y="175"/>
                  <a:pt x="241" y="175"/>
                </a:cubicBezTo>
                <a:cubicBezTo>
                  <a:pt x="221" y="159"/>
                  <a:pt x="221" y="159"/>
                  <a:pt x="221" y="159"/>
                </a:cubicBezTo>
                <a:cubicBezTo>
                  <a:pt x="221" y="158"/>
                  <a:pt x="221" y="158"/>
                  <a:pt x="221" y="158"/>
                </a:cubicBezTo>
                <a:cubicBezTo>
                  <a:pt x="223" y="153"/>
                  <a:pt x="224" y="148"/>
                  <a:pt x="225" y="141"/>
                </a:cubicBezTo>
                <a:cubicBezTo>
                  <a:pt x="226" y="141"/>
                  <a:pt x="226" y="141"/>
                  <a:pt x="226" y="141"/>
                </a:cubicBezTo>
                <a:cubicBezTo>
                  <a:pt x="248" y="139"/>
                  <a:pt x="248" y="139"/>
                  <a:pt x="248" y="139"/>
                </a:cubicBezTo>
                <a:cubicBezTo>
                  <a:pt x="247" y="114"/>
                  <a:pt x="247" y="114"/>
                  <a:pt x="247" y="114"/>
                </a:cubicBezTo>
                <a:cubicBezTo>
                  <a:pt x="224" y="109"/>
                  <a:pt x="224" y="109"/>
                  <a:pt x="224" y="109"/>
                </a:cubicBezTo>
                <a:cubicBezTo>
                  <a:pt x="224" y="109"/>
                  <a:pt x="224" y="109"/>
                  <a:pt x="224" y="109"/>
                </a:cubicBezTo>
                <a:cubicBezTo>
                  <a:pt x="223" y="102"/>
                  <a:pt x="222" y="95"/>
                  <a:pt x="219" y="88"/>
                </a:cubicBezTo>
                <a:cubicBezTo>
                  <a:pt x="220" y="88"/>
                  <a:pt x="220" y="88"/>
                  <a:pt x="220" y="88"/>
                </a:cubicBezTo>
                <a:cubicBezTo>
                  <a:pt x="239" y="72"/>
                  <a:pt x="239" y="72"/>
                  <a:pt x="239" y="72"/>
                </a:cubicBezTo>
                <a:cubicBezTo>
                  <a:pt x="225" y="50"/>
                  <a:pt x="225" y="50"/>
                  <a:pt x="225" y="50"/>
                </a:cubicBezTo>
                <a:cubicBezTo>
                  <a:pt x="202" y="59"/>
                  <a:pt x="202" y="59"/>
                  <a:pt x="202" y="59"/>
                </a:cubicBezTo>
                <a:cubicBezTo>
                  <a:pt x="201" y="59"/>
                  <a:pt x="201" y="59"/>
                  <a:pt x="201" y="59"/>
                </a:cubicBezTo>
                <a:cubicBezTo>
                  <a:pt x="196" y="53"/>
                  <a:pt x="190" y="47"/>
                  <a:pt x="183" y="43"/>
                </a:cubicBezTo>
                <a:cubicBezTo>
                  <a:pt x="183" y="42"/>
                  <a:pt x="183" y="42"/>
                  <a:pt x="183" y="42"/>
                </a:cubicBezTo>
                <a:cubicBezTo>
                  <a:pt x="190" y="18"/>
                  <a:pt x="190" y="18"/>
                  <a:pt x="190" y="18"/>
                </a:cubicBezTo>
                <a:cubicBezTo>
                  <a:pt x="167" y="7"/>
                  <a:pt x="167" y="7"/>
                  <a:pt x="167" y="7"/>
                </a:cubicBezTo>
                <a:cubicBezTo>
                  <a:pt x="152" y="28"/>
                  <a:pt x="152" y="28"/>
                  <a:pt x="152" y="28"/>
                </a:cubicBezTo>
                <a:close/>
                <a:moveTo>
                  <a:pt x="209" y="126"/>
                </a:moveTo>
                <a:cubicBezTo>
                  <a:pt x="209" y="173"/>
                  <a:pt x="172" y="210"/>
                  <a:pt x="125" y="210"/>
                </a:cubicBezTo>
                <a:cubicBezTo>
                  <a:pt x="78" y="210"/>
                  <a:pt x="40" y="173"/>
                  <a:pt x="40" y="126"/>
                </a:cubicBezTo>
                <a:cubicBezTo>
                  <a:pt x="40" y="79"/>
                  <a:pt x="78" y="42"/>
                  <a:pt x="125" y="42"/>
                </a:cubicBezTo>
                <a:cubicBezTo>
                  <a:pt x="172" y="42"/>
                  <a:pt x="209" y="79"/>
                  <a:pt x="209" y="126"/>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17" name="Freeform 14"/>
          <p:cNvSpPr>
            <a:spLocks noEditPoints="1"/>
          </p:cNvSpPr>
          <p:nvPr/>
        </p:nvSpPr>
        <p:spPr bwMode="auto">
          <a:xfrm>
            <a:off x="5624513" y="1770063"/>
            <a:ext cx="846137" cy="850900"/>
          </a:xfrm>
          <a:custGeom>
            <a:avLst/>
            <a:gdLst>
              <a:gd name="T0" fmla="*/ 203 w 463"/>
              <a:gd name="T1" fmla="*/ 45 h 466"/>
              <a:gd name="T2" fmla="*/ 142 w 463"/>
              <a:gd name="T3" fmla="*/ 66 h 466"/>
              <a:gd name="T4" fmla="*/ 77 w 463"/>
              <a:gd name="T5" fmla="*/ 56 h 466"/>
              <a:gd name="T6" fmla="*/ 58 w 463"/>
              <a:gd name="T7" fmla="*/ 156 h 466"/>
              <a:gd name="T8" fmla="*/ 0 w 463"/>
              <a:gd name="T9" fmla="*/ 198 h 466"/>
              <a:gd name="T10" fmla="*/ 42 w 463"/>
              <a:gd name="T11" fmla="*/ 249 h 466"/>
              <a:gd name="T12" fmla="*/ 59 w 463"/>
              <a:gd name="T13" fmla="*/ 310 h 466"/>
              <a:gd name="T14" fmla="*/ 53 w 463"/>
              <a:gd name="T15" fmla="*/ 384 h 466"/>
              <a:gd name="T16" fmla="*/ 166 w 463"/>
              <a:gd name="T17" fmla="*/ 410 h 466"/>
              <a:gd name="T18" fmla="*/ 212 w 463"/>
              <a:gd name="T19" fmla="*/ 466 h 466"/>
              <a:gd name="T20" fmla="*/ 259 w 463"/>
              <a:gd name="T21" fmla="*/ 420 h 466"/>
              <a:gd name="T22" fmla="*/ 326 w 463"/>
              <a:gd name="T23" fmla="*/ 447 h 466"/>
              <a:gd name="T24" fmla="*/ 346 w 463"/>
              <a:gd name="T25" fmla="*/ 383 h 466"/>
              <a:gd name="T26" fmla="*/ 417 w 463"/>
              <a:gd name="T27" fmla="*/ 375 h 466"/>
              <a:gd name="T28" fmla="*/ 404 w 463"/>
              <a:gd name="T29" fmla="*/ 309 h 466"/>
              <a:gd name="T30" fmla="*/ 463 w 463"/>
              <a:gd name="T31" fmla="*/ 268 h 466"/>
              <a:gd name="T32" fmla="*/ 418 w 463"/>
              <a:gd name="T33" fmla="*/ 211 h 466"/>
              <a:gd name="T34" fmla="*/ 445 w 463"/>
              <a:gd name="T35" fmla="*/ 153 h 466"/>
              <a:gd name="T36" fmla="*/ 383 w 463"/>
              <a:gd name="T37" fmla="*/ 121 h 466"/>
              <a:gd name="T38" fmla="*/ 376 w 463"/>
              <a:gd name="T39" fmla="*/ 49 h 466"/>
              <a:gd name="T40" fmla="*/ 297 w 463"/>
              <a:gd name="T41" fmla="*/ 56 h 466"/>
              <a:gd name="T42" fmla="*/ 251 w 463"/>
              <a:gd name="T43" fmla="*/ 0 h 466"/>
              <a:gd name="T44" fmla="*/ 270 w 463"/>
              <a:gd name="T45" fmla="*/ 385 h 466"/>
              <a:gd name="T46" fmla="*/ 383 w 463"/>
              <a:gd name="T47" fmla="*/ 193 h 466"/>
              <a:gd name="T48" fmla="*/ 239 w 463"/>
              <a:gd name="T49" fmla="*/ 277 h 466"/>
              <a:gd name="T50" fmla="*/ 223 w 463"/>
              <a:gd name="T51" fmla="*/ 286 h 466"/>
              <a:gd name="T52" fmla="*/ 201 w 463"/>
              <a:gd name="T53" fmla="*/ 166 h 466"/>
              <a:gd name="T54" fmla="*/ 200 w 463"/>
              <a:gd name="T55" fmla="*/ 193 h 466"/>
              <a:gd name="T56" fmla="*/ 201 w 463"/>
              <a:gd name="T57" fmla="*/ 166 h 466"/>
              <a:gd name="T58" fmla="*/ 99 w 463"/>
              <a:gd name="T59" fmla="*/ 267 h 466"/>
              <a:gd name="T60" fmla="*/ 266 w 463"/>
              <a:gd name="T61" fmla="*/ 273 h 466"/>
              <a:gd name="T62" fmla="*/ 223 w 463"/>
              <a:gd name="T63" fmla="*/ 306 h 466"/>
              <a:gd name="T64" fmla="*/ 211 w 463"/>
              <a:gd name="T65" fmla="*/ 307 h 466"/>
              <a:gd name="T66" fmla="*/ 195 w 463"/>
              <a:gd name="T67" fmla="*/ 307 h 466"/>
              <a:gd name="T68" fmla="*/ 163 w 463"/>
              <a:gd name="T69" fmla="*/ 296 h 466"/>
              <a:gd name="T70" fmla="*/ 189 w 463"/>
              <a:gd name="T71" fmla="*/ 281 h 466"/>
              <a:gd name="T72" fmla="*/ 211 w 463"/>
              <a:gd name="T73" fmla="*/ 237 h 466"/>
              <a:gd name="T74" fmla="*/ 172 w 463"/>
              <a:gd name="T75" fmla="*/ 207 h 466"/>
              <a:gd name="T76" fmla="*/ 180 w 463"/>
              <a:gd name="T77" fmla="*/ 161 h 466"/>
              <a:gd name="T78" fmla="*/ 211 w 463"/>
              <a:gd name="T79" fmla="*/ 126 h 466"/>
              <a:gd name="T80" fmla="*/ 225 w 463"/>
              <a:gd name="T81" fmla="*/ 142 h 466"/>
              <a:gd name="T82" fmla="*/ 257 w 463"/>
              <a:gd name="T83" fmla="*/ 170 h 466"/>
              <a:gd name="T84" fmla="*/ 223 w 463"/>
              <a:gd name="T85" fmla="*/ 207 h 466"/>
              <a:gd name="T86" fmla="*/ 265 w 463"/>
              <a:gd name="T87" fmla="*/ 23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3" h="466">
                <a:moveTo>
                  <a:pt x="234" y="44"/>
                </a:moveTo>
                <a:cubicBezTo>
                  <a:pt x="224" y="44"/>
                  <a:pt x="213" y="44"/>
                  <a:pt x="203" y="46"/>
                </a:cubicBezTo>
                <a:cubicBezTo>
                  <a:pt x="203" y="45"/>
                  <a:pt x="203" y="45"/>
                  <a:pt x="203" y="45"/>
                </a:cubicBezTo>
                <a:cubicBezTo>
                  <a:pt x="181" y="4"/>
                  <a:pt x="181" y="4"/>
                  <a:pt x="181" y="4"/>
                </a:cubicBezTo>
                <a:cubicBezTo>
                  <a:pt x="136" y="19"/>
                  <a:pt x="136" y="19"/>
                  <a:pt x="136" y="19"/>
                </a:cubicBezTo>
                <a:cubicBezTo>
                  <a:pt x="142" y="66"/>
                  <a:pt x="142" y="66"/>
                  <a:pt x="142" y="66"/>
                </a:cubicBezTo>
                <a:cubicBezTo>
                  <a:pt x="133" y="71"/>
                  <a:pt x="125" y="76"/>
                  <a:pt x="117" y="82"/>
                </a:cubicBezTo>
                <a:cubicBezTo>
                  <a:pt x="116" y="81"/>
                  <a:pt x="116" y="81"/>
                  <a:pt x="116" y="81"/>
                </a:cubicBezTo>
                <a:cubicBezTo>
                  <a:pt x="77" y="56"/>
                  <a:pt x="77" y="56"/>
                  <a:pt x="77" y="56"/>
                </a:cubicBezTo>
                <a:cubicBezTo>
                  <a:pt x="45" y="91"/>
                  <a:pt x="45" y="91"/>
                  <a:pt x="45" y="91"/>
                </a:cubicBezTo>
                <a:cubicBezTo>
                  <a:pt x="73" y="129"/>
                  <a:pt x="73" y="129"/>
                  <a:pt x="73" y="129"/>
                </a:cubicBezTo>
                <a:cubicBezTo>
                  <a:pt x="67" y="138"/>
                  <a:pt x="62" y="146"/>
                  <a:pt x="58" y="156"/>
                </a:cubicBezTo>
                <a:cubicBezTo>
                  <a:pt x="57" y="156"/>
                  <a:pt x="57" y="156"/>
                  <a:pt x="57" y="156"/>
                </a:cubicBezTo>
                <a:cubicBezTo>
                  <a:pt x="12" y="152"/>
                  <a:pt x="12" y="152"/>
                  <a:pt x="12" y="152"/>
                </a:cubicBezTo>
                <a:cubicBezTo>
                  <a:pt x="0" y="198"/>
                  <a:pt x="0" y="198"/>
                  <a:pt x="0" y="198"/>
                </a:cubicBezTo>
                <a:cubicBezTo>
                  <a:pt x="43" y="218"/>
                  <a:pt x="43" y="218"/>
                  <a:pt x="43" y="218"/>
                </a:cubicBezTo>
                <a:cubicBezTo>
                  <a:pt x="42" y="228"/>
                  <a:pt x="41" y="234"/>
                  <a:pt x="43" y="249"/>
                </a:cubicBezTo>
                <a:cubicBezTo>
                  <a:pt x="42" y="249"/>
                  <a:pt x="42" y="249"/>
                  <a:pt x="42" y="249"/>
                </a:cubicBezTo>
                <a:cubicBezTo>
                  <a:pt x="1" y="267"/>
                  <a:pt x="1" y="267"/>
                  <a:pt x="1" y="267"/>
                </a:cubicBezTo>
                <a:cubicBezTo>
                  <a:pt x="13" y="313"/>
                  <a:pt x="13" y="313"/>
                  <a:pt x="13" y="313"/>
                </a:cubicBezTo>
                <a:cubicBezTo>
                  <a:pt x="59" y="310"/>
                  <a:pt x="59" y="310"/>
                  <a:pt x="59" y="310"/>
                </a:cubicBezTo>
                <a:cubicBezTo>
                  <a:pt x="65" y="323"/>
                  <a:pt x="71" y="334"/>
                  <a:pt x="79" y="345"/>
                </a:cubicBezTo>
                <a:cubicBezTo>
                  <a:pt x="78" y="346"/>
                  <a:pt x="78" y="346"/>
                  <a:pt x="78" y="346"/>
                </a:cubicBezTo>
                <a:cubicBezTo>
                  <a:pt x="53" y="384"/>
                  <a:pt x="53" y="384"/>
                  <a:pt x="53" y="384"/>
                </a:cubicBezTo>
                <a:cubicBezTo>
                  <a:pt x="87" y="416"/>
                  <a:pt x="87" y="416"/>
                  <a:pt x="87" y="416"/>
                </a:cubicBezTo>
                <a:cubicBezTo>
                  <a:pt x="125" y="389"/>
                  <a:pt x="125" y="389"/>
                  <a:pt x="125" y="389"/>
                </a:cubicBezTo>
                <a:cubicBezTo>
                  <a:pt x="138" y="398"/>
                  <a:pt x="152" y="405"/>
                  <a:pt x="166" y="410"/>
                </a:cubicBezTo>
                <a:cubicBezTo>
                  <a:pt x="166" y="411"/>
                  <a:pt x="166" y="411"/>
                  <a:pt x="166" y="411"/>
                </a:cubicBezTo>
                <a:cubicBezTo>
                  <a:pt x="165" y="457"/>
                  <a:pt x="165" y="457"/>
                  <a:pt x="165" y="457"/>
                </a:cubicBezTo>
                <a:cubicBezTo>
                  <a:pt x="212" y="466"/>
                  <a:pt x="212" y="466"/>
                  <a:pt x="212" y="466"/>
                </a:cubicBezTo>
                <a:cubicBezTo>
                  <a:pt x="229" y="422"/>
                  <a:pt x="229" y="422"/>
                  <a:pt x="229" y="422"/>
                </a:cubicBezTo>
                <a:cubicBezTo>
                  <a:pt x="229" y="422"/>
                  <a:pt x="229" y="422"/>
                  <a:pt x="229" y="422"/>
                </a:cubicBezTo>
                <a:cubicBezTo>
                  <a:pt x="239" y="422"/>
                  <a:pt x="249" y="421"/>
                  <a:pt x="259" y="420"/>
                </a:cubicBezTo>
                <a:cubicBezTo>
                  <a:pt x="260" y="421"/>
                  <a:pt x="260" y="421"/>
                  <a:pt x="260" y="421"/>
                </a:cubicBezTo>
                <a:cubicBezTo>
                  <a:pt x="281" y="461"/>
                  <a:pt x="281" y="461"/>
                  <a:pt x="281" y="461"/>
                </a:cubicBezTo>
                <a:cubicBezTo>
                  <a:pt x="326" y="447"/>
                  <a:pt x="326" y="447"/>
                  <a:pt x="326" y="447"/>
                </a:cubicBezTo>
                <a:cubicBezTo>
                  <a:pt x="320" y="400"/>
                  <a:pt x="320" y="400"/>
                  <a:pt x="320" y="400"/>
                </a:cubicBezTo>
                <a:cubicBezTo>
                  <a:pt x="320" y="399"/>
                  <a:pt x="320" y="399"/>
                  <a:pt x="320" y="399"/>
                </a:cubicBezTo>
                <a:cubicBezTo>
                  <a:pt x="329" y="394"/>
                  <a:pt x="338" y="389"/>
                  <a:pt x="346" y="383"/>
                </a:cubicBezTo>
                <a:cubicBezTo>
                  <a:pt x="347" y="384"/>
                  <a:pt x="347" y="384"/>
                  <a:pt x="347" y="384"/>
                </a:cubicBezTo>
                <a:cubicBezTo>
                  <a:pt x="385" y="409"/>
                  <a:pt x="385" y="409"/>
                  <a:pt x="385" y="409"/>
                </a:cubicBezTo>
                <a:cubicBezTo>
                  <a:pt x="417" y="375"/>
                  <a:pt x="417" y="375"/>
                  <a:pt x="417" y="375"/>
                </a:cubicBezTo>
                <a:cubicBezTo>
                  <a:pt x="390" y="336"/>
                  <a:pt x="390" y="336"/>
                  <a:pt x="390" y="336"/>
                </a:cubicBezTo>
                <a:cubicBezTo>
                  <a:pt x="389" y="336"/>
                  <a:pt x="389" y="336"/>
                  <a:pt x="389" y="336"/>
                </a:cubicBezTo>
                <a:cubicBezTo>
                  <a:pt x="395" y="327"/>
                  <a:pt x="400" y="319"/>
                  <a:pt x="404" y="309"/>
                </a:cubicBezTo>
                <a:cubicBezTo>
                  <a:pt x="405" y="310"/>
                  <a:pt x="405" y="310"/>
                  <a:pt x="405" y="310"/>
                </a:cubicBezTo>
                <a:cubicBezTo>
                  <a:pt x="451" y="313"/>
                  <a:pt x="451" y="313"/>
                  <a:pt x="451" y="313"/>
                </a:cubicBezTo>
                <a:cubicBezTo>
                  <a:pt x="463" y="268"/>
                  <a:pt x="463" y="268"/>
                  <a:pt x="463" y="268"/>
                </a:cubicBezTo>
                <a:cubicBezTo>
                  <a:pt x="420" y="247"/>
                  <a:pt x="420" y="247"/>
                  <a:pt x="420" y="247"/>
                </a:cubicBezTo>
                <a:cubicBezTo>
                  <a:pt x="419" y="244"/>
                  <a:pt x="419" y="244"/>
                  <a:pt x="419" y="244"/>
                </a:cubicBezTo>
                <a:cubicBezTo>
                  <a:pt x="419" y="234"/>
                  <a:pt x="420" y="226"/>
                  <a:pt x="418" y="211"/>
                </a:cubicBezTo>
                <a:cubicBezTo>
                  <a:pt x="419" y="210"/>
                  <a:pt x="419" y="210"/>
                  <a:pt x="419" y="210"/>
                </a:cubicBezTo>
                <a:cubicBezTo>
                  <a:pt x="457" y="199"/>
                  <a:pt x="457" y="199"/>
                  <a:pt x="457" y="199"/>
                </a:cubicBezTo>
                <a:cubicBezTo>
                  <a:pt x="445" y="153"/>
                  <a:pt x="445" y="153"/>
                  <a:pt x="445" y="153"/>
                </a:cubicBezTo>
                <a:cubicBezTo>
                  <a:pt x="401" y="156"/>
                  <a:pt x="401" y="156"/>
                  <a:pt x="401" y="156"/>
                </a:cubicBezTo>
                <a:cubicBezTo>
                  <a:pt x="402" y="155"/>
                  <a:pt x="402" y="155"/>
                  <a:pt x="402" y="155"/>
                </a:cubicBezTo>
                <a:cubicBezTo>
                  <a:pt x="396" y="143"/>
                  <a:pt x="390" y="132"/>
                  <a:pt x="383" y="121"/>
                </a:cubicBezTo>
                <a:cubicBezTo>
                  <a:pt x="384" y="120"/>
                  <a:pt x="384" y="120"/>
                  <a:pt x="384" y="120"/>
                </a:cubicBezTo>
                <a:cubicBezTo>
                  <a:pt x="410" y="82"/>
                  <a:pt x="410" y="82"/>
                  <a:pt x="410" y="82"/>
                </a:cubicBezTo>
                <a:cubicBezTo>
                  <a:pt x="376" y="49"/>
                  <a:pt x="376" y="49"/>
                  <a:pt x="376" y="49"/>
                </a:cubicBezTo>
                <a:cubicBezTo>
                  <a:pt x="337" y="76"/>
                  <a:pt x="337" y="76"/>
                  <a:pt x="337" y="76"/>
                </a:cubicBezTo>
                <a:cubicBezTo>
                  <a:pt x="337" y="76"/>
                  <a:pt x="337" y="76"/>
                  <a:pt x="337" y="76"/>
                </a:cubicBezTo>
                <a:cubicBezTo>
                  <a:pt x="325" y="68"/>
                  <a:pt x="311" y="61"/>
                  <a:pt x="297" y="56"/>
                </a:cubicBezTo>
                <a:cubicBezTo>
                  <a:pt x="297" y="54"/>
                  <a:pt x="297" y="54"/>
                  <a:pt x="297" y="54"/>
                </a:cubicBezTo>
                <a:cubicBezTo>
                  <a:pt x="297" y="8"/>
                  <a:pt x="297" y="8"/>
                  <a:pt x="297" y="8"/>
                </a:cubicBezTo>
                <a:cubicBezTo>
                  <a:pt x="251" y="0"/>
                  <a:pt x="251" y="0"/>
                  <a:pt x="251" y="0"/>
                </a:cubicBezTo>
                <a:cubicBezTo>
                  <a:pt x="234" y="44"/>
                  <a:pt x="234" y="44"/>
                  <a:pt x="234" y="44"/>
                </a:cubicBezTo>
                <a:close/>
                <a:moveTo>
                  <a:pt x="383" y="193"/>
                </a:moveTo>
                <a:cubicBezTo>
                  <a:pt x="404" y="277"/>
                  <a:pt x="354" y="363"/>
                  <a:pt x="270" y="385"/>
                </a:cubicBezTo>
                <a:cubicBezTo>
                  <a:pt x="186" y="406"/>
                  <a:pt x="101" y="356"/>
                  <a:pt x="79" y="272"/>
                </a:cubicBezTo>
                <a:cubicBezTo>
                  <a:pt x="57" y="188"/>
                  <a:pt x="108" y="103"/>
                  <a:pt x="191" y="81"/>
                </a:cubicBezTo>
                <a:cubicBezTo>
                  <a:pt x="275" y="59"/>
                  <a:pt x="361" y="110"/>
                  <a:pt x="383" y="193"/>
                </a:cubicBezTo>
                <a:close/>
                <a:moveTo>
                  <a:pt x="236" y="251"/>
                </a:moveTo>
                <a:cubicBezTo>
                  <a:pt x="239" y="253"/>
                  <a:pt x="241" y="257"/>
                  <a:pt x="241" y="262"/>
                </a:cubicBezTo>
                <a:cubicBezTo>
                  <a:pt x="241" y="268"/>
                  <a:pt x="240" y="273"/>
                  <a:pt x="239" y="277"/>
                </a:cubicBezTo>
                <a:cubicBezTo>
                  <a:pt x="237" y="280"/>
                  <a:pt x="235" y="283"/>
                  <a:pt x="233" y="284"/>
                </a:cubicBezTo>
                <a:cubicBezTo>
                  <a:pt x="232" y="284"/>
                  <a:pt x="230" y="285"/>
                  <a:pt x="229" y="285"/>
                </a:cubicBezTo>
                <a:cubicBezTo>
                  <a:pt x="227" y="285"/>
                  <a:pt x="227" y="286"/>
                  <a:pt x="223" y="286"/>
                </a:cubicBezTo>
                <a:cubicBezTo>
                  <a:pt x="223" y="243"/>
                  <a:pt x="223" y="243"/>
                  <a:pt x="223" y="243"/>
                </a:cubicBezTo>
                <a:cubicBezTo>
                  <a:pt x="231" y="245"/>
                  <a:pt x="233" y="248"/>
                  <a:pt x="236" y="251"/>
                </a:cubicBezTo>
                <a:close/>
                <a:moveTo>
                  <a:pt x="201" y="166"/>
                </a:moveTo>
                <a:cubicBezTo>
                  <a:pt x="204" y="164"/>
                  <a:pt x="207" y="163"/>
                  <a:pt x="211" y="163"/>
                </a:cubicBezTo>
                <a:cubicBezTo>
                  <a:pt x="211" y="201"/>
                  <a:pt x="211" y="201"/>
                  <a:pt x="211" y="201"/>
                </a:cubicBezTo>
                <a:cubicBezTo>
                  <a:pt x="207" y="199"/>
                  <a:pt x="203" y="196"/>
                  <a:pt x="200" y="193"/>
                </a:cubicBezTo>
                <a:cubicBezTo>
                  <a:pt x="197" y="190"/>
                  <a:pt x="196" y="187"/>
                  <a:pt x="196" y="182"/>
                </a:cubicBezTo>
                <a:cubicBezTo>
                  <a:pt x="196" y="178"/>
                  <a:pt x="196" y="174"/>
                  <a:pt x="197" y="172"/>
                </a:cubicBezTo>
                <a:cubicBezTo>
                  <a:pt x="198" y="169"/>
                  <a:pt x="199" y="167"/>
                  <a:pt x="201" y="166"/>
                </a:cubicBezTo>
                <a:close/>
                <a:moveTo>
                  <a:pt x="364" y="198"/>
                </a:moveTo>
                <a:cubicBezTo>
                  <a:pt x="345" y="125"/>
                  <a:pt x="270" y="81"/>
                  <a:pt x="197" y="100"/>
                </a:cubicBezTo>
                <a:cubicBezTo>
                  <a:pt x="124" y="119"/>
                  <a:pt x="80" y="194"/>
                  <a:pt x="99" y="267"/>
                </a:cubicBezTo>
                <a:cubicBezTo>
                  <a:pt x="118" y="340"/>
                  <a:pt x="192" y="384"/>
                  <a:pt x="266" y="365"/>
                </a:cubicBezTo>
                <a:cubicBezTo>
                  <a:pt x="339" y="346"/>
                  <a:pt x="383" y="272"/>
                  <a:pt x="364" y="198"/>
                </a:cubicBezTo>
                <a:close/>
                <a:moveTo>
                  <a:pt x="266" y="273"/>
                </a:moveTo>
                <a:cubicBezTo>
                  <a:pt x="264" y="278"/>
                  <a:pt x="261" y="283"/>
                  <a:pt x="257" y="287"/>
                </a:cubicBezTo>
                <a:cubicBezTo>
                  <a:pt x="253" y="291"/>
                  <a:pt x="248" y="295"/>
                  <a:pt x="242" y="298"/>
                </a:cubicBezTo>
                <a:cubicBezTo>
                  <a:pt x="237" y="302"/>
                  <a:pt x="231" y="304"/>
                  <a:pt x="223" y="306"/>
                </a:cubicBezTo>
                <a:cubicBezTo>
                  <a:pt x="223" y="326"/>
                  <a:pt x="223" y="326"/>
                  <a:pt x="223" y="326"/>
                </a:cubicBezTo>
                <a:cubicBezTo>
                  <a:pt x="211" y="326"/>
                  <a:pt x="211" y="326"/>
                  <a:pt x="211" y="326"/>
                </a:cubicBezTo>
                <a:cubicBezTo>
                  <a:pt x="211" y="307"/>
                  <a:pt x="211" y="307"/>
                  <a:pt x="211" y="307"/>
                </a:cubicBezTo>
                <a:cubicBezTo>
                  <a:pt x="211" y="307"/>
                  <a:pt x="210" y="307"/>
                  <a:pt x="210" y="307"/>
                </a:cubicBezTo>
                <a:cubicBezTo>
                  <a:pt x="210" y="307"/>
                  <a:pt x="209" y="307"/>
                  <a:pt x="209" y="307"/>
                </a:cubicBezTo>
                <a:cubicBezTo>
                  <a:pt x="204" y="307"/>
                  <a:pt x="199" y="307"/>
                  <a:pt x="195" y="307"/>
                </a:cubicBezTo>
                <a:cubicBezTo>
                  <a:pt x="191" y="306"/>
                  <a:pt x="187" y="305"/>
                  <a:pt x="184" y="304"/>
                </a:cubicBezTo>
                <a:cubicBezTo>
                  <a:pt x="180" y="303"/>
                  <a:pt x="176" y="302"/>
                  <a:pt x="173" y="301"/>
                </a:cubicBezTo>
                <a:cubicBezTo>
                  <a:pt x="170" y="299"/>
                  <a:pt x="166" y="298"/>
                  <a:pt x="163" y="296"/>
                </a:cubicBezTo>
                <a:cubicBezTo>
                  <a:pt x="171" y="272"/>
                  <a:pt x="171" y="272"/>
                  <a:pt x="171" y="272"/>
                </a:cubicBezTo>
                <a:cubicBezTo>
                  <a:pt x="173" y="273"/>
                  <a:pt x="175" y="275"/>
                  <a:pt x="178" y="277"/>
                </a:cubicBezTo>
                <a:cubicBezTo>
                  <a:pt x="182" y="278"/>
                  <a:pt x="185" y="280"/>
                  <a:pt x="189" y="281"/>
                </a:cubicBezTo>
                <a:cubicBezTo>
                  <a:pt x="193" y="283"/>
                  <a:pt x="196" y="284"/>
                  <a:pt x="200" y="285"/>
                </a:cubicBezTo>
                <a:cubicBezTo>
                  <a:pt x="204" y="286"/>
                  <a:pt x="207" y="287"/>
                  <a:pt x="211" y="287"/>
                </a:cubicBezTo>
                <a:cubicBezTo>
                  <a:pt x="211" y="237"/>
                  <a:pt x="211" y="237"/>
                  <a:pt x="211" y="237"/>
                </a:cubicBezTo>
                <a:cubicBezTo>
                  <a:pt x="207" y="235"/>
                  <a:pt x="201" y="233"/>
                  <a:pt x="196" y="230"/>
                </a:cubicBezTo>
                <a:cubicBezTo>
                  <a:pt x="191" y="228"/>
                  <a:pt x="186" y="225"/>
                  <a:pt x="182" y="221"/>
                </a:cubicBezTo>
                <a:cubicBezTo>
                  <a:pt x="178" y="217"/>
                  <a:pt x="175" y="213"/>
                  <a:pt x="172" y="207"/>
                </a:cubicBezTo>
                <a:cubicBezTo>
                  <a:pt x="170" y="202"/>
                  <a:pt x="168" y="195"/>
                  <a:pt x="168" y="187"/>
                </a:cubicBezTo>
                <a:cubicBezTo>
                  <a:pt x="168" y="182"/>
                  <a:pt x="169" y="178"/>
                  <a:pt x="171" y="174"/>
                </a:cubicBezTo>
                <a:cubicBezTo>
                  <a:pt x="173" y="169"/>
                  <a:pt x="176" y="165"/>
                  <a:pt x="180" y="161"/>
                </a:cubicBezTo>
                <a:cubicBezTo>
                  <a:pt x="183" y="157"/>
                  <a:pt x="188" y="153"/>
                  <a:pt x="193" y="150"/>
                </a:cubicBezTo>
                <a:cubicBezTo>
                  <a:pt x="198" y="147"/>
                  <a:pt x="203" y="145"/>
                  <a:pt x="211" y="144"/>
                </a:cubicBezTo>
                <a:cubicBezTo>
                  <a:pt x="211" y="126"/>
                  <a:pt x="211" y="126"/>
                  <a:pt x="211" y="126"/>
                </a:cubicBezTo>
                <a:cubicBezTo>
                  <a:pt x="223" y="126"/>
                  <a:pt x="223" y="126"/>
                  <a:pt x="223" y="126"/>
                </a:cubicBezTo>
                <a:cubicBezTo>
                  <a:pt x="223" y="142"/>
                  <a:pt x="223" y="142"/>
                  <a:pt x="223" y="142"/>
                </a:cubicBezTo>
                <a:cubicBezTo>
                  <a:pt x="225" y="142"/>
                  <a:pt x="225" y="142"/>
                  <a:pt x="225" y="142"/>
                </a:cubicBezTo>
                <a:cubicBezTo>
                  <a:pt x="232" y="142"/>
                  <a:pt x="238" y="143"/>
                  <a:pt x="244" y="143"/>
                </a:cubicBezTo>
                <a:cubicBezTo>
                  <a:pt x="250" y="144"/>
                  <a:pt x="256" y="145"/>
                  <a:pt x="262" y="146"/>
                </a:cubicBezTo>
                <a:cubicBezTo>
                  <a:pt x="257" y="170"/>
                  <a:pt x="257" y="170"/>
                  <a:pt x="257" y="170"/>
                </a:cubicBezTo>
                <a:cubicBezTo>
                  <a:pt x="252" y="168"/>
                  <a:pt x="246" y="167"/>
                  <a:pt x="240" y="165"/>
                </a:cubicBezTo>
                <a:cubicBezTo>
                  <a:pt x="234" y="164"/>
                  <a:pt x="231" y="163"/>
                  <a:pt x="223" y="163"/>
                </a:cubicBezTo>
                <a:cubicBezTo>
                  <a:pt x="223" y="207"/>
                  <a:pt x="223" y="207"/>
                  <a:pt x="223" y="207"/>
                </a:cubicBezTo>
                <a:cubicBezTo>
                  <a:pt x="231" y="209"/>
                  <a:pt x="234" y="211"/>
                  <a:pt x="239" y="213"/>
                </a:cubicBezTo>
                <a:cubicBezTo>
                  <a:pt x="245" y="216"/>
                  <a:pt x="250" y="219"/>
                  <a:pt x="254" y="223"/>
                </a:cubicBezTo>
                <a:cubicBezTo>
                  <a:pt x="258" y="227"/>
                  <a:pt x="262" y="231"/>
                  <a:pt x="265" y="237"/>
                </a:cubicBezTo>
                <a:cubicBezTo>
                  <a:pt x="267" y="243"/>
                  <a:pt x="269" y="250"/>
                  <a:pt x="269" y="258"/>
                </a:cubicBezTo>
                <a:cubicBezTo>
                  <a:pt x="269" y="263"/>
                  <a:pt x="268" y="268"/>
                  <a:pt x="266" y="273"/>
                </a:cubicBezTo>
                <a:close/>
              </a:path>
            </a:pathLst>
          </a:custGeom>
          <a:solidFill>
            <a:srgbClr val="5E86A2"/>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18" name="Freeform 15"/>
          <p:cNvSpPr>
            <a:spLocks noEditPoints="1"/>
          </p:cNvSpPr>
          <p:nvPr/>
        </p:nvSpPr>
        <p:spPr bwMode="auto">
          <a:xfrm>
            <a:off x="5053013" y="2055813"/>
            <a:ext cx="620712" cy="630237"/>
          </a:xfrm>
          <a:custGeom>
            <a:avLst/>
            <a:gdLst>
              <a:gd name="T0" fmla="*/ 187 w 340"/>
              <a:gd name="T1" fmla="*/ 32 h 345"/>
              <a:gd name="T2" fmla="*/ 139 w 340"/>
              <a:gd name="T3" fmla="*/ 36 h 345"/>
              <a:gd name="T4" fmla="*/ 95 w 340"/>
              <a:gd name="T5" fmla="*/ 18 h 345"/>
              <a:gd name="T6" fmla="*/ 63 w 340"/>
              <a:gd name="T7" fmla="*/ 85 h 345"/>
              <a:gd name="T8" fmla="*/ 13 w 340"/>
              <a:gd name="T9" fmla="*/ 104 h 345"/>
              <a:gd name="T10" fmla="*/ 34 w 340"/>
              <a:gd name="T11" fmla="*/ 149 h 345"/>
              <a:gd name="T12" fmla="*/ 34 w 340"/>
              <a:gd name="T13" fmla="*/ 196 h 345"/>
              <a:gd name="T14" fmla="*/ 16 w 340"/>
              <a:gd name="T15" fmla="*/ 247 h 345"/>
              <a:gd name="T16" fmla="*/ 93 w 340"/>
              <a:gd name="T17" fmla="*/ 287 h 345"/>
              <a:gd name="T18" fmla="*/ 115 w 340"/>
              <a:gd name="T19" fmla="*/ 335 h 345"/>
              <a:gd name="T20" fmla="*/ 157 w 340"/>
              <a:gd name="T21" fmla="*/ 311 h 345"/>
              <a:gd name="T22" fmla="*/ 200 w 340"/>
              <a:gd name="T23" fmla="*/ 342 h 345"/>
              <a:gd name="T24" fmla="*/ 226 w 340"/>
              <a:gd name="T25" fmla="*/ 301 h 345"/>
              <a:gd name="T26" fmla="*/ 279 w 340"/>
              <a:gd name="T27" fmla="*/ 308 h 345"/>
              <a:gd name="T28" fmla="*/ 281 w 340"/>
              <a:gd name="T29" fmla="*/ 259 h 345"/>
              <a:gd name="T30" fmla="*/ 331 w 340"/>
              <a:gd name="T31" fmla="*/ 240 h 345"/>
              <a:gd name="T32" fmla="*/ 309 w 340"/>
              <a:gd name="T33" fmla="*/ 192 h 345"/>
              <a:gd name="T34" fmla="*/ 340 w 340"/>
              <a:gd name="T35" fmla="*/ 155 h 345"/>
              <a:gd name="T36" fmla="*/ 301 w 340"/>
              <a:gd name="T37" fmla="*/ 120 h 345"/>
              <a:gd name="T38" fmla="*/ 309 w 340"/>
              <a:gd name="T39" fmla="*/ 68 h 345"/>
              <a:gd name="T40" fmla="*/ 251 w 340"/>
              <a:gd name="T41" fmla="*/ 58 h 345"/>
              <a:gd name="T42" fmla="*/ 229 w 340"/>
              <a:gd name="T43" fmla="*/ 9 h 345"/>
              <a:gd name="T44" fmla="*/ 287 w 340"/>
              <a:gd name="T45" fmla="*/ 172 h 345"/>
              <a:gd name="T46" fmla="*/ 172 w 340"/>
              <a:gd name="T47" fmla="*/ 56 h 345"/>
              <a:gd name="T48" fmla="*/ 172 w 340"/>
              <a:gd name="T49" fmla="*/ 131 h 345"/>
              <a:gd name="T50" fmla="*/ 160 w 340"/>
              <a:gd name="T51" fmla="*/ 143 h 345"/>
              <a:gd name="T52" fmla="*/ 187 w 340"/>
              <a:gd name="T53" fmla="*/ 187 h 345"/>
              <a:gd name="T54" fmla="*/ 185 w 340"/>
              <a:gd name="T55" fmla="*/ 208 h 345"/>
              <a:gd name="T56" fmla="*/ 180 w 340"/>
              <a:gd name="T57" fmla="*/ 182 h 345"/>
              <a:gd name="T58" fmla="*/ 70 w 340"/>
              <a:gd name="T59" fmla="*/ 172 h 345"/>
              <a:gd name="T60" fmla="*/ 171 w 340"/>
              <a:gd name="T61" fmla="*/ 71 h 345"/>
              <a:gd name="T62" fmla="*/ 191 w 340"/>
              <a:gd name="T63" fmla="*/ 217 h 345"/>
              <a:gd name="T64" fmla="*/ 172 w 340"/>
              <a:gd name="T65" fmla="*/ 234 h 345"/>
              <a:gd name="T66" fmla="*/ 169 w 340"/>
              <a:gd name="T67" fmla="*/ 223 h 345"/>
              <a:gd name="T68" fmla="*/ 146 w 340"/>
              <a:gd name="T69" fmla="*/ 218 h 345"/>
              <a:gd name="T70" fmla="*/ 149 w 340"/>
              <a:gd name="T71" fmla="*/ 203 h 345"/>
              <a:gd name="T72" fmla="*/ 172 w 340"/>
              <a:gd name="T73" fmla="*/ 210 h 345"/>
              <a:gd name="T74" fmla="*/ 152 w 340"/>
              <a:gd name="T75" fmla="*/ 168 h 345"/>
              <a:gd name="T76" fmla="*/ 145 w 340"/>
              <a:gd name="T77" fmla="*/ 138 h 345"/>
              <a:gd name="T78" fmla="*/ 172 w 340"/>
              <a:gd name="T79" fmla="*/ 119 h 345"/>
              <a:gd name="T80" fmla="*/ 180 w 340"/>
              <a:gd name="T81" fmla="*/ 118 h 345"/>
              <a:gd name="T82" fmla="*/ 203 w 340"/>
              <a:gd name="T83" fmla="*/ 120 h 345"/>
              <a:gd name="T84" fmla="*/ 180 w 340"/>
              <a:gd name="T85" fmla="*/ 131 h 345"/>
              <a:gd name="T86" fmla="*/ 198 w 340"/>
              <a:gd name="T87" fmla="*/ 169 h 345"/>
              <a:gd name="T88" fmla="*/ 205 w 340"/>
              <a:gd name="T89" fmla="*/ 20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45">
                <a:moveTo>
                  <a:pt x="209" y="38"/>
                </a:moveTo>
                <a:cubicBezTo>
                  <a:pt x="201" y="36"/>
                  <a:pt x="194" y="34"/>
                  <a:pt x="187" y="33"/>
                </a:cubicBezTo>
                <a:cubicBezTo>
                  <a:pt x="187" y="32"/>
                  <a:pt x="187" y="32"/>
                  <a:pt x="187" y="32"/>
                </a:cubicBezTo>
                <a:cubicBezTo>
                  <a:pt x="179" y="0"/>
                  <a:pt x="179" y="0"/>
                  <a:pt x="179" y="0"/>
                </a:cubicBezTo>
                <a:cubicBezTo>
                  <a:pt x="144" y="2"/>
                  <a:pt x="144" y="2"/>
                  <a:pt x="144" y="2"/>
                </a:cubicBezTo>
                <a:cubicBezTo>
                  <a:pt x="139" y="36"/>
                  <a:pt x="139" y="36"/>
                  <a:pt x="139" y="36"/>
                </a:cubicBezTo>
                <a:cubicBezTo>
                  <a:pt x="132" y="38"/>
                  <a:pt x="125" y="40"/>
                  <a:pt x="118" y="43"/>
                </a:cubicBezTo>
                <a:cubicBezTo>
                  <a:pt x="118" y="43"/>
                  <a:pt x="118" y="43"/>
                  <a:pt x="118" y="43"/>
                </a:cubicBezTo>
                <a:cubicBezTo>
                  <a:pt x="95" y="18"/>
                  <a:pt x="95" y="18"/>
                  <a:pt x="95" y="18"/>
                </a:cubicBezTo>
                <a:cubicBezTo>
                  <a:pt x="65" y="36"/>
                  <a:pt x="65" y="36"/>
                  <a:pt x="65" y="36"/>
                </a:cubicBezTo>
                <a:cubicBezTo>
                  <a:pt x="78" y="69"/>
                  <a:pt x="78" y="69"/>
                  <a:pt x="78" y="69"/>
                </a:cubicBezTo>
                <a:cubicBezTo>
                  <a:pt x="73" y="74"/>
                  <a:pt x="67" y="79"/>
                  <a:pt x="63" y="85"/>
                </a:cubicBezTo>
                <a:cubicBezTo>
                  <a:pt x="62" y="85"/>
                  <a:pt x="62" y="85"/>
                  <a:pt x="62" y="85"/>
                </a:cubicBezTo>
                <a:cubicBezTo>
                  <a:pt x="30" y="74"/>
                  <a:pt x="30" y="74"/>
                  <a:pt x="30" y="74"/>
                </a:cubicBezTo>
                <a:cubicBezTo>
                  <a:pt x="13" y="104"/>
                  <a:pt x="13" y="104"/>
                  <a:pt x="13" y="104"/>
                </a:cubicBezTo>
                <a:cubicBezTo>
                  <a:pt x="40" y="127"/>
                  <a:pt x="40" y="127"/>
                  <a:pt x="40" y="127"/>
                </a:cubicBezTo>
                <a:cubicBezTo>
                  <a:pt x="37" y="134"/>
                  <a:pt x="36" y="139"/>
                  <a:pt x="34" y="149"/>
                </a:cubicBezTo>
                <a:cubicBezTo>
                  <a:pt x="34" y="149"/>
                  <a:pt x="34" y="149"/>
                  <a:pt x="34" y="149"/>
                </a:cubicBezTo>
                <a:cubicBezTo>
                  <a:pt x="0" y="154"/>
                  <a:pt x="0" y="154"/>
                  <a:pt x="0" y="154"/>
                </a:cubicBezTo>
                <a:cubicBezTo>
                  <a:pt x="0" y="189"/>
                  <a:pt x="0" y="189"/>
                  <a:pt x="0" y="189"/>
                </a:cubicBezTo>
                <a:cubicBezTo>
                  <a:pt x="34" y="196"/>
                  <a:pt x="34" y="196"/>
                  <a:pt x="34" y="196"/>
                </a:cubicBezTo>
                <a:cubicBezTo>
                  <a:pt x="36" y="206"/>
                  <a:pt x="39" y="215"/>
                  <a:pt x="42" y="224"/>
                </a:cubicBezTo>
                <a:cubicBezTo>
                  <a:pt x="42" y="224"/>
                  <a:pt x="42" y="224"/>
                  <a:pt x="42" y="224"/>
                </a:cubicBezTo>
                <a:cubicBezTo>
                  <a:pt x="16" y="247"/>
                  <a:pt x="16" y="247"/>
                  <a:pt x="16" y="247"/>
                </a:cubicBezTo>
                <a:cubicBezTo>
                  <a:pt x="35" y="276"/>
                  <a:pt x="35" y="276"/>
                  <a:pt x="35" y="276"/>
                </a:cubicBezTo>
                <a:cubicBezTo>
                  <a:pt x="67" y="264"/>
                  <a:pt x="67" y="264"/>
                  <a:pt x="67" y="264"/>
                </a:cubicBezTo>
                <a:cubicBezTo>
                  <a:pt x="75" y="273"/>
                  <a:pt x="83" y="280"/>
                  <a:pt x="93" y="287"/>
                </a:cubicBezTo>
                <a:cubicBezTo>
                  <a:pt x="92" y="287"/>
                  <a:pt x="92" y="287"/>
                  <a:pt x="92" y="287"/>
                </a:cubicBezTo>
                <a:cubicBezTo>
                  <a:pt x="83" y="320"/>
                  <a:pt x="83" y="320"/>
                  <a:pt x="83" y="320"/>
                </a:cubicBezTo>
                <a:cubicBezTo>
                  <a:pt x="115" y="335"/>
                  <a:pt x="115" y="335"/>
                  <a:pt x="115" y="335"/>
                </a:cubicBezTo>
                <a:cubicBezTo>
                  <a:pt x="135" y="307"/>
                  <a:pt x="135" y="307"/>
                  <a:pt x="135" y="307"/>
                </a:cubicBezTo>
                <a:cubicBezTo>
                  <a:pt x="136" y="307"/>
                  <a:pt x="136" y="307"/>
                  <a:pt x="136" y="307"/>
                </a:cubicBezTo>
                <a:cubicBezTo>
                  <a:pt x="143" y="308"/>
                  <a:pt x="150" y="310"/>
                  <a:pt x="157" y="311"/>
                </a:cubicBezTo>
                <a:cubicBezTo>
                  <a:pt x="158" y="312"/>
                  <a:pt x="158" y="312"/>
                  <a:pt x="158" y="312"/>
                </a:cubicBezTo>
                <a:cubicBezTo>
                  <a:pt x="166" y="345"/>
                  <a:pt x="166" y="345"/>
                  <a:pt x="166" y="345"/>
                </a:cubicBezTo>
                <a:cubicBezTo>
                  <a:pt x="200" y="342"/>
                  <a:pt x="200" y="342"/>
                  <a:pt x="200" y="342"/>
                </a:cubicBezTo>
                <a:cubicBezTo>
                  <a:pt x="205" y="308"/>
                  <a:pt x="205" y="308"/>
                  <a:pt x="205" y="308"/>
                </a:cubicBezTo>
                <a:cubicBezTo>
                  <a:pt x="205" y="307"/>
                  <a:pt x="205" y="307"/>
                  <a:pt x="205" y="307"/>
                </a:cubicBezTo>
                <a:cubicBezTo>
                  <a:pt x="212" y="306"/>
                  <a:pt x="219" y="303"/>
                  <a:pt x="226" y="301"/>
                </a:cubicBezTo>
                <a:cubicBezTo>
                  <a:pt x="226" y="301"/>
                  <a:pt x="226" y="301"/>
                  <a:pt x="226" y="301"/>
                </a:cubicBezTo>
                <a:cubicBezTo>
                  <a:pt x="249" y="326"/>
                  <a:pt x="249" y="326"/>
                  <a:pt x="249" y="326"/>
                </a:cubicBezTo>
                <a:cubicBezTo>
                  <a:pt x="279" y="308"/>
                  <a:pt x="279" y="308"/>
                  <a:pt x="279" y="308"/>
                </a:cubicBezTo>
                <a:cubicBezTo>
                  <a:pt x="266" y="275"/>
                  <a:pt x="266" y="275"/>
                  <a:pt x="266" y="275"/>
                </a:cubicBezTo>
                <a:cubicBezTo>
                  <a:pt x="266" y="275"/>
                  <a:pt x="266" y="275"/>
                  <a:pt x="266" y="275"/>
                </a:cubicBezTo>
                <a:cubicBezTo>
                  <a:pt x="271" y="270"/>
                  <a:pt x="276" y="265"/>
                  <a:pt x="281" y="259"/>
                </a:cubicBezTo>
                <a:cubicBezTo>
                  <a:pt x="282" y="259"/>
                  <a:pt x="282" y="259"/>
                  <a:pt x="282" y="259"/>
                </a:cubicBezTo>
                <a:cubicBezTo>
                  <a:pt x="314" y="270"/>
                  <a:pt x="314" y="270"/>
                  <a:pt x="314" y="270"/>
                </a:cubicBezTo>
                <a:cubicBezTo>
                  <a:pt x="331" y="240"/>
                  <a:pt x="331" y="240"/>
                  <a:pt x="331" y="240"/>
                </a:cubicBezTo>
                <a:cubicBezTo>
                  <a:pt x="304" y="217"/>
                  <a:pt x="304" y="217"/>
                  <a:pt x="304" y="217"/>
                </a:cubicBezTo>
                <a:cubicBezTo>
                  <a:pt x="304" y="215"/>
                  <a:pt x="304" y="215"/>
                  <a:pt x="304" y="215"/>
                </a:cubicBezTo>
                <a:cubicBezTo>
                  <a:pt x="306" y="208"/>
                  <a:pt x="308" y="202"/>
                  <a:pt x="309" y="192"/>
                </a:cubicBezTo>
                <a:cubicBezTo>
                  <a:pt x="310" y="192"/>
                  <a:pt x="310" y="192"/>
                  <a:pt x="310" y="192"/>
                </a:cubicBezTo>
                <a:cubicBezTo>
                  <a:pt x="340" y="190"/>
                  <a:pt x="340" y="190"/>
                  <a:pt x="340" y="190"/>
                </a:cubicBezTo>
                <a:cubicBezTo>
                  <a:pt x="340" y="155"/>
                  <a:pt x="340" y="155"/>
                  <a:pt x="340" y="155"/>
                </a:cubicBezTo>
                <a:cubicBezTo>
                  <a:pt x="307" y="148"/>
                  <a:pt x="307" y="148"/>
                  <a:pt x="307" y="148"/>
                </a:cubicBezTo>
                <a:cubicBezTo>
                  <a:pt x="308" y="148"/>
                  <a:pt x="308" y="148"/>
                  <a:pt x="308" y="148"/>
                </a:cubicBezTo>
                <a:cubicBezTo>
                  <a:pt x="306" y="139"/>
                  <a:pt x="304" y="129"/>
                  <a:pt x="301" y="120"/>
                </a:cubicBezTo>
                <a:cubicBezTo>
                  <a:pt x="302" y="120"/>
                  <a:pt x="302" y="120"/>
                  <a:pt x="302" y="120"/>
                </a:cubicBezTo>
                <a:cubicBezTo>
                  <a:pt x="328" y="97"/>
                  <a:pt x="328" y="97"/>
                  <a:pt x="328" y="97"/>
                </a:cubicBezTo>
                <a:cubicBezTo>
                  <a:pt x="309" y="68"/>
                  <a:pt x="309" y="68"/>
                  <a:pt x="309" y="68"/>
                </a:cubicBezTo>
                <a:cubicBezTo>
                  <a:pt x="277" y="80"/>
                  <a:pt x="277" y="80"/>
                  <a:pt x="277" y="80"/>
                </a:cubicBezTo>
                <a:cubicBezTo>
                  <a:pt x="276" y="80"/>
                  <a:pt x="276" y="80"/>
                  <a:pt x="276" y="80"/>
                </a:cubicBezTo>
                <a:cubicBezTo>
                  <a:pt x="269" y="72"/>
                  <a:pt x="261" y="64"/>
                  <a:pt x="251" y="58"/>
                </a:cubicBezTo>
                <a:cubicBezTo>
                  <a:pt x="252" y="57"/>
                  <a:pt x="252" y="57"/>
                  <a:pt x="252" y="57"/>
                </a:cubicBezTo>
                <a:cubicBezTo>
                  <a:pt x="261" y="24"/>
                  <a:pt x="261" y="24"/>
                  <a:pt x="261" y="24"/>
                </a:cubicBezTo>
                <a:cubicBezTo>
                  <a:pt x="229" y="9"/>
                  <a:pt x="229" y="9"/>
                  <a:pt x="229" y="9"/>
                </a:cubicBezTo>
                <a:cubicBezTo>
                  <a:pt x="209" y="37"/>
                  <a:pt x="209" y="37"/>
                  <a:pt x="209" y="37"/>
                </a:cubicBezTo>
                <a:lnTo>
                  <a:pt x="209" y="38"/>
                </a:lnTo>
                <a:close/>
                <a:moveTo>
                  <a:pt x="287" y="172"/>
                </a:moveTo>
                <a:cubicBezTo>
                  <a:pt x="287" y="236"/>
                  <a:pt x="236" y="288"/>
                  <a:pt x="172" y="288"/>
                </a:cubicBezTo>
                <a:cubicBezTo>
                  <a:pt x="108" y="288"/>
                  <a:pt x="56" y="236"/>
                  <a:pt x="56" y="172"/>
                </a:cubicBezTo>
                <a:cubicBezTo>
                  <a:pt x="56" y="108"/>
                  <a:pt x="108" y="56"/>
                  <a:pt x="172" y="56"/>
                </a:cubicBezTo>
                <a:cubicBezTo>
                  <a:pt x="236" y="56"/>
                  <a:pt x="287" y="108"/>
                  <a:pt x="287" y="172"/>
                </a:cubicBezTo>
                <a:close/>
                <a:moveTo>
                  <a:pt x="165" y="133"/>
                </a:moveTo>
                <a:cubicBezTo>
                  <a:pt x="167" y="132"/>
                  <a:pt x="168" y="131"/>
                  <a:pt x="172" y="131"/>
                </a:cubicBezTo>
                <a:cubicBezTo>
                  <a:pt x="172" y="155"/>
                  <a:pt x="172" y="155"/>
                  <a:pt x="172" y="155"/>
                </a:cubicBezTo>
                <a:cubicBezTo>
                  <a:pt x="168" y="154"/>
                  <a:pt x="166" y="152"/>
                  <a:pt x="164" y="150"/>
                </a:cubicBezTo>
                <a:cubicBezTo>
                  <a:pt x="162" y="148"/>
                  <a:pt x="160" y="146"/>
                  <a:pt x="160" y="143"/>
                </a:cubicBezTo>
                <a:cubicBezTo>
                  <a:pt x="160" y="140"/>
                  <a:pt x="161" y="138"/>
                  <a:pt x="161" y="136"/>
                </a:cubicBezTo>
                <a:cubicBezTo>
                  <a:pt x="162" y="135"/>
                  <a:pt x="164" y="134"/>
                  <a:pt x="165" y="133"/>
                </a:cubicBezTo>
                <a:close/>
                <a:moveTo>
                  <a:pt x="187" y="187"/>
                </a:moveTo>
                <a:cubicBezTo>
                  <a:pt x="189" y="189"/>
                  <a:pt x="189" y="191"/>
                  <a:pt x="189" y="194"/>
                </a:cubicBezTo>
                <a:cubicBezTo>
                  <a:pt x="189" y="198"/>
                  <a:pt x="189" y="201"/>
                  <a:pt x="188" y="203"/>
                </a:cubicBezTo>
                <a:cubicBezTo>
                  <a:pt x="187" y="206"/>
                  <a:pt x="186" y="207"/>
                  <a:pt x="185" y="208"/>
                </a:cubicBezTo>
                <a:cubicBezTo>
                  <a:pt x="184" y="208"/>
                  <a:pt x="183" y="208"/>
                  <a:pt x="182" y="209"/>
                </a:cubicBezTo>
                <a:cubicBezTo>
                  <a:pt x="182" y="209"/>
                  <a:pt x="180" y="209"/>
                  <a:pt x="180" y="209"/>
                </a:cubicBezTo>
                <a:cubicBezTo>
                  <a:pt x="180" y="182"/>
                  <a:pt x="180" y="182"/>
                  <a:pt x="180" y="182"/>
                </a:cubicBezTo>
                <a:cubicBezTo>
                  <a:pt x="180" y="183"/>
                  <a:pt x="185" y="185"/>
                  <a:pt x="187" y="187"/>
                </a:cubicBezTo>
                <a:close/>
                <a:moveTo>
                  <a:pt x="171" y="71"/>
                </a:moveTo>
                <a:cubicBezTo>
                  <a:pt x="115" y="71"/>
                  <a:pt x="70" y="116"/>
                  <a:pt x="70" y="172"/>
                </a:cubicBezTo>
                <a:cubicBezTo>
                  <a:pt x="70" y="228"/>
                  <a:pt x="115" y="273"/>
                  <a:pt x="171" y="273"/>
                </a:cubicBezTo>
                <a:cubicBezTo>
                  <a:pt x="227" y="273"/>
                  <a:pt x="272" y="228"/>
                  <a:pt x="272" y="172"/>
                </a:cubicBezTo>
                <a:cubicBezTo>
                  <a:pt x="272" y="116"/>
                  <a:pt x="227" y="71"/>
                  <a:pt x="171" y="71"/>
                </a:cubicBezTo>
                <a:close/>
                <a:moveTo>
                  <a:pt x="205" y="201"/>
                </a:moveTo>
                <a:cubicBezTo>
                  <a:pt x="204" y="204"/>
                  <a:pt x="202" y="207"/>
                  <a:pt x="199" y="210"/>
                </a:cubicBezTo>
                <a:cubicBezTo>
                  <a:pt x="197" y="213"/>
                  <a:pt x="195" y="215"/>
                  <a:pt x="191" y="217"/>
                </a:cubicBezTo>
                <a:cubicBezTo>
                  <a:pt x="188" y="219"/>
                  <a:pt x="184" y="221"/>
                  <a:pt x="180" y="222"/>
                </a:cubicBezTo>
                <a:cubicBezTo>
                  <a:pt x="180" y="234"/>
                  <a:pt x="180" y="234"/>
                  <a:pt x="180" y="234"/>
                </a:cubicBezTo>
                <a:cubicBezTo>
                  <a:pt x="172" y="234"/>
                  <a:pt x="172" y="234"/>
                  <a:pt x="172" y="234"/>
                </a:cubicBezTo>
                <a:cubicBezTo>
                  <a:pt x="172" y="223"/>
                  <a:pt x="172" y="223"/>
                  <a:pt x="172" y="223"/>
                </a:cubicBezTo>
                <a:cubicBezTo>
                  <a:pt x="172" y="223"/>
                  <a:pt x="171" y="223"/>
                  <a:pt x="170" y="223"/>
                </a:cubicBezTo>
                <a:cubicBezTo>
                  <a:pt x="170" y="223"/>
                  <a:pt x="169" y="223"/>
                  <a:pt x="169" y="223"/>
                </a:cubicBezTo>
                <a:cubicBezTo>
                  <a:pt x="166" y="223"/>
                  <a:pt x="163" y="223"/>
                  <a:pt x="160" y="222"/>
                </a:cubicBezTo>
                <a:cubicBezTo>
                  <a:pt x="158" y="222"/>
                  <a:pt x="155" y="221"/>
                  <a:pt x="153" y="221"/>
                </a:cubicBezTo>
                <a:cubicBezTo>
                  <a:pt x="150" y="220"/>
                  <a:pt x="148" y="219"/>
                  <a:pt x="146" y="218"/>
                </a:cubicBezTo>
                <a:cubicBezTo>
                  <a:pt x="144" y="218"/>
                  <a:pt x="142" y="217"/>
                  <a:pt x="139" y="215"/>
                </a:cubicBezTo>
                <a:cubicBezTo>
                  <a:pt x="144" y="200"/>
                  <a:pt x="144" y="200"/>
                  <a:pt x="144" y="200"/>
                </a:cubicBezTo>
                <a:cubicBezTo>
                  <a:pt x="146" y="201"/>
                  <a:pt x="147" y="202"/>
                  <a:pt x="149" y="203"/>
                </a:cubicBezTo>
                <a:cubicBezTo>
                  <a:pt x="151" y="204"/>
                  <a:pt x="154" y="205"/>
                  <a:pt x="156" y="206"/>
                </a:cubicBezTo>
                <a:cubicBezTo>
                  <a:pt x="158" y="207"/>
                  <a:pt x="162" y="208"/>
                  <a:pt x="164" y="209"/>
                </a:cubicBezTo>
                <a:cubicBezTo>
                  <a:pt x="167" y="209"/>
                  <a:pt x="168" y="210"/>
                  <a:pt x="172" y="210"/>
                </a:cubicBezTo>
                <a:cubicBezTo>
                  <a:pt x="172" y="178"/>
                  <a:pt x="172" y="178"/>
                  <a:pt x="172" y="178"/>
                </a:cubicBezTo>
                <a:cubicBezTo>
                  <a:pt x="168" y="177"/>
                  <a:pt x="165" y="175"/>
                  <a:pt x="161" y="174"/>
                </a:cubicBezTo>
                <a:cubicBezTo>
                  <a:pt x="158" y="172"/>
                  <a:pt x="155" y="170"/>
                  <a:pt x="152" y="168"/>
                </a:cubicBezTo>
                <a:cubicBezTo>
                  <a:pt x="150" y="166"/>
                  <a:pt x="147" y="163"/>
                  <a:pt x="146" y="159"/>
                </a:cubicBezTo>
                <a:cubicBezTo>
                  <a:pt x="144" y="156"/>
                  <a:pt x="143" y="151"/>
                  <a:pt x="143" y="146"/>
                </a:cubicBezTo>
                <a:cubicBezTo>
                  <a:pt x="143" y="143"/>
                  <a:pt x="144" y="141"/>
                  <a:pt x="145" y="138"/>
                </a:cubicBezTo>
                <a:cubicBezTo>
                  <a:pt x="146" y="135"/>
                  <a:pt x="148" y="132"/>
                  <a:pt x="150" y="130"/>
                </a:cubicBezTo>
                <a:cubicBezTo>
                  <a:pt x="153" y="127"/>
                  <a:pt x="156" y="125"/>
                  <a:pt x="160" y="123"/>
                </a:cubicBezTo>
                <a:cubicBezTo>
                  <a:pt x="163" y="121"/>
                  <a:pt x="168" y="120"/>
                  <a:pt x="172" y="119"/>
                </a:cubicBezTo>
                <a:cubicBezTo>
                  <a:pt x="172" y="106"/>
                  <a:pt x="172" y="106"/>
                  <a:pt x="172" y="106"/>
                </a:cubicBezTo>
                <a:cubicBezTo>
                  <a:pt x="180" y="106"/>
                  <a:pt x="180" y="106"/>
                  <a:pt x="180" y="106"/>
                </a:cubicBezTo>
                <a:cubicBezTo>
                  <a:pt x="180" y="118"/>
                  <a:pt x="180" y="118"/>
                  <a:pt x="180" y="118"/>
                </a:cubicBezTo>
                <a:cubicBezTo>
                  <a:pt x="179" y="118"/>
                  <a:pt x="179" y="118"/>
                  <a:pt x="179" y="118"/>
                </a:cubicBezTo>
                <a:cubicBezTo>
                  <a:pt x="183" y="118"/>
                  <a:pt x="188" y="118"/>
                  <a:pt x="191" y="119"/>
                </a:cubicBezTo>
                <a:cubicBezTo>
                  <a:pt x="195" y="119"/>
                  <a:pt x="199" y="120"/>
                  <a:pt x="203" y="120"/>
                </a:cubicBezTo>
                <a:cubicBezTo>
                  <a:pt x="200" y="136"/>
                  <a:pt x="200" y="136"/>
                  <a:pt x="200" y="136"/>
                </a:cubicBezTo>
                <a:cubicBezTo>
                  <a:pt x="196" y="134"/>
                  <a:pt x="193" y="133"/>
                  <a:pt x="190" y="132"/>
                </a:cubicBezTo>
                <a:cubicBezTo>
                  <a:pt x="186" y="131"/>
                  <a:pt x="184" y="131"/>
                  <a:pt x="180" y="131"/>
                </a:cubicBezTo>
                <a:cubicBezTo>
                  <a:pt x="180" y="159"/>
                  <a:pt x="180" y="159"/>
                  <a:pt x="180" y="159"/>
                </a:cubicBezTo>
                <a:cubicBezTo>
                  <a:pt x="184" y="160"/>
                  <a:pt x="186" y="161"/>
                  <a:pt x="189" y="163"/>
                </a:cubicBezTo>
                <a:cubicBezTo>
                  <a:pt x="193" y="165"/>
                  <a:pt x="195" y="167"/>
                  <a:pt x="198" y="169"/>
                </a:cubicBezTo>
                <a:cubicBezTo>
                  <a:pt x="201" y="171"/>
                  <a:pt x="203" y="174"/>
                  <a:pt x="205" y="178"/>
                </a:cubicBezTo>
                <a:cubicBezTo>
                  <a:pt x="206" y="182"/>
                  <a:pt x="207" y="186"/>
                  <a:pt x="207" y="191"/>
                </a:cubicBezTo>
                <a:cubicBezTo>
                  <a:pt x="207" y="195"/>
                  <a:pt x="206" y="198"/>
                  <a:pt x="205" y="201"/>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19" name="Freeform 16"/>
          <p:cNvSpPr>
            <a:spLocks noEditPoints="1"/>
          </p:cNvSpPr>
          <p:nvPr/>
        </p:nvSpPr>
        <p:spPr bwMode="auto">
          <a:xfrm>
            <a:off x="6138863" y="2547938"/>
            <a:ext cx="534987" cy="544512"/>
          </a:xfrm>
          <a:custGeom>
            <a:avLst/>
            <a:gdLst>
              <a:gd name="T0" fmla="*/ 161 w 293"/>
              <a:gd name="T1" fmla="*/ 28 h 298"/>
              <a:gd name="T2" fmla="*/ 120 w 293"/>
              <a:gd name="T3" fmla="*/ 32 h 298"/>
              <a:gd name="T4" fmla="*/ 82 w 293"/>
              <a:gd name="T5" fmla="*/ 16 h 298"/>
              <a:gd name="T6" fmla="*/ 54 w 293"/>
              <a:gd name="T7" fmla="*/ 74 h 298"/>
              <a:gd name="T8" fmla="*/ 11 w 293"/>
              <a:gd name="T9" fmla="*/ 90 h 298"/>
              <a:gd name="T10" fmla="*/ 29 w 293"/>
              <a:gd name="T11" fmla="*/ 129 h 298"/>
              <a:gd name="T12" fmla="*/ 29 w 293"/>
              <a:gd name="T13" fmla="*/ 169 h 298"/>
              <a:gd name="T14" fmla="*/ 14 w 293"/>
              <a:gd name="T15" fmla="*/ 213 h 298"/>
              <a:gd name="T16" fmla="*/ 80 w 293"/>
              <a:gd name="T17" fmla="*/ 248 h 298"/>
              <a:gd name="T18" fmla="*/ 99 w 293"/>
              <a:gd name="T19" fmla="*/ 289 h 298"/>
              <a:gd name="T20" fmla="*/ 136 w 293"/>
              <a:gd name="T21" fmla="*/ 268 h 298"/>
              <a:gd name="T22" fmla="*/ 172 w 293"/>
              <a:gd name="T23" fmla="*/ 296 h 298"/>
              <a:gd name="T24" fmla="*/ 195 w 293"/>
              <a:gd name="T25" fmla="*/ 260 h 298"/>
              <a:gd name="T26" fmla="*/ 240 w 293"/>
              <a:gd name="T27" fmla="*/ 266 h 298"/>
              <a:gd name="T28" fmla="*/ 242 w 293"/>
              <a:gd name="T29" fmla="*/ 223 h 298"/>
              <a:gd name="T30" fmla="*/ 285 w 293"/>
              <a:gd name="T31" fmla="*/ 207 h 298"/>
              <a:gd name="T32" fmla="*/ 266 w 293"/>
              <a:gd name="T33" fmla="*/ 166 h 298"/>
              <a:gd name="T34" fmla="*/ 293 w 293"/>
              <a:gd name="T35" fmla="*/ 134 h 298"/>
              <a:gd name="T36" fmla="*/ 259 w 293"/>
              <a:gd name="T37" fmla="*/ 104 h 298"/>
              <a:gd name="T38" fmla="*/ 267 w 293"/>
              <a:gd name="T39" fmla="*/ 59 h 298"/>
              <a:gd name="T40" fmla="*/ 217 w 293"/>
              <a:gd name="T41" fmla="*/ 50 h 298"/>
              <a:gd name="T42" fmla="*/ 197 w 293"/>
              <a:gd name="T43" fmla="*/ 8 h 298"/>
              <a:gd name="T44" fmla="*/ 148 w 293"/>
              <a:gd name="T45" fmla="*/ 248 h 298"/>
              <a:gd name="T46" fmla="*/ 248 w 293"/>
              <a:gd name="T47" fmla="*/ 149 h 298"/>
              <a:gd name="T48" fmla="*/ 164 w 293"/>
              <a:gd name="T49" fmla="*/ 174 h 298"/>
              <a:gd name="T50" fmla="*/ 154 w 293"/>
              <a:gd name="T51" fmla="*/ 180 h 298"/>
              <a:gd name="T52" fmla="*/ 137 w 293"/>
              <a:gd name="T53" fmla="*/ 107 h 298"/>
              <a:gd name="T54" fmla="*/ 146 w 293"/>
              <a:gd name="T55" fmla="*/ 126 h 298"/>
              <a:gd name="T56" fmla="*/ 137 w 293"/>
              <a:gd name="T57" fmla="*/ 107 h 298"/>
              <a:gd name="T58" fmla="*/ 61 w 293"/>
              <a:gd name="T59" fmla="*/ 149 h 298"/>
              <a:gd name="T60" fmla="*/ 183 w 293"/>
              <a:gd name="T61" fmla="*/ 162 h 298"/>
              <a:gd name="T62" fmla="*/ 164 w 293"/>
              <a:gd name="T63" fmla="*/ 134 h 298"/>
              <a:gd name="T64" fmla="*/ 165 w 293"/>
              <a:gd name="T65" fmla="*/ 103 h 298"/>
              <a:gd name="T66" fmla="*/ 167 w 293"/>
              <a:gd name="T67" fmla="*/ 89 h 298"/>
              <a:gd name="T68" fmla="*/ 154 w 293"/>
              <a:gd name="T69" fmla="*/ 80 h 298"/>
              <a:gd name="T70" fmla="*/ 134 w 293"/>
              <a:gd name="T71" fmla="*/ 94 h 298"/>
              <a:gd name="T72" fmla="*/ 119 w 293"/>
              <a:gd name="T73" fmla="*/ 117 h 298"/>
              <a:gd name="T74" fmla="*/ 136 w 293"/>
              <a:gd name="T75" fmla="*/ 144 h 298"/>
              <a:gd name="T76" fmla="*/ 139 w 293"/>
              <a:gd name="T77" fmla="*/ 179 h 298"/>
              <a:gd name="T78" fmla="*/ 120 w 293"/>
              <a:gd name="T79" fmla="*/ 171 h 298"/>
              <a:gd name="T80" fmla="*/ 128 w 293"/>
              <a:gd name="T81" fmla="*/ 192 h 298"/>
              <a:gd name="T82" fmla="*/ 145 w 293"/>
              <a:gd name="T83" fmla="*/ 194 h 298"/>
              <a:gd name="T84" fmla="*/ 154 w 293"/>
              <a:gd name="T85" fmla="*/ 204 h 298"/>
              <a:gd name="T86" fmla="*/ 175 w 293"/>
              <a:gd name="T87" fmla="*/ 181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3" h="298">
                <a:moveTo>
                  <a:pt x="180" y="33"/>
                </a:moveTo>
                <a:cubicBezTo>
                  <a:pt x="174" y="31"/>
                  <a:pt x="167" y="30"/>
                  <a:pt x="161" y="29"/>
                </a:cubicBezTo>
                <a:cubicBezTo>
                  <a:pt x="161" y="28"/>
                  <a:pt x="161" y="28"/>
                  <a:pt x="161" y="28"/>
                </a:cubicBezTo>
                <a:cubicBezTo>
                  <a:pt x="154" y="0"/>
                  <a:pt x="154" y="0"/>
                  <a:pt x="154" y="0"/>
                </a:cubicBezTo>
                <a:cubicBezTo>
                  <a:pt x="124" y="2"/>
                  <a:pt x="124" y="2"/>
                  <a:pt x="124" y="2"/>
                </a:cubicBezTo>
                <a:cubicBezTo>
                  <a:pt x="120" y="32"/>
                  <a:pt x="120" y="32"/>
                  <a:pt x="120" y="32"/>
                </a:cubicBezTo>
                <a:cubicBezTo>
                  <a:pt x="114" y="33"/>
                  <a:pt x="107" y="35"/>
                  <a:pt x="102" y="38"/>
                </a:cubicBezTo>
                <a:cubicBezTo>
                  <a:pt x="101" y="37"/>
                  <a:pt x="101" y="37"/>
                  <a:pt x="101" y="37"/>
                </a:cubicBezTo>
                <a:cubicBezTo>
                  <a:pt x="82" y="16"/>
                  <a:pt x="82" y="16"/>
                  <a:pt x="82" y="16"/>
                </a:cubicBezTo>
                <a:cubicBezTo>
                  <a:pt x="56" y="32"/>
                  <a:pt x="56" y="32"/>
                  <a:pt x="56" y="32"/>
                </a:cubicBezTo>
                <a:cubicBezTo>
                  <a:pt x="67" y="60"/>
                  <a:pt x="67" y="60"/>
                  <a:pt x="67" y="60"/>
                </a:cubicBezTo>
                <a:cubicBezTo>
                  <a:pt x="62" y="64"/>
                  <a:pt x="58" y="69"/>
                  <a:pt x="54" y="74"/>
                </a:cubicBezTo>
                <a:cubicBezTo>
                  <a:pt x="53" y="73"/>
                  <a:pt x="53" y="73"/>
                  <a:pt x="53" y="73"/>
                </a:cubicBezTo>
                <a:cubicBezTo>
                  <a:pt x="26" y="64"/>
                  <a:pt x="26" y="64"/>
                  <a:pt x="26" y="64"/>
                </a:cubicBezTo>
                <a:cubicBezTo>
                  <a:pt x="11" y="90"/>
                  <a:pt x="11" y="90"/>
                  <a:pt x="11" y="90"/>
                </a:cubicBezTo>
                <a:cubicBezTo>
                  <a:pt x="34" y="110"/>
                  <a:pt x="34" y="110"/>
                  <a:pt x="34" y="110"/>
                </a:cubicBezTo>
                <a:cubicBezTo>
                  <a:pt x="32" y="116"/>
                  <a:pt x="30" y="120"/>
                  <a:pt x="29" y="129"/>
                </a:cubicBezTo>
                <a:cubicBezTo>
                  <a:pt x="29" y="129"/>
                  <a:pt x="29" y="129"/>
                  <a:pt x="29" y="129"/>
                </a:cubicBezTo>
                <a:cubicBezTo>
                  <a:pt x="0" y="133"/>
                  <a:pt x="0" y="133"/>
                  <a:pt x="0" y="133"/>
                </a:cubicBezTo>
                <a:cubicBezTo>
                  <a:pt x="0" y="163"/>
                  <a:pt x="0" y="163"/>
                  <a:pt x="0" y="163"/>
                </a:cubicBezTo>
                <a:cubicBezTo>
                  <a:pt x="29" y="169"/>
                  <a:pt x="29" y="169"/>
                  <a:pt x="29" y="169"/>
                </a:cubicBezTo>
                <a:cubicBezTo>
                  <a:pt x="31" y="178"/>
                  <a:pt x="33" y="186"/>
                  <a:pt x="36" y="194"/>
                </a:cubicBezTo>
                <a:cubicBezTo>
                  <a:pt x="36" y="194"/>
                  <a:pt x="36" y="194"/>
                  <a:pt x="36" y="194"/>
                </a:cubicBezTo>
                <a:cubicBezTo>
                  <a:pt x="14" y="213"/>
                  <a:pt x="14" y="213"/>
                  <a:pt x="14" y="213"/>
                </a:cubicBezTo>
                <a:cubicBezTo>
                  <a:pt x="30" y="239"/>
                  <a:pt x="30" y="239"/>
                  <a:pt x="30" y="239"/>
                </a:cubicBezTo>
                <a:cubicBezTo>
                  <a:pt x="58" y="228"/>
                  <a:pt x="58" y="228"/>
                  <a:pt x="58" y="228"/>
                </a:cubicBezTo>
                <a:cubicBezTo>
                  <a:pt x="64" y="236"/>
                  <a:pt x="72" y="242"/>
                  <a:pt x="80" y="248"/>
                </a:cubicBezTo>
                <a:cubicBezTo>
                  <a:pt x="79" y="248"/>
                  <a:pt x="79" y="248"/>
                  <a:pt x="79" y="248"/>
                </a:cubicBezTo>
                <a:cubicBezTo>
                  <a:pt x="72" y="276"/>
                  <a:pt x="72" y="276"/>
                  <a:pt x="72" y="276"/>
                </a:cubicBezTo>
                <a:cubicBezTo>
                  <a:pt x="99" y="289"/>
                  <a:pt x="99" y="289"/>
                  <a:pt x="99" y="289"/>
                </a:cubicBezTo>
                <a:cubicBezTo>
                  <a:pt x="117" y="265"/>
                  <a:pt x="117" y="265"/>
                  <a:pt x="117" y="265"/>
                </a:cubicBezTo>
                <a:cubicBezTo>
                  <a:pt x="117" y="265"/>
                  <a:pt x="117" y="265"/>
                  <a:pt x="117" y="265"/>
                </a:cubicBezTo>
                <a:cubicBezTo>
                  <a:pt x="123" y="266"/>
                  <a:pt x="129" y="268"/>
                  <a:pt x="136" y="268"/>
                </a:cubicBezTo>
                <a:cubicBezTo>
                  <a:pt x="136" y="269"/>
                  <a:pt x="136" y="269"/>
                  <a:pt x="136" y="269"/>
                </a:cubicBezTo>
                <a:cubicBezTo>
                  <a:pt x="143" y="298"/>
                  <a:pt x="143" y="298"/>
                  <a:pt x="143" y="298"/>
                </a:cubicBezTo>
                <a:cubicBezTo>
                  <a:pt x="172" y="296"/>
                  <a:pt x="172" y="296"/>
                  <a:pt x="172" y="296"/>
                </a:cubicBezTo>
                <a:cubicBezTo>
                  <a:pt x="176" y="266"/>
                  <a:pt x="176" y="266"/>
                  <a:pt x="176" y="266"/>
                </a:cubicBezTo>
                <a:cubicBezTo>
                  <a:pt x="176" y="265"/>
                  <a:pt x="176" y="265"/>
                  <a:pt x="176" y="265"/>
                </a:cubicBezTo>
                <a:cubicBezTo>
                  <a:pt x="183" y="264"/>
                  <a:pt x="189" y="262"/>
                  <a:pt x="195" y="260"/>
                </a:cubicBezTo>
                <a:cubicBezTo>
                  <a:pt x="195" y="260"/>
                  <a:pt x="195" y="260"/>
                  <a:pt x="195" y="260"/>
                </a:cubicBezTo>
                <a:cubicBezTo>
                  <a:pt x="215" y="282"/>
                  <a:pt x="215" y="282"/>
                  <a:pt x="215" y="282"/>
                </a:cubicBezTo>
                <a:cubicBezTo>
                  <a:pt x="240" y="266"/>
                  <a:pt x="240" y="266"/>
                  <a:pt x="240" y="266"/>
                </a:cubicBezTo>
                <a:cubicBezTo>
                  <a:pt x="229" y="238"/>
                  <a:pt x="229" y="238"/>
                  <a:pt x="229" y="238"/>
                </a:cubicBezTo>
                <a:cubicBezTo>
                  <a:pt x="229" y="237"/>
                  <a:pt x="229" y="237"/>
                  <a:pt x="229" y="237"/>
                </a:cubicBezTo>
                <a:cubicBezTo>
                  <a:pt x="234" y="233"/>
                  <a:pt x="238" y="228"/>
                  <a:pt x="242" y="223"/>
                </a:cubicBezTo>
                <a:cubicBezTo>
                  <a:pt x="243" y="224"/>
                  <a:pt x="243" y="224"/>
                  <a:pt x="243" y="224"/>
                </a:cubicBezTo>
                <a:cubicBezTo>
                  <a:pt x="271" y="233"/>
                  <a:pt x="271" y="233"/>
                  <a:pt x="271" y="233"/>
                </a:cubicBezTo>
                <a:cubicBezTo>
                  <a:pt x="285" y="207"/>
                  <a:pt x="285" y="207"/>
                  <a:pt x="285" y="207"/>
                </a:cubicBezTo>
                <a:cubicBezTo>
                  <a:pt x="262" y="188"/>
                  <a:pt x="262" y="188"/>
                  <a:pt x="262" y="188"/>
                </a:cubicBezTo>
                <a:cubicBezTo>
                  <a:pt x="262" y="186"/>
                  <a:pt x="262" y="186"/>
                  <a:pt x="262" y="186"/>
                </a:cubicBezTo>
                <a:cubicBezTo>
                  <a:pt x="264" y="180"/>
                  <a:pt x="265" y="175"/>
                  <a:pt x="266" y="166"/>
                </a:cubicBezTo>
                <a:cubicBezTo>
                  <a:pt x="267" y="166"/>
                  <a:pt x="267" y="166"/>
                  <a:pt x="267" y="166"/>
                </a:cubicBezTo>
                <a:cubicBezTo>
                  <a:pt x="293" y="164"/>
                  <a:pt x="293" y="164"/>
                  <a:pt x="293" y="164"/>
                </a:cubicBezTo>
                <a:cubicBezTo>
                  <a:pt x="293" y="134"/>
                  <a:pt x="293" y="134"/>
                  <a:pt x="293" y="134"/>
                </a:cubicBezTo>
                <a:cubicBezTo>
                  <a:pt x="265" y="128"/>
                  <a:pt x="265" y="128"/>
                  <a:pt x="265" y="128"/>
                </a:cubicBezTo>
                <a:cubicBezTo>
                  <a:pt x="265" y="128"/>
                  <a:pt x="265" y="128"/>
                  <a:pt x="265" y="128"/>
                </a:cubicBezTo>
                <a:cubicBezTo>
                  <a:pt x="264" y="120"/>
                  <a:pt x="262" y="112"/>
                  <a:pt x="259" y="104"/>
                </a:cubicBezTo>
                <a:cubicBezTo>
                  <a:pt x="260" y="104"/>
                  <a:pt x="260" y="104"/>
                  <a:pt x="260" y="104"/>
                </a:cubicBezTo>
                <a:cubicBezTo>
                  <a:pt x="282" y="84"/>
                  <a:pt x="282" y="84"/>
                  <a:pt x="282" y="84"/>
                </a:cubicBezTo>
                <a:cubicBezTo>
                  <a:pt x="267" y="59"/>
                  <a:pt x="267" y="59"/>
                  <a:pt x="267" y="59"/>
                </a:cubicBezTo>
                <a:cubicBezTo>
                  <a:pt x="238" y="69"/>
                  <a:pt x="238" y="69"/>
                  <a:pt x="238" y="69"/>
                </a:cubicBezTo>
                <a:cubicBezTo>
                  <a:pt x="238" y="69"/>
                  <a:pt x="238" y="69"/>
                  <a:pt x="238" y="69"/>
                </a:cubicBezTo>
                <a:cubicBezTo>
                  <a:pt x="232" y="62"/>
                  <a:pt x="225" y="56"/>
                  <a:pt x="217" y="50"/>
                </a:cubicBezTo>
                <a:cubicBezTo>
                  <a:pt x="217" y="49"/>
                  <a:pt x="217" y="49"/>
                  <a:pt x="217" y="49"/>
                </a:cubicBezTo>
                <a:cubicBezTo>
                  <a:pt x="225" y="21"/>
                  <a:pt x="225" y="21"/>
                  <a:pt x="225" y="21"/>
                </a:cubicBezTo>
                <a:cubicBezTo>
                  <a:pt x="197" y="8"/>
                  <a:pt x="197" y="8"/>
                  <a:pt x="197" y="8"/>
                </a:cubicBezTo>
                <a:cubicBezTo>
                  <a:pt x="180" y="33"/>
                  <a:pt x="180" y="33"/>
                  <a:pt x="180" y="33"/>
                </a:cubicBezTo>
                <a:close/>
                <a:moveTo>
                  <a:pt x="248" y="149"/>
                </a:moveTo>
                <a:cubicBezTo>
                  <a:pt x="248" y="204"/>
                  <a:pt x="203" y="248"/>
                  <a:pt x="148" y="248"/>
                </a:cubicBezTo>
                <a:cubicBezTo>
                  <a:pt x="93" y="248"/>
                  <a:pt x="48" y="204"/>
                  <a:pt x="48" y="149"/>
                </a:cubicBezTo>
                <a:cubicBezTo>
                  <a:pt x="48" y="94"/>
                  <a:pt x="93" y="49"/>
                  <a:pt x="148" y="49"/>
                </a:cubicBezTo>
                <a:cubicBezTo>
                  <a:pt x="203" y="49"/>
                  <a:pt x="248" y="94"/>
                  <a:pt x="248" y="149"/>
                </a:cubicBezTo>
                <a:close/>
                <a:moveTo>
                  <a:pt x="162" y="157"/>
                </a:moveTo>
                <a:cubicBezTo>
                  <a:pt x="164" y="159"/>
                  <a:pt x="165" y="162"/>
                  <a:pt x="165" y="165"/>
                </a:cubicBezTo>
                <a:cubicBezTo>
                  <a:pt x="165" y="169"/>
                  <a:pt x="165" y="172"/>
                  <a:pt x="164" y="174"/>
                </a:cubicBezTo>
                <a:cubicBezTo>
                  <a:pt x="163" y="176"/>
                  <a:pt x="161" y="178"/>
                  <a:pt x="160" y="178"/>
                </a:cubicBezTo>
                <a:cubicBezTo>
                  <a:pt x="159" y="179"/>
                  <a:pt x="158" y="179"/>
                  <a:pt x="157" y="179"/>
                </a:cubicBezTo>
                <a:cubicBezTo>
                  <a:pt x="156" y="180"/>
                  <a:pt x="154" y="180"/>
                  <a:pt x="154" y="180"/>
                </a:cubicBezTo>
                <a:cubicBezTo>
                  <a:pt x="154" y="152"/>
                  <a:pt x="154" y="152"/>
                  <a:pt x="154" y="152"/>
                </a:cubicBezTo>
                <a:cubicBezTo>
                  <a:pt x="158" y="154"/>
                  <a:pt x="160" y="155"/>
                  <a:pt x="162" y="157"/>
                </a:cubicBezTo>
                <a:close/>
                <a:moveTo>
                  <a:pt x="137" y="107"/>
                </a:moveTo>
                <a:cubicBezTo>
                  <a:pt x="137" y="109"/>
                  <a:pt x="136" y="111"/>
                  <a:pt x="136" y="114"/>
                </a:cubicBezTo>
                <a:cubicBezTo>
                  <a:pt x="136" y="117"/>
                  <a:pt x="137" y="119"/>
                  <a:pt x="139" y="121"/>
                </a:cubicBezTo>
                <a:cubicBezTo>
                  <a:pt x="141" y="123"/>
                  <a:pt x="142" y="124"/>
                  <a:pt x="146" y="126"/>
                </a:cubicBezTo>
                <a:cubicBezTo>
                  <a:pt x="146" y="102"/>
                  <a:pt x="146" y="102"/>
                  <a:pt x="146" y="102"/>
                </a:cubicBezTo>
                <a:cubicBezTo>
                  <a:pt x="142" y="102"/>
                  <a:pt x="141" y="103"/>
                  <a:pt x="140" y="104"/>
                </a:cubicBezTo>
                <a:cubicBezTo>
                  <a:pt x="139" y="104"/>
                  <a:pt x="138" y="105"/>
                  <a:pt x="137" y="107"/>
                </a:cubicBezTo>
                <a:close/>
                <a:moveTo>
                  <a:pt x="235" y="149"/>
                </a:moveTo>
                <a:cubicBezTo>
                  <a:pt x="235" y="197"/>
                  <a:pt x="196" y="236"/>
                  <a:pt x="148" y="236"/>
                </a:cubicBezTo>
                <a:cubicBezTo>
                  <a:pt x="100" y="236"/>
                  <a:pt x="61" y="197"/>
                  <a:pt x="61" y="149"/>
                </a:cubicBezTo>
                <a:cubicBezTo>
                  <a:pt x="61" y="101"/>
                  <a:pt x="100" y="62"/>
                  <a:pt x="148" y="62"/>
                </a:cubicBezTo>
                <a:cubicBezTo>
                  <a:pt x="196" y="61"/>
                  <a:pt x="235" y="101"/>
                  <a:pt x="235" y="149"/>
                </a:cubicBezTo>
                <a:close/>
                <a:moveTo>
                  <a:pt x="183" y="162"/>
                </a:moveTo>
                <a:cubicBezTo>
                  <a:pt x="183" y="157"/>
                  <a:pt x="182" y="152"/>
                  <a:pt x="180" y="149"/>
                </a:cubicBezTo>
                <a:cubicBezTo>
                  <a:pt x="178" y="145"/>
                  <a:pt x="176" y="142"/>
                  <a:pt x="173" y="140"/>
                </a:cubicBezTo>
                <a:cubicBezTo>
                  <a:pt x="171" y="137"/>
                  <a:pt x="167" y="135"/>
                  <a:pt x="164" y="134"/>
                </a:cubicBezTo>
                <a:cubicBezTo>
                  <a:pt x="161" y="132"/>
                  <a:pt x="158" y="131"/>
                  <a:pt x="154" y="129"/>
                </a:cubicBezTo>
                <a:cubicBezTo>
                  <a:pt x="154" y="102"/>
                  <a:pt x="154" y="102"/>
                  <a:pt x="154" y="102"/>
                </a:cubicBezTo>
                <a:cubicBezTo>
                  <a:pt x="158" y="102"/>
                  <a:pt x="161" y="102"/>
                  <a:pt x="165" y="103"/>
                </a:cubicBezTo>
                <a:cubicBezTo>
                  <a:pt x="168" y="104"/>
                  <a:pt x="172" y="105"/>
                  <a:pt x="175" y="106"/>
                </a:cubicBezTo>
                <a:cubicBezTo>
                  <a:pt x="178" y="91"/>
                  <a:pt x="178" y="91"/>
                  <a:pt x="178" y="91"/>
                </a:cubicBezTo>
                <a:cubicBezTo>
                  <a:pt x="174" y="90"/>
                  <a:pt x="171" y="89"/>
                  <a:pt x="167" y="89"/>
                </a:cubicBezTo>
                <a:cubicBezTo>
                  <a:pt x="163" y="89"/>
                  <a:pt x="159" y="88"/>
                  <a:pt x="155" y="88"/>
                </a:cubicBezTo>
                <a:cubicBezTo>
                  <a:pt x="154" y="88"/>
                  <a:pt x="154" y="88"/>
                  <a:pt x="154" y="88"/>
                </a:cubicBezTo>
                <a:cubicBezTo>
                  <a:pt x="154" y="80"/>
                  <a:pt x="154" y="80"/>
                  <a:pt x="154" y="80"/>
                </a:cubicBezTo>
                <a:cubicBezTo>
                  <a:pt x="146" y="80"/>
                  <a:pt x="146" y="80"/>
                  <a:pt x="146" y="80"/>
                </a:cubicBezTo>
                <a:cubicBezTo>
                  <a:pt x="146" y="89"/>
                  <a:pt x="146" y="89"/>
                  <a:pt x="146" y="89"/>
                </a:cubicBezTo>
                <a:cubicBezTo>
                  <a:pt x="142" y="90"/>
                  <a:pt x="138" y="92"/>
                  <a:pt x="134" y="94"/>
                </a:cubicBezTo>
                <a:cubicBezTo>
                  <a:pt x="131" y="96"/>
                  <a:pt x="128" y="98"/>
                  <a:pt x="126" y="100"/>
                </a:cubicBezTo>
                <a:cubicBezTo>
                  <a:pt x="124" y="103"/>
                  <a:pt x="122" y="106"/>
                  <a:pt x="121" y="108"/>
                </a:cubicBezTo>
                <a:cubicBezTo>
                  <a:pt x="119" y="111"/>
                  <a:pt x="119" y="114"/>
                  <a:pt x="119" y="117"/>
                </a:cubicBezTo>
                <a:cubicBezTo>
                  <a:pt x="119" y="122"/>
                  <a:pt x="120" y="126"/>
                  <a:pt x="121" y="130"/>
                </a:cubicBezTo>
                <a:cubicBezTo>
                  <a:pt x="123" y="133"/>
                  <a:pt x="125" y="136"/>
                  <a:pt x="128" y="139"/>
                </a:cubicBezTo>
                <a:cubicBezTo>
                  <a:pt x="130" y="141"/>
                  <a:pt x="133" y="143"/>
                  <a:pt x="136" y="144"/>
                </a:cubicBezTo>
                <a:cubicBezTo>
                  <a:pt x="140" y="146"/>
                  <a:pt x="142" y="147"/>
                  <a:pt x="146" y="149"/>
                </a:cubicBezTo>
                <a:cubicBezTo>
                  <a:pt x="146" y="180"/>
                  <a:pt x="146" y="180"/>
                  <a:pt x="146" y="180"/>
                </a:cubicBezTo>
                <a:cubicBezTo>
                  <a:pt x="142" y="180"/>
                  <a:pt x="141" y="180"/>
                  <a:pt x="139" y="179"/>
                </a:cubicBezTo>
                <a:cubicBezTo>
                  <a:pt x="136" y="179"/>
                  <a:pt x="134" y="178"/>
                  <a:pt x="132" y="177"/>
                </a:cubicBezTo>
                <a:cubicBezTo>
                  <a:pt x="129" y="176"/>
                  <a:pt x="127" y="175"/>
                  <a:pt x="125" y="174"/>
                </a:cubicBezTo>
                <a:cubicBezTo>
                  <a:pt x="123" y="173"/>
                  <a:pt x="121" y="172"/>
                  <a:pt x="120" y="171"/>
                </a:cubicBezTo>
                <a:cubicBezTo>
                  <a:pt x="115" y="186"/>
                  <a:pt x="115" y="186"/>
                  <a:pt x="115" y="186"/>
                </a:cubicBezTo>
                <a:cubicBezTo>
                  <a:pt x="117" y="187"/>
                  <a:pt x="120" y="188"/>
                  <a:pt x="122" y="189"/>
                </a:cubicBezTo>
                <a:cubicBezTo>
                  <a:pt x="124" y="190"/>
                  <a:pt x="126" y="191"/>
                  <a:pt x="128" y="192"/>
                </a:cubicBezTo>
                <a:cubicBezTo>
                  <a:pt x="131" y="192"/>
                  <a:pt x="133" y="193"/>
                  <a:pt x="136" y="193"/>
                </a:cubicBezTo>
                <a:cubicBezTo>
                  <a:pt x="139" y="193"/>
                  <a:pt x="141" y="194"/>
                  <a:pt x="145" y="194"/>
                </a:cubicBezTo>
                <a:cubicBezTo>
                  <a:pt x="145" y="194"/>
                  <a:pt x="145" y="194"/>
                  <a:pt x="145" y="194"/>
                </a:cubicBezTo>
                <a:cubicBezTo>
                  <a:pt x="145" y="193"/>
                  <a:pt x="146" y="193"/>
                  <a:pt x="146" y="193"/>
                </a:cubicBezTo>
                <a:cubicBezTo>
                  <a:pt x="146" y="204"/>
                  <a:pt x="146" y="204"/>
                  <a:pt x="146" y="204"/>
                </a:cubicBezTo>
                <a:cubicBezTo>
                  <a:pt x="154" y="204"/>
                  <a:pt x="154" y="204"/>
                  <a:pt x="154" y="204"/>
                </a:cubicBezTo>
                <a:cubicBezTo>
                  <a:pt x="154" y="192"/>
                  <a:pt x="154" y="192"/>
                  <a:pt x="154" y="192"/>
                </a:cubicBezTo>
                <a:cubicBezTo>
                  <a:pt x="158" y="192"/>
                  <a:pt x="163" y="190"/>
                  <a:pt x="166" y="188"/>
                </a:cubicBezTo>
                <a:cubicBezTo>
                  <a:pt x="170" y="186"/>
                  <a:pt x="173" y="183"/>
                  <a:pt x="175" y="181"/>
                </a:cubicBezTo>
                <a:cubicBezTo>
                  <a:pt x="178" y="178"/>
                  <a:pt x="180" y="175"/>
                  <a:pt x="181" y="172"/>
                </a:cubicBezTo>
                <a:cubicBezTo>
                  <a:pt x="182" y="169"/>
                  <a:pt x="183" y="165"/>
                  <a:pt x="183" y="162"/>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0" name="Freeform 17"/>
          <p:cNvSpPr>
            <a:spLocks noEditPoints="1"/>
          </p:cNvSpPr>
          <p:nvPr/>
        </p:nvSpPr>
        <p:spPr bwMode="auto">
          <a:xfrm>
            <a:off x="6699250" y="2444750"/>
            <a:ext cx="709613" cy="703263"/>
          </a:xfrm>
          <a:custGeom>
            <a:avLst/>
            <a:gdLst>
              <a:gd name="T0" fmla="*/ 114 w 388"/>
              <a:gd name="T1" fmla="*/ 57 h 386"/>
              <a:gd name="T2" fmla="*/ 74 w 388"/>
              <a:gd name="T3" fmla="*/ 92 h 386"/>
              <a:gd name="T4" fmla="*/ 21 w 388"/>
              <a:gd name="T5" fmla="*/ 105 h 386"/>
              <a:gd name="T6" fmla="*/ 37 w 388"/>
              <a:gd name="T7" fmla="*/ 188 h 386"/>
              <a:gd name="T8" fmla="*/ 6 w 388"/>
              <a:gd name="T9" fmla="*/ 238 h 386"/>
              <a:gd name="T10" fmla="*/ 54 w 388"/>
              <a:gd name="T11" fmla="*/ 265 h 386"/>
              <a:gd name="T12" fmla="*/ 86 w 388"/>
              <a:gd name="T13" fmla="*/ 306 h 386"/>
              <a:gd name="T14" fmla="*/ 104 w 388"/>
              <a:gd name="T15" fmla="*/ 364 h 386"/>
              <a:gd name="T16" fmla="*/ 199 w 388"/>
              <a:gd name="T17" fmla="*/ 349 h 386"/>
              <a:gd name="T18" fmla="*/ 252 w 388"/>
              <a:gd name="T19" fmla="*/ 378 h 386"/>
              <a:gd name="T20" fmla="*/ 274 w 388"/>
              <a:gd name="T21" fmla="*/ 327 h 386"/>
              <a:gd name="T22" fmla="*/ 334 w 388"/>
              <a:gd name="T23" fmla="*/ 327 h 386"/>
              <a:gd name="T24" fmla="*/ 329 w 388"/>
              <a:gd name="T25" fmla="*/ 272 h 386"/>
              <a:gd name="T26" fmla="*/ 381 w 388"/>
              <a:gd name="T27" fmla="*/ 243 h 386"/>
              <a:gd name="T28" fmla="*/ 350 w 388"/>
              <a:gd name="T29" fmla="*/ 198 h 386"/>
              <a:gd name="T30" fmla="*/ 383 w 388"/>
              <a:gd name="T31" fmla="*/ 147 h 386"/>
              <a:gd name="T32" fmla="*/ 330 w 388"/>
              <a:gd name="T33" fmla="*/ 118 h 386"/>
              <a:gd name="T34" fmla="*/ 334 w 388"/>
              <a:gd name="T35" fmla="*/ 65 h 386"/>
              <a:gd name="T36" fmla="*/ 276 w 388"/>
              <a:gd name="T37" fmla="*/ 60 h 386"/>
              <a:gd name="T38" fmla="*/ 248 w 388"/>
              <a:gd name="T39" fmla="*/ 6 h 386"/>
              <a:gd name="T40" fmla="*/ 189 w 388"/>
              <a:gd name="T41" fmla="*/ 36 h 386"/>
              <a:gd name="T42" fmla="*/ 136 w 388"/>
              <a:gd name="T43" fmla="*/ 8 h 386"/>
              <a:gd name="T44" fmla="*/ 271 w 388"/>
              <a:gd name="T45" fmla="*/ 297 h 386"/>
              <a:gd name="T46" fmla="*/ 298 w 388"/>
              <a:gd name="T47" fmla="*/ 115 h 386"/>
              <a:gd name="T48" fmla="*/ 192 w 388"/>
              <a:gd name="T49" fmla="*/ 177 h 386"/>
              <a:gd name="T50" fmla="*/ 182 w 388"/>
              <a:gd name="T51" fmla="*/ 159 h 386"/>
              <a:gd name="T52" fmla="*/ 210 w 388"/>
              <a:gd name="T53" fmla="*/ 216 h 386"/>
              <a:gd name="T54" fmla="*/ 203 w 388"/>
              <a:gd name="T55" fmla="*/ 231 h 386"/>
              <a:gd name="T56" fmla="*/ 207 w 388"/>
              <a:gd name="T57" fmla="*/ 209 h 386"/>
              <a:gd name="T58" fmla="*/ 103 w 388"/>
              <a:gd name="T59" fmla="*/ 260 h 386"/>
              <a:gd name="T60" fmla="*/ 226 w 388"/>
              <a:gd name="T61" fmla="*/ 223 h 386"/>
              <a:gd name="T62" fmla="*/ 200 w 388"/>
              <a:gd name="T63" fmla="*/ 244 h 386"/>
              <a:gd name="T64" fmla="*/ 192 w 388"/>
              <a:gd name="T65" fmla="*/ 245 h 386"/>
              <a:gd name="T66" fmla="*/ 181 w 388"/>
              <a:gd name="T67" fmla="*/ 244 h 386"/>
              <a:gd name="T68" fmla="*/ 160 w 388"/>
              <a:gd name="T69" fmla="*/ 237 h 386"/>
              <a:gd name="T70" fmla="*/ 177 w 388"/>
              <a:gd name="T71" fmla="*/ 228 h 386"/>
              <a:gd name="T72" fmla="*/ 192 w 388"/>
              <a:gd name="T73" fmla="*/ 200 h 386"/>
              <a:gd name="T74" fmla="*/ 166 w 388"/>
              <a:gd name="T75" fmla="*/ 181 h 386"/>
              <a:gd name="T76" fmla="*/ 171 w 388"/>
              <a:gd name="T77" fmla="*/ 152 h 386"/>
              <a:gd name="T78" fmla="*/ 192 w 388"/>
              <a:gd name="T79" fmla="*/ 129 h 386"/>
              <a:gd name="T80" fmla="*/ 200 w 388"/>
              <a:gd name="T81" fmla="*/ 141 h 386"/>
              <a:gd name="T82" fmla="*/ 221 w 388"/>
              <a:gd name="T83" fmla="*/ 158 h 386"/>
              <a:gd name="T84" fmla="*/ 200 w 388"/>
              <a:gd name="T85" fmla="*/ 181 h 386"/>
              <a:gd name="T86" fmla="*/ 225 w 388"/>
              <a:gd name="T87" fmla="*/ 20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386">
                <a:moveTo>
                  <a:pt x="137" y="47"/>
                </a:moveTo>
                <a:cubicBezTo>
                  <a:pt x="129" y="50"/>
                  <a:pt x="122" y="54"/>
                  <a:pt x="114" y="58"/>
                </a:cubicBezTo>
                <a:cubicBezTo>
                  <a:pt x="114" y="57"/>
                  <a:pt x="114" y="57"/>
                  <a:pt x="114" y="57"/>
                </a:cubicBezTo>
                <a:cubicBezTo>
                  <a:pt x="84" y="33"/>
                  <a:pt x="84" y="33"/>
                  <a:pt x="84" y="33"/>
                </a:cubicBezTo>
                <a:cubicBezTo>
                  <a:pt x="55" y="58"/>
                  <a:pt x="55" y="58"/>
                  <a:pt x="55" y="58"/>
                </a:cubicBezTo>
                <a:cubicBezTo>
                  <a:pt x="74" y="92"/>
                  <a:pt x="74" y="92"/>
                  <a:pt x="74" y="92"/>
                </a:cubicBezTo>
                <a:cubicBezTo>
                  <a:pt x="68" y="99"/>
                  <a:pt x="63" y="106"/>
                  <a:pt x="59" y="113"/>
                </a:cubicBezTo>
                <a:cubicBezTo>
                  <a:pt x="58" y="113"/>
                  <a:pt x="58" y="113"/>
                  <a:pt x="58" y="113"/>
                </a:cubicBezTo>
                <a:cubicBezTo>
                  <a:pt x="21" y="105"/>
                  <a:pt x="21" y="105"/>
                  <a:pt x="21" y="105"/>
                </a:cubicBezTo>
                <a:cubicBezTo>
                  <a:pt x="7" y="142"/>
                  <a:pt x="7" y="142"/>
                  <a:pt x="7" y="142"/>
                </a:cubicBezTo>
                <a:cubicBezTo>
                  <a:pt x="40" y="163"/>
                  <a:pt x="40" y="163"/>
                  <a:pt x="40" y="163"/>
                </a:cubicBezTo>
                <a:cubicBezTo>
                  <a:pt x="39" y="171"/>
                  <a:pt x="38" y="179"/>
                  <a:pt x="37" y="188"/>
                </a:cubicBezTo>
                <a:cubicBezTo>
                  <a:pt x="37" y="188"/>
                  <a:pt x="37" y="188"/>
                  <a:pt x="37" y="188"/>
                </a:cubicBezTo>
                <a:cubicBezTo>
                  <a:pt x="0" y="199"/>
                  <a:pt x="0" y="199"/>
                  <a:pt x="0" y="199"/>
                </a:cubicBezTo>
                <a:cubicBezTo>
                  <a:pt x="6" y="238"/>
                  <a:pt x="6" y="238"/>
                  <a:pt x="6" y="238"/>
                </a:cubicBezTo>
                <a:cubicBezTo>
                  <a:pt x="45" y="240"/>
                  <a:pt x="45" y="240"/>
                  <a:pt x="45" y="240"/>
                </a:cubicBezTo>
                <a:cubicBezTo>
                  <a:pt x="47" y="248"/>
                  <a:pt x="48" y="253"/>
                  <a:pt x="55" y="264"/>
                </a:cubicBezTo>
                <a:cubicBezTo>
                  <a:pt x="54" y="265"/>
                  <a:pt x="54" y="265"/>
                  <a:pt x="54" y="265"/>
                </a:cubicBezTo>
                <a:cubicBezTo>
                  <a:pt x="28" y="291"/>
                  <a:pt x="28" y="291"/>
                  <a:pt x="28" y="291"/>
                </a:cubicBezTo>
                <a:cubicBezTo>
                  <a:pt x="52" y="323"/>
                  <a:pt x="52" y="323"/>
                  <a:pt x="52" y="323"/>
                </a:cubicBezTo>
                <a:cubicBezTo>
                  <a:pt x="86" y="306"/>
                  <a:pt x="86" y="306"/>
                  <a:pt x="86" y="306"/>
                </a:cubicBezTo>
                <a:cubicBezTo>
                  <a:pt x="94" y="314"/>
                  <a:pt x="103" y="321"/>
                  <a:pt x="112" y="326"/>
                </a:cubicBezTo>
                <a:cubicBezTo>
                  <a:pt x="112" y="327"/>
                  <a:pt x="112" y="327"/>
                  <a:pt x="112" y="327"/>
                </a:cubicBezTo>
                <a:cubicBezTo>
                  <a:pt x="104" y="364"/>
                  <a:pt x="104" y="364"/>
                  <a:pt x="104" y="364"/>
                </a:cubicBezTo>
                <a:cubicBezTo>
                  <a:pt x="140" y="379"/>
                  <a:pt x="140" y="379"/>
                  <a:pt x="140" y="379"/>
                </a:cubicBezTo>
                <a:cubicBezTo>
                  <a:pt x="162" y="346"/>
                  <a:pt x="162" y="346"/>
                  <a:pt x="162" y="346"/>
                </a:cubicBezTo>
                <a:cubicBezTo>
                  <a:pt x="174" y="349"/>
                  <a:pt x="187" y="350"/>
                  <a:pt x="199" y="349"/>
                </a:cubicBezTo>
                <a:cubicBezTo>
                  <a:pt x="200" y="350"/>
                  <a:pt x="200" y="350"/>
                  <a:pt x="200" y="350"/>
                </a:cubicBezTo>
                <a:cubicBezTo>
                  <a:pt x="214" y="386"/>
                  <a:pt x="214" y="386"/>
                  <a:pt x="214" y="386"/>
                </a:cubicBezTo>
                <a:cubicBezTo>
                  <a:pt x="252" y="378"/>
                  <a:pt x="252" y="378"/>
                  <a:pt x="252" y="378"/>
                </a:cubicBezTo>
                <a:cubicBezTo>
                  <a:pt x="252" y="338"/>
                  <a:pt x="252" y="338"/>
                  <a:pt x="252" y="338"/>
                </a:cubicBezTo>
                <a:cubicBezTo>
                  <a:pt x="252" y="338"/>
                  <a:pt x="252" y="338"/>
                  <a:pt x="252" y="338"/>
                </a:cubicBezTo>
                <a:cubicBezTo>
                  <a:pt x="259" y="335"/>
                  <a:pt x="267" y="332"/>
                  <a:pt x="274" y="327"/>
                </a:cubicBezTo>
                <a:cubicBezTo>
                  <a:pt x="275" y="328"/>
                  <a:pt x="275" y="328"/>
                  <a:pt x="275" y="328"/>
                </a:cubicBezTo>
                <a:cubicBezTo>
                  <a:pt x="304" y="352"/>
                  <a:pt x="304" y="352"/>
                  <a:pt x="304" y="352"/>
                </a:cubicBezTo>
                <a:cubicBezTo>
                  <a:pt x="334" y="327"/>
                  <a:pt x="334" y="327"/>
                  <a:pt x="334" y="327"/>
                </a:cubicBezTo>
                <a:cubicBezTo>
                  <a:pt x="315" y="293"/>
                  <a:pt x="315" y="293"/>
                  <a:pt x="315" y="293"/>
                </a:cubicBezTo>
                <a:cubicBezTo>
                  <a:pt x="314" y="293"/>
                  <a:pt x="314" y="293"/>
                  <a:pt x="314" y="293"/>
                </a:cubicBezTo>
                <a:cubicBezTo>
                  <a:pt x="320" y="286"/>
                  <a:pt x="325" y="279"/>
                  <a:pt x="329" y="272"/>
                </a:cubicBezTo>
                <a:cubicBezTo>
                  <a:pt x="330" y="273"/>
                  <a:pt x="330" y="273"/>
                  <a:pt x="330" y="273"/>
                </a:cubicBezTo>
                <a:cubicBezTo>
                  <a:pt x="367" y="280"/>
                  <a:pt x="367" y="280"/>
                  <a:pt x="367" y="280"/>
                </a:cubicBezTo>
                <a:cubicBezTo>
                  <a:pt x="381" y="243"/>
                  <a:pt x="381" y="243"/>
                  <a:pt x="381" y="243"/>
                </a:cubicBezTo>
                <a:cubicBezTo>
                  <a:pt x="348" y="223"/>
                  <a:pt x="348" y="223"/>
                  <a:pt x="348" y="223"/>
                </a:cubicBezTo>
                <a:cubicBezTo>
                  <a:pt x="348" y="223"/>
                  <a:pt x="348" y="223"/>
                  <a:pt x="348" y="223"/>
                </a:cubicBezTo>
                <a:cubicBezTo>
                  <a:pt x="349" y="214"/>
                  <a:pt x="350" y="206"/>
                  <a:pt x="350" y="198"/>
                </a:cubicBezTo>
                <a:cubicBezTo>
                  <a:pt x="352" y="198"/>
                  <a:pt x="352" y="198"/>
                  <a:pt x="352" y="198"/>
                </a:cubicBezTo>
                <a:cubicBezTo>
                  <a:pt x="388" y="186"/>
                  <a:pt x="388" y="186"/>
                  <a:pt x="388" y="186"/>
                </a:cubicBezTo>
                <a:cubicBezTo>
                  <a:pt x="383" y="147"/>
                  <a:pt x="383" y="147"/>
                  <a:pt x="383" y="147"/>
                </a:cubicBezTo>
                <a:cubicBezTo>
                  <a:pt x="343" y="145"/>
                  <a:pt x="343" y="145"/>
                  <a:pt x="343" y="145"/>
                </a:cubicBezTo>
                <a:cubicBezTo>
                  <a:pt x="341" y="143"/>
                  <a:pt x="341" y="143"/>
                  <a:pt x="341" y="143"/>
                </a:cubicBezTo>
                <a:cubicBezTo>
                  <a:pt x="339" y="135"/>
                  <a:pt x="337" y="129"/>
                  <a:pt x="330" y="118"/>
                </a:cubicBezTo>
                <a:cubicBezTo>
                  <a:pt x="331" y="117"/>
                  <a:pt x="331" y="117"/>
                  <a:pt x="331" y="117"/>
                </a:cubicBezTo>
                <a:cubicBezTo>
                  <a:pt x="357" y="96"/>
                  <a:pt x="357" y="96"/>
                  <a:pt x="357" y="96"/>
                </a:cubicBezTo>
                <a:cubicBezTo>
                  <a:pt x="334" y="65"/>
                  <a:pt x="334" y="65"/>
                  <a:pt x="334" y="65"/>
                </a:cubicBezTo>
                <a:cubicBezTo>
                  <a:pt x="300" y="81"/>
                  <a:pt x="300" y="81"/>
                  <a:pt x="300" y="81"/>
                </a:cubicBezTo>
                <a:cubicBezTo>
                  <a:pt x="301" y="80"/>
                  <a:pt x="301" y="80"/>
                  <a:pt x="301" y="80"/>
                </a:cubicBezTo>
                <a:cubicBezTo>
                  <a:pt x="293" y="73"/>
                  <a:pt x="285" y="65"/>
                  <a:pt x="276" y="60"/>
                </a:cubicBezTo>
                <a:cubicBezTo>
                  <a:pt x="276" y="58"/>
                  <a:pt x="276" y="58"/>
                  <a:pt x="276" y="58"/>
                </a:cubicBezTo>
                <a:cubicBezTo>
                  <a:pt x="284" y="21"/>
                  <a:pt x="284" y="21"/>
                  <a:pt x="284" y="21"/>
                </a:cubicBezTo>
                <a:cubicBezTo>
                  <a:pt x="248" y="6"/>
                  <a:pt x="248" y="6"/>
                  <a:pt x="248" y="6"/>
                </a:cubicBezTo>
                <a:cubicBezTo>
                  <a:pt x="227" y="39"/>
                  <a:pt x="227" y="39"/>
                  <a:pt x="227" y="39"/>
                </a:cubicBezTo>
                <a:cubicBezTo>
                  <a:pt x="227" y="40"/>
                  <a:pt x="227" y="40"/>
                  <a:pt x="227" y="40"/>
                </a:cubicBezTo>
                <a:cubicBezTo>
                  <a:pt x="214" y="37"/>
                  <a:pt x="202" y="36"/>
                  <a:pt x="189" y="36"/>
                </a:cubicBezTo>
                <a:cubicBezTo>
                  <a:pt x="189" y="35"/>
                  <a:pt x="189" y="35"/>
                  <a:pt x="189" y="35"/>
                </a:cubicBezTo>
                <a:cubicBezTo>
                  <a:pt x="175" y="0"/>
                  <a:pt x="175" y="0"/>
                  <a:pt x="175" y="0"/>
                </a:cubicBezTo>
                <a:cubicBezTo>
                  <a:pt x="136" y="8"/>
                  <a:pt x="136" y="8"/>
                  <a:pt x="136" y="8"/>
                </a:cubicBezTo>
                <a:cubicBezTo>
                  <a:pt x="137" y="47"/>
                  <a:pt x="137" y="47"/>
                  <a:pt x="137" y="47"/>
                </a:cubicBezTo>
                <a:close/>
                <a:moveTo>
                  <a:pt x="298" y="115"/>
                </a:moveTo>
                <a:cubicBezTo>
                  <a:pt x="341" y="173"/>
                  <a:pt x="329" y="254"/>
                  <a:pt x="271" y="297"/>
                </a:cubicBezTo>
                <a:cubicBezTo>
                  <a:pt x="214" y="340"/>
                  <a:pt x="132" y="328"/>
                  <a:pt x="90" y="270"/>
                </a:cubicBezTo>
                <a:cubicBezTo>
                  <a:pt x="47" y="213"/>
                  <a:pt x="59" y="131"/>
                  <a:pt x="116" y="89"/>
                </a:cubicBezTo>
                <a:cubicBezTo>
                  <a:pt x="174" y="46"/>
                  <a:pt x="255" y="58"/>
                  <a:pt x="298" y="115"/>
                </a:cubicBezTo>
                <a:close/>
                <a:moveTo>
                  <a:pt x="185" y="155"/>
                </a:moveTo>
                <a:cubicBezTo>
                  <a:pt x="187" y="154"/>
                  <a:pt x="188" y="153"/>
                  <a:pt x="192" y="153"/>
                </a:cubicBezTo>
                <a:cubicBezTo>
                  <a:pt x="192" y="177"/>
                  <a:pt x="192" y="177"/>
                  <a:pt x="192" y="177"/>
                </a:cubicBezTo>
                <a:cubicBezTo>
                  <a:pt x="188" y="176"/>
                  <a:pt x="186" y="174"/>
                  <a:pt x="184" y="172"/>
                </a:cubicBezTo>
                <a:cubicBezTo>
                  <a:pt x="183" y="170"/>
                  <a:pt x="181" y="168"/>
                  <a:pt x="181" y="165"/>
                </a:cubicBezTo>
                <a:cubicBezTo>
                  <a:pt x="181" y="162"/>
                  <a:pt x="182" y="160"/>
                  <a:pt x="182" y="159"/>
                </a:cubicBezTo>
                <a:cubicBezTo>
                  <a:pt x="183" y="157"/>
                  <a:pt x="184" y="156"/>
                  <a:pt x="185" y="155"/>
                </a:cubicBezTo>
                <a:close/>
                <a:moveTo>
                  <a:pt x="207" y="209"/>
                </a:moveTo>
                <a:cubicBezTo>
                  <a:pt x="209" y="211"/>
                  <a:pt x="210" y="213"/>
                  <a:pt x="210" y="216"/>
                </a:cubicBezTo>
                <a:cubicBezTo>
                  <a:pt x="210" y="220"/>
                  <a:pt x="210" y="223"/>
                  <a:pt x="209" y="225"/>
                </a:cubicBezTo>
                <a:cubicBezTo>
                  <a:pt x="208" y="228"/>
                  <a:pt x="207" y="229"/>
                  <a:pt x="205" y="230"/>
                </a:cubicBezTo>
                <a:cubicBezTo>
                  <a:pt x="205" y="230"/>
                  <a:pt x="204" y="230"/>
                  <a:pt x="203" y="231"/>
                </a:cubicBezTo>
                <a:cubicBezTo>
                  <a:pt x="202" y="231"/>
                  <a:pt x="200" y="231"/>
                  <a:pt x="200" y="231"/>
                </a:cubicBezTo>
                <a:cubicBezTo>
                  <a:pt x="200" y="204"/>
                  <a:pt x="200" y="204"/>
                  <a:pt x="200" y="204"/>
                </a:cubicBezTo>
                <a:cubicBezTo>
                  <a:pt x="204" y="205"/>
                  <a:pt x="206" y="207"/>
                  <a:pt x="207" y="209"/>
                </a:cubicBezTo>
                <a:close/>
                <a:moveTo>
                  <a:pt x="285" y="125"/>
                </a:moveTo>
                <a:cubicBezTo>
                  <a:pt x="248" y="75"/>
                  <a:pt x="177" y="64"/>
                  <a:pt x="126" y="102"/>
                </a:cubicBezTo>
                <a:cubicBezTo>
                  <a:pt x="76" y="139"/>
                  <a:pt x="66" y="210"/>
                  <a:pt x="103" y="260"/>
                </a:cubicBezTo>
                <a:cubicBezTo>
                  <a:pt x="141" y="311"/>
                  <a:pt x="212" y="321"/>
                  <a:pt x="262" y="284"/>
                </a:cubicBezTo>
                <a:cubicBezTo>
                  <a:pt x="312" y="246"/>
                  <a:pt x="323" y="175"/>
                  <a:pt x="285" y="125"/>
                </a:cubicBezTo>
                <a:close/>
                <a:moveTo>
                  <a:pt x="226" y="223"/>
                </a:moveTo>
                <a:cubicBezTo>
                  <a:pt x="225" y="226"/>
                  <a:pt x="223" y="229"/>
                  <a:pt x="220" y="232"/>
                </a:cubicBezTo>
                <a:cubicBezTo>
                  <a:pt x="218" y="235"/>
                  <a:pt x="215" y="237"/>
                  <a:pt x="212" y="239"/>
                </a:cubicBezTo>
                <a:cubicBezTo>
                  <a:pt x="208" y="241"/>
                  <a:pt x="204" y="243"/>
                  <a:pt x="200" y="244"/>
                </a:cubicBezTo>
                <a:cubicBezTo>
                  <a:pt x="200" y="257"/>
                  <a:pt x="200" y="257"/>
                  <a:pt x="200" y="257"/>
                </a:cubicBezTo>
                <a:cubicBezTo>
                  <a:pt x="192" y="257"/>
                  <a:pt x="192" y="257"/>
                  <a:pt x="192" y="257"/>
                </a:cubicBezTo>
                <a:cubicBezTo>
                  <a:pt x="192" y="245"/>
                  <a:pt x="192" y="245"/>
                  <a:pt x="192" y="245"/>
                </a:cubicBezTo>
                <a:cubicBezTo>
                  <a:pt x="192" y="245"/>
                  <a:pt x="191" y="245"/>
                  <a:pt x="191" y="245"/>
                </a:cubicBezTo>
                <a:cubicBezTo>
                  <a:pt x="191" y="245"/>
                  <a:pt x="190" y="245"/>
                  <a:pt x="190" y="245"/>
                </a:cubicBezTo>
                <a:cubicBezTo>
                  <a:pt x="187" y="245"/>
                  <a:pt x="184" y="245"/>
                  <a:pt x="181" y="244"/>
                </a:cubicBezTo>
                <a:cubicBezTo>
                  <a:pt x="178" y="244"/>
                  <a:pt x="176" y="243"/>
                  <a:pt x="174" y="243"/>
                </a:cubicBezTo>
                <a:cubicBezTo>
                  <a:pt x="171" y="242"/>
                  <a:pt x="169" y="241"/>
                  <a:pt x="167" y="241"/>
                </a:cubicBezTo>
                <a:cubicBezTo>
                  <a:pt x="165" y="240"/>
                  <a:pt x="163" y="239"/>
                  <a:pt x="160" y="237"/>
                </a:cubicBezTo>
                <a:cubicBezTo>
                  <a:pt x="165" y="222"/>
                  <a:pt x="165" y="222"/>
                  <a:pt x="165" y="222"/>
                </a:cubicBezTo>
                <a:cubicBezTo>
                  <a:pt x="167" y="223"/>
                  <a:pt x="168" y="224"/>
                  <a:pt x="170" y="225"/>
                </a:cubicBezTo>
                <a:cubicBezTo>
                  <a:pt x="172" y="226"/>
                  <a:pt x="175" y="227"/>
                  <a:pt x="177" y="228"/>
                </a:cubicBezTo>
                <a:cubicBezTo>
                  <a:pt x="179" y="229"/>
                  <a:pt x="182" y="230"/>
                  <a:pt x="185" y="231"/>
                </a:cubicBezTo>
                <a:cubicBezTo>
                  <a:pt x="187" y="231"/>
                  <a:pt x="188" y="232"/>
                  <a:pt x="192" y="232"/>
                </a:cubicBezTo>
                <a:cubicBezTo>
                  <a:pt x="192" y="200"/>
                  <a:pt x="192" y="200"/>
                  <a:pt x="192" y="200"/>
                </a:cubicBezTo>
                <a:cubicBezTo>
                  <a:pt x="188" y="199"/>
                  <a:pt x="185" y="197"/>
                  <a:pt x="182" y="196"/>
                </a:cubicBezTo>
                <a:cubicBezTo>
                  <a:pt x="179" y="194"/>
                  <a:pt x="176" y="192"/>
                  <a:pt x="173" y="190"/>
                </a:cubicBezTo>
                <a:cubicBezTo>
                  <a:pt x="170" y="188"/>
                  <a:pt x="168" y="185"/>
                  <a:pt x="166" y="181"/>
                </a:cubicBezTo>
                <a:cubicBezTo>
                  <a:pt x="165" y="178"/>
                  <a:pt x="164" y="173"/>
                  <a:pt x="164" y="168"/>
                </a:cubicBezTo>
                <a:cubicBezTo>
                  <a:pt x="164" y="165"/>
                  <a:pt x="165" y="163"/>
                  <a:pt x="166" y="160"/>
                </a:cubicBezTo>
                <a:cubicBezTo>
                  <a:pt x="167" y="157"/>
                  <a:pt x="169" y="154"/>
                  <a:pt x="171" y="152"/>
                </a:cubicBezTo>
                <a:cubicBezTo>
                  <a:pt x="173" y="149"/>
                  <a:pt x="177" y="147"/>
                  <a:pt x="180" y="145"/>
                </a:cubicBezTo>
                <a:cubicBezTo>
                  <a:pt x="183" y="143"/>
                  <a:pt x="188" y="142"/>
                  <a:pt x="192" y="141"/>
                </a:cubicBezTo>
                <a:cubicBezTo>
                  <a:pt x="192" y="129"/>
                  <a:pt x="192" y="129"/>
                  <a:pt x="192" y="129"/>
                </a:cubicBezTo>
                <a:cubicBezTo>
                  <a:pt x="200" y="129"/>
                  <a:pt x="200" y="129"/>
                  <a:pt x="200" y="129"/>
                </a:cubicBezTo>
                <a:cubicBezTo>
                  <a:pt x="200" y="141"/>
                  <a:pt x="200" y="141"/>
                  <a:pt x="200" y="141"/>
                </a:cubicBezTo>
                <a:cubicBezTo>
                  <a:pt x="200" y="141"/>
                  <a:pt x="200" y="141"/>
                  <a:pt x="200" y="141"/>
                </a:cubicBezTo>
                <a:cubicBezTo>
                  <a:pt x="204" y="141"/>
                  <a:pt x="208" y="141"/>
                  <a:pt x="212" y="141"/>
                </a:cubicBezTo>
                <a:cubicBezTo>
                  <a:pt x="216" y="142"/>
                  <a:pt x="220" y="142"/>
                  <a:pt x="224" y="143"/>
                </a:cubicBezTo>
                <a:cubicBezTo>
                  <a:pt x="221" y="158"/>
                  <a:pt x="221" y="158"/>
                  <a:pt x="221" y="158"/>
                </a:cubicBezTo>
                <a:cubicBezTo>
                  <a:pt x="217" y="157"/>
                  <a:pt x="214" y="155"/>
                  <a:pt x="210" y="154"/>
                </a:cubicBezTo>
                <a:cubicBezTo>
                  <a:pt x="207" y="154"/>
                  <a:pt x="204" y="153"/>
                  <a:pt x="200" y="153"/>
                </a:cubicBezTo>
                <a:cubicBezTo>
                  <a:pt x="200" y="181"/>
                  <a:pt x="200" y="181"/>
                  <a:pt x="200" y="181"/>
                </a:cubicBezTo>
                <a:cubicBezTo>
                  <a:pt x="204" y="182"/>
                  <a:pt x="206" y="184"/>
                  <a:pt x="210" y="185"/>
                </a:cubicBezTo>
                <a:cubicBezTo>
                  <a:pt x="213" y="187"/>
                  <a:pt x="216" y="189"/>
                  <a:pt x="219" y="191"/>
                </a:cubicBezTo>
                <a:cubicBezTo>
                  <a:pt x="222" y="193"/>
                  <a:pt x="224" y="196"/>
                  <a:pt x="225" y="200"/>
                </a:cubicBezTo>
                <a:cubicBezTo>
                  <a:pt x="227" y="204"/>
                  <a:pt x="228" y="208"/>
                  <a:pt x="228" y="213"/>
                </a:cubicBezTo>
                <a:cubicBezTo>
                  <a:pt x="228" y="217"/>
                  <a:pt x="227" y="220"/>
                  <a:pt x="226" y="223"/>
                </a:cubicBezTo>
                <a:close/>
              </a:path>
            </a:pathLst>
          </a:custGeom>
          <a:solidFill>
            <a:srgbClr val="5E86A2"/>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1" name="Freeform 18"/>
          <p:cNvSpPr>
            <a:spLocks noEditPoints="1"/>
          </p:cNvSpPr>
          <p:nvPr/>
        </p:nvSpPr>
        <p:spPr bwMode="auto">
          <a:xfrm>
            <a:off x="6272213" y="3111500"/>
            <a:ext cx="376237" cy="379413"/>
          </a:xfrm>
          <a:custGeom>
            <a:avLst/>
            <a:gdLst>
              <a:gd name="T0" fmla="*/ 42 w 206"/>
              <a:gd name="T1" fmla="*/ 104 h 208"/>
              <a:gd name="T2" fmla="*/ 126 w 206"/>
              <a:gd name="T3" fmla="*/ 23 h 208"/>
              <a:gd name="T4" fmla="*/ 153 w 206"/>
              <a:gd name="T5" fmla="*/ 34 h 208"/>
              <a:gd name="T6" fmla="*/ 168 w 206"/>
              <a:gd name="T7" fmla="*/ 48 h 208"/>
              <a:gd name="T8" fmla="*/ 183 w 206"/>
              <a:gd name="T9" fmla="*/ 73 h 208"/>
              <a:gd name="T10" fmla="*/ 186 w 206"/>
              <a:gd name="T11" fmla="*/ 90 h 208"/>
              <a:gd name="T12" fmla="*/ 188 w 206"/>
              <a:gd name="T13" fmla="*/ 116 h 208"/>
              <a:gd name="T14" fmla="*/ 184 w 206"/>
              <a:gd name="T15" fmla="*/ 132 h 208"/>
              <a:gd name="T16" fmla="*/ 171 w 206"/>
              <a:gd name="T17" fmla="*/ 157 h 208"/>
              <a:gd name="T18" fmla="*/ 161 w 206"/>
              <a:gd name="T19" fmla="*/ 166 h 208"/>
              <a:gd name="T20" fmla="*/ 137 w 206"/>
              <a:gd name="T21" fmla="*/ 182 h 208"/>
              <a:gd name="T22" fmla="*/ 124 w 206"/>
              <a:gd name="T23" fmla="*/ 186 h 208"/>
              <a:gd name="T24" fmla="*/ 95 w 206"/>
              <a:gd name="T25" fmla="*/ 189 h 208"/>
              <a:gd name="T26" fmla="*/ 82 w 206"/>
              <a:gd name="T27" fmla="*/ 185 h 208"/>
              <a:gd name="T28" fmla="*/ 56 w 206"/>
              <a:gd name="T29" fmla="*/ 174 h 208"/>
              <a:gd name="T30" fmla="*/ 21 w 206"/>
              <a:gd name="T31" fmla="*/ 167 h 208"/>
              <a:gd name="T32" fmla="*/ 26 w 206"/>
              <a:gd name="T33" fmla="*/ 136 h 208"/>
              <a:gd name="T34" fmla="*/ 0 w 206"/>
              <a:gd name="T35" fmla="*/ 93 h 208"/>
              <a:gd name="T36" fmla="*/ 24 w 206"/>
              <a:gd name="T37" fmla="*/ 77 h 208"/>
              <a:gd name="T38" fmla="*/ 38 w 206"/>
              <a:gd name="T39" fmla="*/ 51 h 208"/>
              <a:gd name="T40" fmla="*/ 40 w 206"/>
              <a:gd name="T41" fmla="*/ 22 h 208"/>
              <a:gd name="T42" fmla="*/ 72 w 206"/>
              <a:gd name="T43" fmla="*/ 26 h 208"/>
              <a:gd name="T44" fmla="*/ 108 w 206"/>
              <a:gd name="T45" fmla="*/ 0 h 208"/>
              <a:gd name="T46" fmla="*/ 126 w 206"/>
              <a:gd name="T47" fmla="*/ 23 h 208"/>
              <a:gd name="T48" fmla="*/ 104 w 206"/>
              <a:gd name="T49" fmla="*/ 174 h 208"/>
              <a:gd name="T50" fmla="*/ 121 w 206"/>
              <a:gd name="T51" fmla="*/ 108 h 208"/>
              <a:gd name="T52" fmla="*/ 106 w 206"/>
              <a:gd name="T53" fmla="*/ 97 h 208"/>
              <a:gd name="T54" fmla="*/ 118 w 206"/>
              <a:gd name="T55" fmla="*/ 84 h 208"/>
              <a:gd name="T56" fmla="*/ 106 w 206"/>
              <a:gd name="T57" fmla="*/ 74 h 208"/>
              <a:gd name="T58" fmla="*/ 101 w 206"/>
              <a:gd name="T59" fmla="*/ 68 h 208"/>
              <a:gd name="T60" fmla="*/ 90 w 206"/>
              <a:gd name="T61" fmla="*/ 80 h 208"/>
              <a:gd name="T62" fmla="*/ 87 w 206"/>
              <a:gd name="T63" fmla="*/ 97 h 208"/>
              <a:gd name="T64" fmla="*/ 101 w 206"/>
              <a:gd name="T65" fmla="*/ 108 h 208"/>
              <a:gd name="T66" fmla="*/ 93 w 206"/>
              <a:gd name="T67" fmla="*/ 125 h 208"/>
              <a:gd name="T68" fmla="*/ 83 w 206"/>
              <a:gd name="T69" fmla="*/ 130 h 208"/>
              <a:gd name="T70" fmla="*/ 95 w 206"/>
              <a:gd name="T71" fmla="*/ 134 h 208"/>
              <a:gd name="T72" fmla="*/ 101 w 206"/>
              <a:gd name="T73" fmla="*/ 134 h 208"/>
              <a:gd name="T74" fmla="*/ 106 w 206"/>
              <a:gd name="T75" fmla="*/ 134 h 208"/>
              <a:gd name="T76" fmla="*/ 121 w 206"/>
              <a:gd name="T77" fmla="*/ 122 h 208"/>
              <a:gd name="T78" fmla="*/ 96 w 206"/>
              <a:gd name="T79" fmla="*/ 84 h 208"/>
              <a:gd name="T80" fmla="*/ 101 w 206"/>
              <a:gd name="T81" fmla="*/ 95 h 208"/>
              <a:gd name="T82" fmla="*/ 96 w 206"/>
              <a:gd name="T83" fmla="*/ 84 h 208"/>
              <a:gd name="T84" fmla="*/ 108 w 206"/>
              <a:gd name="T85" fmla="*/ 126 h 208"/>
              <a:gd name="T86" fmla="*/ 111 w 206"/>
              <a:gd name="T87" fmla="*/ 11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6" h="208">
                <a:moveTo>
                  <a:pt x="164" y="104"/>
                </a:moveTo>
                <a:cubicBezTo>
                  <a:pt x="164" y="138"/>
                  <a:pt x="137" y="165"/>
                  <a:pt x="103" y="165"/>
                </a:cubicBezTo>
                <a:cubicBezTo>
                  <a:pt x="69" y="165"/>
                  <a:pt x="42" y="138"/>
                  <a:pt x="42" y="104"/>
                </a:cubicBezTo>
                <a:cubicBezTo>
                  <a:pt x="42" y="70"/>
                  <a:pt x="69" y="43"/>
                  <a:pt x="103" y="43"/>
                </a:cubicBezTo>
                <a:cubicBezTo>
                  <a:pt x="137" y="43"/>
                  <a:pt x="164" y="70"/>
                  <a:pt x="164" y="104"/>
                </a:cubicBezTo>
                <a:close/>
                <a:moveTo>
                  <a:pt x="126" y="23"/>
                </a:moveTo>
                <a:cubicBezTo>
                  <a:pt x="139" y="6"/>
                  <a:pt x="139" y="6"/>
                  <a:pt x="139" y="6"/>
                </a:cubicBezTo>
                <a:cubicBezTo>
                  <a:pt x="158" y="15"/>
                  <a:pt x="158" y="15"/>
                  <a:pt x="158" y="15"/>
                </a:cubicBezTo>
                <a:cubicBezTo>
                  <a:pt x="153" y="34"/>
                  <a:pt x="153" y="34"/>
                  <a:pt x="153" y="34"/>
                </a:cubicBezTo>
                <a:cubicBezTo>
                  <a:pt x="152" y="35"/>
                  <a:pt x="152" y="35"/>
                  <a:pt x="152" y="35"/>
                </a:cubicBezTo>
                <a:cubicBezTo>
                  <a:pt x="158" y="39"/>
                  <a:pt x="163" y="43"/>
                  <a:pt x="167" y="49"/>
                </a:cubicBezTo>
                <a:cubicBezTo>
                  <a:pt x="168" y="48"/>
                  <a:pt x="168" y="48"/>
                  <a:pt x="168" y="48"/>
                </a:cubicBezTo>
                <a:cubicBezTo>
                  <a:pt x="187" y="41"/>
                  <a:pt x="187" y="41"/>
                  <a:pt x="187" y="41"/>
                </a:cubicBezTo>
                <a:cubicBezTo>
                  <a:pt x="198" y="59"/>
                  <a:pt x="198" y="59"/>
                  <a:pt x="198" y="59"/>
                </a:cubicBezTo>
                <a:cubicBezTo>
                  <a:pt x="183" y="73"/>
                  <a:pt x="183" y="73"/>
                  <a:pt x="183" y="73"/>
                </a:cubicBezTo>
                <a:cubicBezTo>
                  <a:pt x="182" y="73"/>
                  <a:pt x="182" y="73"/>
                  <a:pt x="182" y="73"/>
                </a:cubicBezTo>
                <a:cubicBezTo>
                  <a:pt x="184" y="78"/>
                  <a:pt x="185" y="84"/>
                  <a:pt x="186" y="90"/>
                </a:cubicBezTo>
                <a:cubicBezTo>
                  <a:pt x="186" y="90"/>
                  <a:pt x="186" y="90"/>
                  <a:pt x="186" y="90"/>
                </a:cubicBezTo>
                <a:cubicBezTo>
                  <a:pt x="206" y="94"/>
                  <a:pt x="206" y="94"/>
                  <a:pt x="206" y="94"/>
                </a:cubicBezTo>
                <a:cubicBezTo>
                  <a:pt x="206" y="115"/>
                  <a:pt x="206" y="115"/>
                  <a:pt x="206" y="115"/>
                </a:cubicBezTo>
                <a:cubicBezTo>
                  <a:pt x="188" y="116"/>
                  <a:pt x="188" y="116"/>
                  <a:pt x="188" y="116"/>
                </a:cubicBezTo>
                <a:cubicBezTo>
                  <a:pt x="187" y="116"/>
                  <a:pt x="187" y="116"/>
                  <a:pt x="187" y="116"/>
                </a:cubicBezTo>
                <a:cubicBezTo>
                  <a:pt x="186" y="122"/>
                  <a:pt x="185" y="126"/>
                  <a:pt x="184" y="130"/>
                </a:cubicBezTo>
                <a:cubicBezTo>
                  <a:pt x="184" y="132"/>
                  <a:pt x="184" y="132"/>
                  <a:pt x="184" y="132"/>
                </a:cubicBezTo>
                <a:cubicBezTo>
                  <a:pt x="200" y="145"/>
                  <a:pt x="200" y="145"/>
                  <a:pt x="200" y="145"/>
                </a:cubicBezTo>
                <a:cubicBezTo>
                  <a:pt x="190" y="164"/>
                  <a:pt x="190" y="164"/>
                  <a:pt x="190" y="164"/>
                </a:cubicBezTo>
                <a:cubicBezTo>
                  <a:pt x="171" y="157"/>
                  <a:pt x="171" y="157"/>
                  <a:pt x="171" y="157"/>
                </a:cubicBezTo>
                <a:cubicBezTo>
                  <a:pt x="170" y="157"/>
                  <a:pt x="170" y="157"/>
                  <a:pt x="170" y="157"/>
                </a:cubicBezTo>
                <a:cubicBezTo>
                  <a:pt x="167" y="160"/>
                  <a:pt x="164" y="163"/>
                  <a:pt x="161" y="166"/>
                </a:cubicBezTo>
                <a:cubicBezTo>
                  <a:pt x="161" y="166"/>
                  <a:pt x="161" y="166"/>
                  <a:pt x="161" y="166"/>
                </a:cubicBezTo>
                <a:cubicBezTo>
                  <a:pt x="169" y="186"/>
                  <a:pt x="169" y="186"/>
                  <a:pt x="169" y="186"/>
                </a:cubicBezTo>
                <a:cubicBezTo>
                  <a:pt x="151" y="197"/>
                  <a:pt x="151" y="197"/>
                  <a:pt x="151" y="197"/>
                </a:cubicBezTo>
                <a:cubicBezTo>
                  <a:pt x="137" y="182"/>
                  <a:pt x="137" y="182"/>
                  <a:pt x="137" y="182"/>
                </a:cubicBezTo>
                <a:cubicBezTo>
                  <a:pt x="137" y="182"/>
                  <a:pt x="137" y="182"/>
                  <a:pt x="137" y="182"/>
                </a:cubicBezTo>
                <a:cubicBezTo>
                  <a:pt x="133" y="184"/>
                  <a:pt x="128" y="185"/>
                  <a:pt x="124" y="186"/>
                </a:cubicBezTo>
                <a:cubicBezTo>
                  <a:pt x="124" y="186"/>
                  <a:pt x="124" y="186"/>
                  <a:pt x="124" y="186"/>
                </a:cubicBezTo>
                <a:cubicBezTo>
                  <a:pt x="121" y="207"/>
                  <a:pt x="121" y="207"/>
                  <a:pt x="121" y="207"/>
                </a:cubicBezTo>
                <a:cubicBezTo>
                  <a:pt x="100" y="208"/>
                  <a:pt x="100" y="208"/>
                  <a:pt x="100" y="208"/>
                </a:cubicBezTo>
                <a:cubicBezTo>
                  <a:pt x="95" y="189"/>
                  <a:pt x="95" y="189"/>
                  <a:pt x="95" y="189"/>
                </a:cubicBezTo>
                <a:cubicBezTo>
                  <a:pt x="95" y="188"/>
                  <a:pt x="95" y="188"/>
                  <a:pt x="95" y="188"/>
                </a:cubicBezTo>
                <a:cubicBezTo>
                  <a:pt x="91" y="188"/>
                  <a:pt x="87" y="187"/>
                  <a:pt x="82" y="185"/>
                </a:cubicBezTo>
                <a:cubicBezTo>
                  <a:pt x="82" y="185"/>
                  <a:pt x="82" y="185"/>
                  <a:pt x="82" y="185"/>
                </a:cubicBezTo>
                <a:cubicBezTo>
                  <a:pt x="70" y="203"/>
                  <a:pt x="70" y="203"/>
                  <a:pt x="70" y="203"/>
                </a:cubicBezTo>
                <a:cubicBezTo>
                  <a:pt x="51" y="194"/>
                  <a:pt x="51" y="194"/>
                  <a:pt x="51" y="194"/>
                </a:cubicBezTo>
                <a:cubicBezTo>
                  <a:pt x="56" y="174"/>
                  <a:pt x="56" y="174"/>
                  <a:pt x="56" y="174"/>
                </a:cubicBezTo>
                <a:cubicBezTo>
                  <a:pt x="56" y="173"/>
                  <a:pt x="56" y="173"/>
                  <a:pt x="56" y="173"/>
                </a:cubicBezTo>
                <a:cubicBezTo>
                  <a:pt x="51" y="170"/>
                  <a:pt x="45" y="165"/>
                  <a:pt x="41" y="160"/>
                </a:cubicBezTo>
                <a:cubicBezTo>
                  <a:pt x="21" y="167"/>
                  <a:pt x="21" y="167"/>
                  <a:pt x="21" y="167"/>
                </a:cubicBezTo>
                <a:cubicBezTo>
                  <a:pt x="10" y="149"/>
                  <a:pt x="10" y="149"/>
                  <a:pt x="10" y="149"/>
                </a:cubicBezTo>
                <a:cubicBezTo>
                  <a:pt x="26" y="136"/>
                  <a:pt x="26" y="136"/>
                  <a:pt x="26" y="136"/>
                </a:cubicBezTo>
                <a:cubicBezTo>
                  <a:pt x="26" y="136"/>
                  <a:pt x="26" y="136"/>
                  <a:pt x="26" y="136"/>
                </a:cubicBezTo>
                <a:cubicBezTo>
                  <a:pt x="24" y="130"/>
                  <a:pt x="22" y="124"/>
                  <a:pt x="21" y="118"/>
                </a:cubicBezTo>
                <a:cubicBezTo>
                  <a:pt x="0" y="114"/>
                  <a:pt x="0" y="114"/>
                  <a:pt x="0" y="114"/>
                </a:cubicBezTo>
                <a:cubicBezTo>
                  <a:pt x="0" y="93"/>
                  <a:pt x="0" y="93"/>
                  <a:pt x="0" y="93"/>
                </a:cubicBezTo>
                <a:cubicBezTo>
                  <a:pt x="21" y="90"/>
                  <a:pt x="21" y="90"/>
                  <a:pt x="21" y="90"/>
                </a:cubicBezTo>
                <a:cubicBezTo>
                  <a:pt x="21" y="90"/>
                  <a:pt x="21" y="90"/>
                  <a:pt x="21" y="90"/>
                </a:cubicBezTo>
                <a:cubicBezTo>
                  <a:pt x="22" y="84"/>
                  <a:pt x="23" y="81"/>
                  <a:pt x="24" y="77"/>
                </a:cubicBezTo>
                <a:cubicBezTo>
                  <a:pt x="8" y="63"/>
                  <a:pt x="8" y="63"/>
                  <a:pt x="8" y="63"/>
                </a:cubicBezTo>
                <a:cubicBezTo>
                  <a:pt x="18" y="45"/>
                  <a:pt x="18" y="45"/>
                  <a:pt x="18" y="45"/>
                </a:cubicBezTo>
                <a:cubicBezTo>
                  <a:pt x="38" y="51"/>
                  <a:pt x="38" y="51"/>
                  <a:pt x="38" y="51"/>
                </a:cubicBezTo>
                <a:cubicBezTo>
                  <a:pt x="38" y="52"/>
                  <a:pt x="38" y="52"/>
                  <a:pt x="38" y="52"/>
                </a:cubicBezTo>
                <a:cubicBezTo>
                  <a:pt x="41" y="48"/>
                  <a:pt x="44" y="45"/>
                  <a:pt x="48" y="42"/>
                </a:cubicBezTo>
                <a:cubicBezTo>
                  <a:pt x="40" y="22"/>
                  <a:pt x="40" y="22"/>
                  <a:pt x="40" y="22"/>
                </a:cubicBezTo>
                <a:cubicBezTo>
                  <a:pt x="58" y="11"/>
                  <a:pt x="58" y="11"/>
                  <a:pt x="58" y="11"/>
                </a:cubicBezTo>
                <a:cubicBezTo>
                  <a:pt x="71" y="26"/>
                  <a:pt x="71" y="26"/>
                  <a:pt x="71" y="26"/>
                </a:cubicBezTo>
                <a:cubicBezTo>
                  <a:pt x="72" y="26"/>
                  <a:pt x="72" y="26"/>
                  <a:pt x="72" y="26"/>
                </a:cubicBezTo>
                <a:cubicBezTo>
                  <a:pt x="76" y="25"/>
                  <a:pt x="80" y="23"/>
                  <a:pt x="85" y="22"/>
                </a:cubicBezTo>
                <a:cubicBezTo>
                  <a:pt x="87" y="1"/>
                  <a:pt x="87" y="1"/>
                  <a:pt x="87" y="1"/>
                </a:cubicBezTo>
                <a:cubicBezTo>
                  <a:pt x="108" y="0"/>
                  <a:pt x="108" y="0"/>
                  <a:pt x="108" y="0"/>
                </a:cubicBezTo>
                <a:cubicBezTo>
                  <a:pt x="113" y="20"/>
                  <a:pt x="113" y="20"/>
                  <a:pt x="113" y="20"/>
                </a:cubicBezTo>
                <a:cubicBezTo>
                  <a:pt x="113" y="20"/>
                  <a:pt x="113" y="20"/>
                  <a:pt x="113" y="20"/>
                </a:cubicBezTo>
                <a:cubicBezTo>
                  <a:pt x="118" y="21"/>
                  <a:pt x="122" y="22"/>
                  <a:pt x="126" y="23"/>
                </a:cubicBezTo>
                <a:close/>
                <a:moveTo>
                  <a:pt x="104" y="34"/>
                </a:moveTo>
                <a:cubicBezTo>
                  <a:pt x="65" y="34"/>
                  <a:pt x="34" y="66"/>
                  <a:pt x="34" y="104"/>
                </a:cubicBezTo>
                <a:cubicBezTo>
                  <a:pt x="34" y="143"/>
                  <a:pt x="65" y="174"/>
                  <a:pt x="104" y="174"/>
                </a:cubicBezTo>
                <a:cubicBezTo>
                  <a:pt x="143" y="174"/>
                  <a:pt x="174" y="143"/>
                  <a:pt x="174" y="104"/>
                </a:cubicBezTo>
                <a:cubicBezTo>
                  <a:pt x="174" y="65"/>
                  <a:pt x="143" y="34"/>
                  <a:pt x="104" y="34"/>
                </a:cubicBezTo>
                <a:close/>
                <a:moveTo>
                  <a:pt x="121" y="108"/>
                </a:moveTo>
                <a:cubicBezTo>
                  <a:pt x="120" y="106"/>
                  <a:pt x="119" y="105"/>
                  <a:pt x="117" y="103"/>
                </a:cubicBezTo>
                <a:cubicBezTo>
                  <a:pt x="116" y="102"/>
                  <a:pt x="114" y="101"/>
                  <a:pt x="112" y="100"/>
                </a:cubicBezTo>
                <a:cubicBezTo>
                  <a:pt x="110" y="99"/>
                  <a:pt x="108" y="98"/>
                  <a:pt x="106" y="97"/>
                </a:cubicBezTo>
                <a:cubicBezTo>
                  <a:pt x="106" y="81"/>
                  <a:pt x="106" y="81"/>
                  <a:pt x="106" y="81"/>
                </a:cubicBezTo>
                <a:cubicBezTo>
                  <a:pt x="108" y="81"/>
                  <a:pt x="110" y="81"/>
                  <a:pt x="112" y="82"/>
                </a:cubicBezTo>
                <a:cubicBezTo>
                  <a:pt x="114" y="82"/>
                  <a:pt x="116" y="83"/>
                  <a:pt x="118" y="84"/>
                </a:cubicBezTo>
                <a:cubicBezTo>
                  <a:pt x="120" y="75"/>
                  <a:pt x="120" y="75"/>
                  <a:pt x="120" y="75"/>
                </a:cubicBezTo>
                <a:cubicBezTo>
                  <a:pt x="118" y="75"/>
                  <a:pt x="116" y="74"/>
                  <a:pt x="113" y="74"/>
                </a:cubicBezTo>
                <a:cubicBezTo>
                  <a:pt x="111" y="74"/>
                  <a:pt x="109" y="74"/>
                  <a:pt x="106" y="74"/>
                </a:cubicBezTo>
                <a:cubicBezTo>
                  <a:pt x="106" y="74"/>
                  <a:pt x="106" y="74"/>
                  <a:pt x="106" y="74"/>
                </a:cubicBezTo>
                <a:cubicBezTo>
                  <a:pt x="106" y="68"/>
                  <a:pt x="106" y="68"/>
                  <a:pt x="106" y="68"/>
                </a:cubicBezTo>
                <a:cubicBezTo>
                  <a:pt x="101" y="68"/>
                  <a:pt x="101" y="68"/>
                  <a:pt x="101" y="68"/>
                </a:cubicBezTo>
                <a:cubicBezTo>
                  <a:pt x="101" y="74"/>
                  <a:pt x="101" y="74"/>
                  <a:pt x="101" y="74"/>
                </a:cubicBezTo>
                <a:cubicBezTo>
                  <a:pt x="99" y="74"/>
                  <a:pt x="97" y="75"/>
                  <a:pt x="95" y="76"/>
                </a:cubicBezTo>
                <a:cubicBezTo>
                  <a:pt x="93" y="78"/>
                  <a:pt x="91" y="79"/>
                  <a:pt x="90" y="80"/>
                </a:cubicBezTo>
                <a:cubicBezTo>
                  <a:pt x="88" y="82"/>
                  <a:pt x="87" y="83"/>
                  <a:pt x="86" y="85"/>
                </a:cubicBezTo>
                <a:cubicBezTo>
                  <a:pt x="86" y="87"/>
                  <a:pt x="85" y="88"/>
                  <a:pt x="85" y="90"/>
                </a:cubicBezTo>
                <a:cubicBezTo>
                  <a:pt x="85" y="93"/>
                  <a:pt x="86" y="95"/>
                  <a:pt x="87" y="97"/>
                </a:cubicBezTo>
                <a:cubicBezTo>
                  <a:pt x="88" y="99"/>
                  <a:pt x="89" y="101"/>
                  <a:pt x="91" y="103"/>
                </a:cubicBezTo>
                <a:cubicBezTo>
                  <a:pt x="92" y="104"/>
                  <a:pt x="94" y="105"/>
                  <a:pt x="96" y="106"/>
                </a:cubicBezTo>
                <a:cubicBezTo>
                  <a:pt x="98" y="107"/>
                  <a:pt x="99" y="108"/>
                  <a:pt x="101" y="108"/>
                </a:cubicBezTo>
                <a:cubicBezTo>
                  <a:pt x="101" y="127"/>
                  <a:pt x="101" y="127"/>
                  <a:pt x="101" y="127"/>
                </a:cubicBezTo>
                <a:cubicBezTo>
                  <a:pt x="100" y="127"/>
                  <a:pt x="99" y="127"/>
                  <a:pt x="97" y="126"/>
                </a:cubicBezTo>
                <a:cubicBezTo>
                  <a:pt x="96" y="126"/>
                  <a:pt x="94" y="125"/>
                  <a:pt x="93" y="125"/>
                </a:cubicBezTo>
                <a:cubicBezTo>
                  <a:pt x="92" y="124"/>
                  <a:pt x="90" y="124"/>
                  <a:pt x="89" y="123"/>
                </a:cubicBezTo>
                <a:cubicBezTo>
                  <a:pt x="88" y="122"/>
                  <a:pt x="87" y="122"/>
                  <a:pt x="86" y="121"/>
                </a:cubicBezTo>
                <a:cubicBezTo>
                  <a:pt x="83" y="130"/>
                  <a:pt x="83" y="130"/>
                  <a:pt x="83" y="130"/>
                </a:cubicBezTo>
                <a:cubicBezTo>
                  <a:pt x="85" y="131"/>
                  <a:pt x="86" y="131"/>
                  <a:pt x="87" y="132"/>
                </a:cubicBezTo>
                <a:cubicBezTo>
                  <a:pt x="88" y="133"/>
                  <a:pt x="90" y="133"/>
                  <a:pt x="91" y="133"/>
                </a:cubicBezTo>
                <a:cubicBezTo>
                  <a:pt x="92" y="134"/>
                  <a:pt x="94" y="134"/>
                  <a:pt x="95" y="134"/>
                </a:cubicBezTo>
                <a:cubicBezTo>
                  <a:pt x="97" y="134"/>
                  <a:pt x="99" y="135"/>
                  <a:pt x="100" y="135"/>
                </a:cubicBezTo>
                <a:cubicBezTo>
                  <a:pt x="101" y="135"/>
                  <a:pt x="101" y="135"/>
                  <a:pt x="101" y="134"/>
                </a:cubicBezTo>
                <a:cubicBezTo>
                  <a:pt x="101" y="134"/>
                  <a:pt x="101" y="134"/>
                  <a:pt x="101" y="134"/>
                </a:cubicBezTo>
                <a:cubicBezTo>
                  <a:pt x="101" y="141"/>
                  <a:pt x="101" y="141"/>
                  <a:pt x="101" y="141"/>
                </a:cubicBezTo>
                <a:cubicBezTo>
                  <a:pt x="106" y="141"/>
                  <a:pt x="106" y="141"/>
                  <a:pt x="106" y="141"/>
                </a:cubicBezTo>
                <a:cubicBezTo>
                  <a:pt x="106" y="134"/>
                  <a:pt x="106" y="134"/>
                  <a:pt x="106" y="134"/>
                </a:cubicBezTo>
                <a:cubicBezTo>
                  <a:pt x="109" y="133"/>
                  <a:pt x="111" y="132"/>
                  <a:pt x="113" y="131"/>
                </a:cubicBezTo>
                <a:cubicBezTo>
                  <a:pt x="115" y="130"/>
                  <a:pt x="117" y="129"/>
                  <a:pt x="118" y="127"/>
                </a:cubicBezTo>
                <a:cubicBezTo>
                  <a:pt x="120" y="125"/>
                  <a:pt x="121" y="124"/>
                  <a:pt x="121" y="122"/>
                </a:cubicBezTo>
                <a:cubicBezTo>
                  <a:pt x="122" y="120"/>
                  <a:pt x="123" y="118"/>
                  <a:pt x="123" y="116"/>
                </a:cubicBezTo>
                <a:cubicBezTo>
                  <a:pt x="123" y="113"/>
                  <a:pt x="122" y="111"/>
                  <a:pt x="121" y="108"/>
                </a:cubicBezTo>
                <a:close/>
                <a:moveTo>
                  <a:pt x="96" y="84"/>
                </a:moveTo>
                <a:cubicBezTo>
                  <a:pt x="96" y="83"/>
                  <a:pt x="97" y="83"/>
                  <a:pt x="98" y="82"/>
                </a:cubicBezTo>
                <a:cubicBezTo>
                  <a:pt x="99" y="82"/>
                  <a:pt x="100" y="81"/>
                  <a:pt x="101" y="81"/>
                </a:cubicBezTo>
                <a:cubicBezTo>
                  <a:pt x="101" y="95"/>
                  <a:pt x="101" y="95"/>
                  <a:pt x="101" y="95"/>
                </a:cubicBezTo>
                <a:cubicBezTo>
                  <a:pt x="100" y="94"/>
                  <a:pt x="98" y="93"/>
                  <a:pt x="97" y="92"/>
                </a:cubicBezTo>
                <a:cubicBezTo>
                  <a:pt x="96" y="91"/>
                  <a:pt x="96" y="90"/>
                  <a:pt x="96" y="88"/>
                </a:cubicBezTo>
                <a:cubicBezTo>
                  <a:pt x="96" y="87"/>
                  <a:pt x="96" y="85"/>
                  <a:pt x="96" y="84"/>
                </a:cubicBezTo>
                <a:close/>
                <a:moveTo>
                  <a:pt x="111" y="123"/>
                </a:moveTo>
                <a:cubicBezTo>
                  <a:pt x="111" y="124"/>
                  <a:pt x="110" y="125"/>
                  <a:pt x="109" y="126"/>
                </a:cubicBezTo>
                <a:cubicBezTo>
                  <a:pt x="109" y="126"/>
                  <a:pt x="108" y="126"/>
                  <a:pt x="108" y="126"/>
                </a:cubicBezTo>
                <a:cubicBezTo>
                  <a:pt x="107" y="126"/>
                  <a:pt x="107" y="127"/>
                  <a:pt x="106" y="127"/>
                </a:cubicBezTo>
                <a:cubicBezTo>
                  <a:pt x="106" y="111"/>
                  <a:pt x="106" y="111"/>
                  <a:pt x="106" y="111"/>
                </a:cubicBezTo>
                <a:cubicBezTo>
                  <a:pt x="108" y="111"/>
                  <a:pt x="110" y="112"/>
                  <a:pt x="111" y="113"/>
                </a:cubicBezTo>
                <a:cubicBezTo>
                  <a:pt x="112" y="115"/>
                  <a:pt x="112" y="116"/>
                  <a:pt x="112" y="118"/>
                </a:cubicBezTo>
                <a:cubicBezTo>
                  <a:pt x="112" y="120"/>
                  <a:pt x="112" y="122"/>
                  <a:pt x="111" y="123"/>
                </a:cubicBezTo>
                <a:close/>
              </a:path>
            </a:pathLst>
          </a:custGeom>
          <a:solidFill>
            <a:srgbClr val="5E86A2"/>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2" name="Freeform 19"/>
          <p:cNvSpPr>
            <a:spLocks noEditPoints="1"/>
          </p:cNvSpPr>
          <p:nvPr/>
        </p:nvSpPr>
        <p:spPr bwMode="auto">
          <a:xfrm>
            <a:off x="6161088" y="3709988"/>
            <a:ext cx="307975" cy="311150"/>
          </a:xfrm>
          <a:custGeom>
            <a:avLst/>
            <a:gdLst>
              <a:gd name="T0" fmla="*/ 35 w 168"/>
              <a:gd name="T1" fmla="*/ 85 h 170"/>
              <a:gd name="T2" fmla="*/ 103 w 168"/>
              <a:gd name="T3" fmla="*/ 19 h 170"/>
              <a:gd name="T4" fmla="*/ 125 w 168"/>
              <a:gd name="T5" fmla="*/ 28 h 170"/>
              <a:gd name="T6" fmla="*/ 137 w 168"/>
              <a:gd name="T7" fmla="*/ 40 h 170"/>
              <a:gd name="T8" fmla="*/ 150 w 168"/>
              <a:gd name="T9" fmla="*/ 59 h 170"/>
              <a:gd name="T10" fmla="*/ 152 w 168"/>
              <a:gd name="T11" fmla="*/ 73 h 170"/>
              <a:gd name="T12" fmla="*/ 154 w 168"/>
              <a:gd name="T13" fmla="*/ 95 h 170"/>
              <a:gd name="T14" fmla="*/ 151 w 168"/>
              <a:gd name="T15" fmla="*/ 108 h 170"/>
              <a:gd name="T16" fmla="*/ 140 w 168"/>
              <a:gd name="T17" fmla="*/ 128 h 170"/>
              <a:gd name="T18" fmla="*/ 132 w 168"/>
              <a:gd name="T19" fmla="*/ 136 h 170"/>
              <a:gd name="T20" fmla="*/ 112 w 168"/>
              <a:gd name="T21" fmla="*/ 149 h 170"/>
              <a:gd name="T22" fmla="*/ 101 w 168"/>
              <a:gd name="T23" fmla="*/ 152 h 170"/>
              <a:gd name="T24" fmla="*/ 78 w 168"/>
              <a:gd name="T25" fmla="*/ 154 h 170"/>
              <a:gd name="T26" fmla="*/ 67 w 168"/>
              <a:gd name="T27" fmla="*/ 152 h 170"/>
              <a:gd name="T28" fmla="*/ 46 w 168"/>
              <a:gd name="T29" fmla="*/ 142 h 170"/>
              <a:gd name="T30" fmla="*/ 17 w 168"/>
              <a:gd name="T31" fmla="*/ 137 h 170"/>
              <a:gd name="T32" fmla="*/ 21 w 168"/>
              <a:gd name="T33" fmla="*/ 111 h 170"/>
              <a:gd name="T34" fmla="*/ 0 w 168"/>
              <a:gd name="T35" fmla="*/ 76 h 170"/>
              <a:gd name="T36" fmla="*/ 20 w 168"/>
              <a:gd name="T37" fmla="*/ 63 h 170"/>
              <a:gd name="T38" fmla="*/ 31 w 168"/>
              <a:gd name="T39" fmla="*/ 42 h 170"/>
              <a:gd name="T40" fmla="*/ 33 w 168"/>
              <a:gd name="T41" fmla="*/ 18 h 170"/>
              <a:gd name="T42" fmla="*/ 59 w 168"/>
              <a:gd name="T43" fmla="*/ 21 h 170"/>
              <a:gd name="T44" fmla="*/ 89 w 168"/>
              <a:gd name="T45" fmla="*/ 0 h 170"/>
              <a:gd name="T46" fmla="*/ 103 w 168"/>
              <a:gd name="T47" fmla="*/ 19 h 170"/>
              <a:gd name="T48" fmla="*/ 85 w 168"/>
              <a:gd name="T49" fmla="*/ 142 h 170"/>
              <a:gd name="T50" fmla="*/ 101 w 168"/>
              <a:gd name="T51" fmla="*/ 88 h 170"/>
              <a:gd name="T52" fmla="*/ 86 w 168"/>
              <a:gd name="T53" fmla="*/ 77 h 170"/>
              <a:gd name="T54" fmla="*/ 98 w 168"/>
              <a:gd name="T55" fmla="*/ 63 h 170"/>
              <a:gd name="T56" fmla="*/ 86 w 168"/>
              <a:gd name="T57" fmla="*/ 53 h 170"/>
              <a:gd name="T58" fmla="*/ 81 w 168"/>
              <a:gd name="T59" fmla="*/ 47 h 170"/>
              <a:gd name="T60" fmla="*/ 69 w 168"/>
              <a:gd name="T61" fmla="*/ 60 h 170"/>
              <a:gd name="T62" fmla="*/ 67 w 168"/>
              <a:gd name="T63" fmla="*/ 77 h 170"/>
              <a:gd name="T64" fmla="*/ 81 w 168"/>
              <a:gd name="T65" fmla="*/ 88 h 170"/>
              <a:gd name="T66" fmla="*/ 73 w 168"/>
              <a:gd name="T67" fmla="*/ 104 h 170"/>
              <a:gd name="T68" fmla="*/ 63 w 168"/>
              <a:gd name="T69" fmla="*/ 110 h 170"/>
              <a:gd name="T70" fmla="*/ 75 w 168"/>
              <a:gd name="T71" fmla="*/ 114 h 170"/>
              <a:gd name="T72" fmla="*/ 81 w 168"/>
              <a:gd name="T73" fmla="*/ 114 h 170"/>
              <a:gd name="T74" fmla="*/ 86 w 168"/>
              <a:gd name="T75" fmla="*/ 113 h 170"/>
              <a:gd name="T76" fmla="*/ 101 w 168"/>
              <a:gd name="T77" fmla="*/ 101 h 170"/>
              <a:gd name="T78" fmla="*/ 76 w 168"/>
              <a:gd name="T79" fmla="*/ 64 h 170"/>
              <a:gd name="T80" fmla="*/ 81 w 168"/>
              <a:gd name="T81" fmla="*/ 75 h 170"/>
              <a:gd name="T82" fmla="*/ 76 w 168"/>
              <a:gd name="T83" fmla="*/ 64 h 170"/>
              <a:gd name="T84" fmla="*/ 88 w 168"/>
              <a:gd name="T85" fmla="*/ 106 h 170"/>
              <a:gd name="T86" fmla="*/ 91 w 168"/>
              <a:gd name="T87" fmla="*/ 9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8" h="170">
                <a:moveTo>
                  <a:pt x="135" y="85"/>
                </a:moveTo>
                <a:cubicBezTo>
                  <a:pt x="135" y="113"/>
                  <a:pt x="113" y="135"/>
                  <a:pt x="85" y="135"/>
                </a:cubicBezTo>
                <a:cubicBezTo>
                  <a:pt x="58" y="135"/>
                  <a:pt x="35" y="113"/>
                  <a:pt x="35" y="85"/>
                </a:cubicBezTo>
                <a:cubicBezTo>
                  <a:pt x="35" y="57"/>
                  <a:pt x="58" y="35"/>
                  <a:pt x="85" y="35"/>
                </a:cubicBezTo>
                <a:cubicBezTo>
                  <a:pt x="113" y="35"/>
                  <a:pt x="135" y="57"/>
                  <a:pt x="135" y="85"/>
                </a:cubicBezTo>
                <a:close/>
                <a:moveTo>
                  <a:pt x="103" y="19"/>
                </a:moveTo>
                <a:cubicBezTo>
                  <a:pt x="114" y="5"/>
                  <a:pt x="114" y="5"/>
                  <a:pt x="114" y="5"/>
                </a:cubicBezTo>
                <a:cubicBezTo>
                  <a:pt x="129" y="12"/>
                  <a:pt x="129" y="12"/>
                  <a:pt x="129" y="12"/>
                </a:cubicBezTo>
                <a:cubicBezTo>
                  <a:pt x="125" y="28"/>
                  <a:pt x="125" y="28"/>
                  <a:pt x="125" y="28"/>
                </a:cubicBezTo>
                <a:cubicBezTo>
                  <a:pt x="125" y="29"/>
                  <a:pt x="125" y="29"/>
                  <a:pt x="125" y="29"/>
                </a:cubicBezTo>
                <a:cubicBezTo>
                  <a:pt x="129" y="32"/>
                  <a:pt x="133" y="35"/>
                  <a:pt x="137" y="40"/>
                </a:cubicBezTo>
                <a:cubicBezTo>
                  <a:pt x="137" y="40"/>
                  <a:pt x="137" y="40"/>
                  <a:pt x="137" y="40"/>
                </a:cubicBezTo>
                <a:cubicBezTo>
                  <a:pt x="153" y="34"/>
                  <a:pt x="153" y="34"/>
                  <a:pt x="153" y="34"/>
                </a:cubicBezTo>
                <a:cubicBezTo>
                  <a:pt x="162" y="48"/>
                  <a:pt x="162" y="48"/>
                  <a:pt x="162" y="48"/>
                </a:cubicBezTo>
                <a:cubicBezTo>
                  <a:pt x="150" y="59"/>
                  <a:pt x="150" y="59"/>
                  <a:pt x="150" y="59"/>
                </a:cubicBezTo>
                <a:cubicBezTo>
                  <a:pt x="149" y="60"/>
                  <a:pt x="149" y="60"/>
                  <a:pt x="149" y="60"/>
                </a:cubicBezTo>
                <a:cubicBezTo>
                  <a:pt x="151" y="64"/>
                  <a:pt x="152" y="69"/>
                  <a:pt x="153" y="73"/>
                </a:cubicBezTo>
                <a:cubicBezTo>
                  <a:pt x="152" y="73"/>
                  <a:pt x="152" y="73"/>
                  <a:pt x="152" y="73"/>
                </a:cubicBezTo>
                <a:cubicBezTo>
                  <a:pt x="168" y="77"/>
                  <a:pt x="168" y="77"/>
                  <a:pt x="168" y="77"/>
                </a:cubicBezTo>
                <a:cubicBezTo>
                  <a:pt x="168" y="94"/>
                  <a:pt x="168" y="94"/>
                  <a:pt x="168" y="94"/>
                </a:cubicBezTo>
                <a:cubicBezTo>
                  <a:pt x="154" y="95"/>
                  <a:pt x="154" y="95"/>
                  <a:pt x="154" y="95"/>
                </a:cubicBezTo>
                <a:cubicBezTo>
                  <a:pt x="153" y="95"/>
                  <a:pt x="153" y="95"/>
                  <a:pt x="153" y="95"/>
                </a:cubicBezTo>
                <a:cubicBezTo>
                  <a:pt x="152" y="100"/>
                  <a:pt x="152" y="103"/>
                  <a:pt x="150" y="107"/>
                </a:cubicBezTo>
                <a:cubicBezTo>
                  <a:pt x="151" y="108"/>
                  <a:pt x="151" y="108"/>
                  <a:pt x="151" y="108"/>
                </a:cubicBezTo>
                <a:cubicBezTo>
                  <a:pt x="164" y="119"/>
                  <a:pt x="164" y="119"/>
                  <a:pt x="164" y="119"/>
                </a:cubicBezTo>
                <a:cubicBezTo>
                  <a:pt x="156" y="134"/>
                  <a:pt x="156" y="134"/>
                  <a:pt x="156" y="134"/>
                </a:cubicBezTo>
                <a:cubicBezTo>
                  <a:pt x="140" y="128"/>
                  <a:pt x="140" y="128"/>
                  <a:pt x="140" y="128"/>
                </a:cubicBezTo>
                <a:cubicBezTo>
                  <a:pt x="139" y="128"/>
                  <a:pt x="139" y="128"/>
                  <a:pt x="139" y="128"/>
                </a:cubicBezTo>
                <a:cubicBezTo>
                  <a:pt x="137" y="131"/>
                  <a:pt x="134" y="133"/>
                  <a:pt x="132" y="136"/>
                </a:cubicBezTo>
                <a:cubicBezTo>
                  <a:pt x="132" y="136"/>
                  <a:pt x="132" y="136"/>
                  <a:pt x="132" y="136"/>
                </a:cubicBezTo>
                <a:cubicBezTo>
                  <a:pt x="138" y="152"/>
                  <a:pt x="138" y="152"/>
                  <a:pt x="138" y="152"/>
                </a:cubicBezTo>
                <a:cubicBezTo>
                  <a:pt x="124" y="161"/>
                  <a:pt x="124" y="161"/>
                  <a:pt x="124" y="161"/>
                </a:cubicBezTo>
                <a:cubicBezTo>
                  <a:pt x="112" y="149"/>
                  <a:pt x="112" y="149"/>
                  <a:pt x="112" y="149"/>
                </a:cubicBezTo>
                <a:cubicBezTo>
                  <a:pt x="112" y="149"/>
                  <a:pt x="112" y="149"/>
                  <a:pt x="112" y="149"/>
                </a:cubicBezTo>
                <a:cubicBezTo>
                  <a:pt x="109" y="150"/>
                  <a:pt x="105" y="151"/>
                  <a:pt x="101" y="152"/>
                </a:cubicBezTo>
                <a:cubicBezTo>
                  <a:pt x="101" y="152"/>
                  <a:pt x="101" y="152"/>
                  <a:pt x="101" y="152"/>
                </a:cubicBezTo>
                <a:cubicBezTo>
                  <a:pt x="99" y="169"/>
                  <a:pt x="99" y="169"/>
                  <a:pt x="99" y="169"/>
                </a:cubicBezTo>
                <a:cubicBezTo>
                  <a:pt x="82" y="170"/>
                  <a:pt x="82" y="170"/>
                  <a:pt x="82" y="170"/>
                </a:cubicBezTo>
                <a:cubicBezTo>
                  <a:pt x="78" y="154"/>
                  <a:pt x="78" y="154"/>
                  <a:pt x="78" y="154"/>
                </a:cubicBezTo>
                <a:cubicBezTo>
                  <a:pt x="78" y="154"/>
                  <a:pt x="78" y="154"/>
                  <a:pt x="78" y="154"/>
                </a:cubicBezTo>
                <a:cubicBezTo>
                  <a:pt x="74" y="153"/>
                  <a:pt x="71" y="153"/>
                  <a:pt x="67" y="152"/>
                </a:cubicBezTo>
                <a:cubicBezTo>
                  <a:pt x="67" y="152"/>
                  <a:pt x="67" y="152"/>
                  <a:pt x="67" y="152"/>
                </a:cubicBezTo>
                <a:cubicBezTo>
                  <a:pt x="57" y="166"/>
                  <a:pt x="57" y="166"/>
                  <a:pt x="57" y="166"/>
                </a:cubicBezTo>
                <a:cubicBezTo>
                  <a:pt x="41" y="158"/>
                  <a:pt x="41" y="158"/>
                  <a:pt x="41" y="158"/>
                </a:cubicBezTo>
                <a:cubicBezTo>
                  <a:pt x="46" y="142"/>
                  <a:pt x="46" y="142"/>
                  <a:pt x="46" y="142"/>
                </a:cubicBezTo>
                <a:cubicBezTo>
                  <a:pt x="46" y="142"/>
                  <a:pt x="46" y="142"/>
                  <a:pt x="46" y="142"/>
                </a:cubicBezTo>
                <a:cubicBezTo>
                  <a:pt x="41" y="139"/>
                  <a:pt x="37" y="135"/>
                  <a:pt x="34" y="131"/>
                </a:cubicBezTo>
                <a:cubicBezTo>
                  <a:pt x="17" y="137"/>
                  <a:pt x="17" y="137"/>
                  <a:pt x="17" y="137"/>
                </a:cubicBezTo>
                <a:cubicBezTo>
                  <a:pt x="8" y="122"/>
                  <a:pt x="8" y="122"/>
                  <a:pt x="8" y="122"/>
                </a:cubicBezTo>
                <a:cubicBezTo>
                  <a:pt x="21" y="111"/>
                  <a:pt x="21" y="111"/>
                  <a:pt x="21" y="111"/>
                </a:cubicBezTo>
                <a:cubicBezTo>
                  <a:pt x="21" y="111"/>
                  <a:pt x="21" y="111"/>
                  <a:pt x="21" y="111"/>
                </a:cubicBezTo>
                <a:cubicBezTo>
                  <a:pt x="19" y="106"/>
                  <a:pt x="18" y="102"/>
                  <a:pt x="17" y="97"/>
                </a:cubicBezTo>
                <a:cubicBezTo>
                  <a:pt x="0" y="93"/>
                  <a:pt x="0" y="93"/>
                  <a:pt x="0" y="93"/>
                </a:cubicBezTo>
                <a:cubicBezTo>
                  <a:pt x="0" y="76"/>
                  <a:pt x="0" y="76"/>
                  <a:pt x="0" y="76"/>
                </a:cubicBezTo>
                <a:cubicBezTo>
                  <a:pt x="17" y="74"/>
                  <a:pt x="17" y="74"/>
                  <a:pt x="17" y="74"/>
                </a:cubicBezTo>
                <a:cubicBezTo>
                  <a:pt x="17" y="74"/>
                  <a:pt x="17" y="74"/>
                  <a:pt x="17" y="74"/>
                </a:cubicBezTo>
                <a:cubicBezTo>
                  <a:pt x="18" y="69"/>
                  <a:pt x="19" y="66"/>
                  <a:pt x="20" y="63"/>
                </a:cubicBezTo>
                <a:cubicBezTo>
                  <a:pt x="7" y="52"/>
                  <a:pt x="7" y="52"/>
                  <a:pt x="7" y="52"/>
                </a:cubicBezTo>
                <a:cubicBezTo>
                  <a:pt x="15" y="37"/>
                  <a:pt x="15" y="37"/>
                  <a:pt x="15" y="37"/>
                </a:cubicBezTo>
                <a:cubicBezTo>
                  <a:pt x="31" y="42"/>
                  <a:pt x="31" y="42"/>
                  <a:pt x="31" y="42"/>
                </a:cubicBezTo>
                <a:cubicBezTo>
                  <a:pt x="31" y="42"/>
                  <a:pt x="31" y="42"/>
                  <a:pt x="31" y="42"/>
                </a:cubicBezTo>
                <a:cubicBezTo>
                  <a:pt x="34" y="39"/>
                  <a:pt x="36" y="37"/>
                  <a:pt x="39" y="34"/>
                </a:cubicBezTo>
                <a:cubicBezTo>
                  <a:pt x="33" y="18"/>
                  <a:pt x="33" y="18"/>
                  <a:pt x="33" y="18"/>
                </a:cubicBezTo>
                <a:cubicBezTo>
                  <a:pt x="47" y="9"/>
                  <a:pt x="47" y="9"/>
                  <a:pt x="47" y="9"/>
                </a:cubicBezTo>
                <a:cubicBezTo>
                  <a:pt x="58" y="21"/>
                  <a:pt x="58" y="21"/>
                  <a:pt x="58" y="21"/>
                </a:cubicBezTo>
                <a:cubicBezTo>
                  <a:pt x="59" y="21"/>
                  <a:pt x="59" y="21"/>
                  <a:pt x="59" y="21"/>
                </a:cubicBezTo>
                <a:cubicBezTo>
                  <a:pt x="62" y="20"/>
                  <a:pt x="66" y="19"/>
                  <a:pt x="69" y="18"/>
                </a:cubicBezTo>
                <a:cubicBezTo>
                  <a:pt x="71" y="1"/>
                  <a:pt x="71" y="1"/>
                  <a:pt x="71" y="1"/>
                </a:cubicBezTo>
                <a:cubicBezTo>
                  <a:pt x="89" y="0"/>
                  <a:pt x="89" y="0"/>
                  <a:pt x="89" y="0"/>
                </a:cubicBezTo>
                <a:cubicBezTo>
                  <a:pt x="93" y="16"/>
                  <a:pt x="93" y="16"/>
                  <a:pt x="93" y="16"/>
                </a:cubicBezTo>
                <a:cubicBezTo>
                  <a:pt x="93" y="17"/>
                  <a:pt x="93" y="17"/>
                  <a:pt x="93" y="17"/>
                </a:cubicBezTo>
                <a:cubicBezTo>
                  <a:pt x="96" y="17"/>
                  <a:pt x="100" y="18"/>
                  <a:pt x="103" y="19"/>
                </a:cubicBezTo>
                <a:close/>
                <a:moveTo>
                  <a:pt x="85" y="28"/>
                </a:moveTo>
                <a:cubicBezTo>
                  <a:pt x="54" y="28"/>
                  <a:pt x="28" y="53"/>
                  <a:pt x="28" y="85"/>
                </a:cubicBezTo>
                <a:cubicBezTo>
                  <a:pt x="28" y="117"/>
                  <a:pt x="54" y="142"/>
                  <a:pt x="85" y="142"/>
                </a:cubicBezTo>
                <a:cubicBezTo>
                  <a:pt x="117" y="142"/>
                  <a:pt x="142" y="117"/>
                  <a:pt x="142" y="85"/>
                </a:cubicBezTo>
                <a:cubicBezTo>
                  <a:pt x="142" y="53"/>
                  <a:pt x="117" y="28"/>
                  <a:pt x="85" y="28"/>
                </a:cubicBezTo>
                <a:close/>
                <a:moveTo>
                  <a:pt x="101" y="88"/>
                </a:moveTo>
                <a:cubicBezTo>
                  <a:pt x="100" y="86"/>
                  <a:pt x="99" y="84"/>
                  <a:pt x="97" y="83"/>
                </a:cubicBezTo>
                <a:cubicBezTo>
                  <a:pt x="96" y="81"/>
                  <a:pt x="94" y="80"/>
                  <a:pt x="92" y="79"/>
                </a:cubicBezTo>
                <a:cubicBezTo>
                  <a:pt x="90" y="78"/>
                  <a:pt x="88" y="78"/>
                  <a:pt x="86" y="77"/>
                </a:cubicBezTo>
                <a:cubicBezTo>
                  <a:pt x="86" y="61"/>
                  <a:pt x="86" y="61"/>
                  <a:pt x="86" y="61"/>
                </a:cubicBezTo>
                <a:cubicBezTo>
                  <a:pt x="88" y="61"/>
                  <a:pt x="90" y="61"/>
                  <a:pt x="92" y="61"/>
                </a:cubicBezTo>
                <a:cubicBezTo>
                  <a:pt x="94" y="62"/>
                  <a:pt x="96" y="63"/>
                  <a:pt x="98" y="63"/>
                </a:cubicBezTo>
                <a:cubicBezTo>
                  <a:pt x="100" y="55"/>
                  <a:pt x="100" y="55"/>
                  <a:pt x="100" y="55"/>
                </a:cubicBezTo>
                <a:cubicBezTo>
                  <a:pt x="98" y="54"/>
                  <a:pt x="95" y="54"/>
                  <a:pt x="93" y="53"/>
                </a:cubicBezTo>
                <a:cubicBezTo>
                  <a:pt x="91" y="53"/>
                  <a:pt x="89" y="53"/>
                  <a:pt x="86" y="53"/>
                </a:cubicBezTo>
                <a:cubicBezTo>
                  <a:pt x="86" y="53"/>
                  <a:pt x="86" y="53"/>
                  <a:pt x="86" y="53"/>
                </a:cubicBezTo>
                <a:cubicBezTo>
                  <a:pt x="86" y="47"/>
                  <a:pt x="86" y="47"/>
                  <a:pt x="86" y="47"/>
                </a:cubicBezTo>
                <a:cubicBezTo>
                  <a:pt x="81" y="47"/>
                  <a:pt x="81" y="47"/>
                  <a:pt x="81" y="47"/>
                </a:cubicBezTo>
                <a:cubicBezTo>
                  <a:pt x="81" y="54"/>
                  <a:pt x="81" y="54"/>
                  <a:pt x="81" y="54"/>
                </a:cubicBezTo>
                <a:cubicBezTo>
                  <a:pt x="79" y="54"/>
                  <a:pt x="76" y="55"/>
                  <a:pt x="74" y="56"/>
                </a:cubicBezTo>
                <a:cubicBezTo>
                  <a:pt x="73" y="57"/>
                  <a:pt x="71" y="58"/>
                  <a:pt x="69" y="60"/>
                </a:cubicBezTo>
                <a:cubicBezTo>
                  <a:pt x="68" y="61"/>
                  <a:pt x="67" y="63"/>
                  <a:pt x="66" y="65"/>
                </a:cubicBezTo>
                <a:cubicBezTo>
                  <a:pt x="66" y="66"/>
                  <a:pt x="65" y="68"/>
                  <a:pt x="65" y="69"/>
                </a:cubicBezTo>
                <a:cubicBezTo>
                  <a:pt x="65" y="72"/>
                  <a:pt x="66" y="75"/>
                  <a:pt x="67" y="77"/>
                </a:cubicBezTo>
                <a:cubicBezTo>
                  <a:pt x="68" y="79"/>
                  <a:pt x="69" y="81"/>
                  <a:pt x="70" y="82"/>
                </a:cubicBezTo>
                <a:cubicBezTo>
                  <a:pt x="72" y="84"/>
                  <a:pt x="74" y="85"/>
                  <a:pt x="76" y="86"/>
                </a:cubicBezTo>
                <a:cubicBezTo>
                  <a:pt x="77" y="86"/>
                  <a:pt x="79" y="87"/>
                  <a:pt x="81" y="88"/>
                </a:cubicBezTo>
                <a:cubicBezTo>
                  <a:pt x="81" y="106"/>
                  <a:pt x="81" y="106"/>
                  <a:pt x="81" y="106"/>
                </a:cubicBezTo>
                <a:cubicBezTo>
                  <a:pt x="80" y="106"/>
                  <a:pt x="79" y="106"/>
                  <a:pt x="77" y="106"/>
                </a:cubicBezTo>
                <a:cubicBezTo>
                  <a:pt x="76" y="105"/>
                  <a:pt x="74" y="105"/>
                  <a:pt x="73" y="104"/>
                </a:cubicBezTo>
                <a:cubicBezTo>
                  <a:pt x="72" y="104"/>
                  <a:pt x="70" y="103"/>
                  <a:pt x="69" y="103"/>
                </a:cubicBezTo>
                <a:cubicBezTo>
                  <a:pt x="68" y="102"/>
                  <a:pt x="67" y="101"/>
                  <a:pt x="66" y="101"/>
                </a:cubicBezTo>
                <a:cubicBezTo>
                  <a:pt x="63" y="110"/>
                  <a:pt x="63" y="110"/>
                  <a:pt x="63" y="110"/>
                </a:cubicBezTo>
                <a:cubicBezTo>
                  <a:pt x="65" y="110"/>
                  <a:pt x="66" y="111"/>
                  <a:pt x="67" y="112"/>
                </a:cubicBezTo>
                <a:cubicBezTo>
                  <a:pt x="68" y="112"/>
                  <a:pt x="70" y="113"/>
                  <a:pt x="71" y="113"/>
                </a:cubicBezTo>
                <a:cubicBezTo>
                  <a:pt x="72" y="113"/>
                  <a:pt x="74" y="114"/>
                  <a:pt x="75" y="114"/>
                </a:cubicBezTo>
                <a:cubicBezTo>
                  <a:pt x="77" y="114"/>
                  <a:pt x="78" y="114"/>
                  <a:pt x="80" y="114"/>
                </a:cubicBezTo>
                <a:cubicBezTo>
                  <a:pt x="80" y="114"/>
                  <a:pt x="81" y="114"/>
                  <a:pt x="81" y="114"/>
                </a:cubicBezTo>
                <a:cubicBezTo>
                  <a:pt x="81" y="114"/>
                  <a:pt x="81" y="114"/>
                  <a:pt x="81" y="114"/>
                </a:cubicBezTo>
                <a:cubicBezTo>
                  <a:pt x="81" y="120"/>
                  <a:pt x="81" y="120"/>
                  <a:pt x="81" y="120"/>
                </a:cubicBezTo>
                <a:cubicBezTo>
                  <a:pt x="86" y="120"/>
                  <a:pt x="86" y="120"/>
                  <a:pt x="86" y="120"/>
                </a:cubicBezTo>
                <a:cubicBezTo>
                  <a:pt x="86" y="113"/>
                  <a:pt x="86" y="113"/>
                  <a:pt x="86" y="113"/>
                </a:cubicBezTo>
                <a:cubicBezTo>
                  <a:pt x="89" y="113"/>
                  <a:pt x="91" y="112"/>
                  <a:pt x="93" y="111"/>
                </a:cubicBezTo>
                <a:cubicBezTo>
                  <a:pt x="95" y="110"/>
                  <a:pt x="97" y="108"/>
                  <a:pt x="98" y="107"/>
                </a:cubicBezTo>
                <a:cubicBezTo>
                  <a:pt x="100" y="105"/>
                  <a:pt x="101" y="103"/>
                  <a:pt x="101" y="101"/>
                </a:cubicBezTo>
                <a:cubicBezTo>
                  <a:pt x="102" y="100"/>
                  <a:pt x="103" y="98"/>
                  <a:pt x="103" y="96"/>
                </a:cubicBezTo>
                <a:cubicBezTo>
                  <a:pt x="103" y="93"/>
                  <a:pt x="102" y="90"/>
                  <a:pt x="101" y="88"/>
                </a:cubicBezTo>
                <a:close/>
                <a:moveTo>
                  <a:pt x="76" y="64"/>
                </a:moveTo>
                <a:cubicBezTo>
                  <a:pt x="76" y="63"/>
                  <a:pt x="77" y="62"/>
                  <a:pt x="78" y="62"/>
                </a:cubicBezTo>
                <a:cubicBezTo>
                  <a:pt x="79" y="61"/>
                  <a:pt x="80" y="61"/>
                  <a:pt x="81" y="61"/>
                </a:cubicBezTo>
                <a:cubicBezTo>
                  <a:pt x="81" y="75"/>
                  <a:pt x="81" y="75"/>
                  <a:pt x="81" y="75"/>
                </a:cubicBezTo>
                <a:cubicBezTo>
                  <a:pt x="80" y="74"/>
                  <a:pt x="78" y="73"/>
                  <a:pt x="77" y="72"/>
                </a:cubicBezTo>
                <a:cubicBezTo>
                  <a:pt x="76" y="71"/>
                  <a:pt x="75" y="69"/>
                  <a:pt x="75" y="68"/>
                </a:cubicBezTo>
                <a:cubicBezTo>
                  <a:pt x="75" y="66"/>
                  <a:pt x="76" y="65"/>
                  <a:pt x="76" y="64"/>
                </a:cubicBezTo>
                <a:close/>
                <a:moveTo>
                  <a:pt x="91" y="103"/>
                </a:moveTo>
                <a:cubicBezTo>
                  <a:pt x="91" y="104"/>
                  <a:pt x="90" y="105"/>
                  <a:pt x="89" y="105"/>
                </a:cubicBezTo>
                <a:cubicBezTo>
                  <a:pt x="89" y="105"/>
                  <a:pt x="88" y="106"/>
                  <a:pt x="88" y="106"/>
                </a:cubicBezTo>
                <a:cubicBezTo>
                  <a:pt x="87" y="106"/>
                  <a:pt x="87" y="106"/>
                  <a:pt x="86" y="106"/>
                </a:cubicBezTo>
                <a:cubicBezTo>
                  <a:pt x="86" y="90"/>
                  <a:pt x="86" y="90"/>
                  <a:pt x="86" y="90"/>
                </a:cubicBezTo>
                <a:cubicBezTo>
                  <a:pt x="88" y="91"/>
                  <a:pt x="89" y="92"/>
                  <a:pt x="91" y="93"/>
                </a:cubicBezTo>
                <a:cubicBezTo>
                  <a:pt x="92" y="94"/>
                  <a:pt x="92" y="96"/>
                  <a:pt x="92" y="97"/>
                </a:cubicBezTo>
                <a:cubicBezTo>
                  <a:pt x="92" y="100"/>
                  <a:pt x="92" y="101"/>
                  <a:pt x="91" y="103"/>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3" name="Freeform 20"/>
          <p:cNvSpPr>
            <a:spLocks noEditPoints="1"/>
          </p:cNvSpPr>
          <p:nvPr/>
        </p:nvSpPr>
        <p:spPr bwMode="auto">
          <a:xfrm>
            <a:off x="7116763" y="3136900"/>
            <a:ext cx="306387" cy="311150"/>
          </a:xfrm>
          <a:custGeom>
            <a:avLst/>
            <a:gdLst>
              <a:gd name="T0" fmla="*/ 92 w 167"/>
              <a:gd name="T1" fmla="*/ 16 h 171"/>
              <a:gd name="T2" fmla="*/ 68 w 167"/>
              <a:gd name="T3" fmla="*/ 18 h 171"/>
              <a:gd name="T4" fmla="*/ 46 w 167"/>
              <a:gd name="T5" fmla="*/ 9 h 171"/>
              <a:gd name="T6" fmla="*/ 31 w 167"/>
              <a:gd name="T7" fmla="*/ 42 h 171"/>
              <a:gd name="T8" fmla="*/ 6 w 167"/>
              <a:gd name="T9" fmla="*/ 52 h 171"/>
              <a:gd name="T10" fmla="*/ 16 w 167"/>
              <a:gd name="T11" fmla="*/ 74 h 171"/>
              <a:gd name="T12" fmla="*/ 16 w 167"/>
              <a:gd name="T13" fmla="*/ 97 h 171"/>
              <a:gd name="T14" fmla="*/ 8 w 167"/>
              <a:gd name="T15" fmla="*/ 122 h 171"/>
              <a:gd name="T16" fmla="*/ 45 w 167"/>
              <a:gd name="T17" fmla="*/ 142 h 171"/>
              <a:gd name="T18" fmla="*/ 56 w 167"/>
              <a:gd name="T19" fmla="*/ 166 h 171"/>
              <a:gd name="T20" fmla="*/ 77 w 167"/>
              <a:gd name="T21" fmla="*/ 154 h 171"/>
              <a:gd name="T22" fmla="*/ 99 w 167"/>
              <a:gd name="T23" fmla="*/ 170 h 171"/>
              <a:gd name="T24" fmla="*/ 111 w 167"/>
              <a:gd name="T25" fmla="*/ 149 h 171"/>
              <a:gd name="T26" fmla="*/ 137 w 167"/>
              <a:gd name="T27" fmla="*/ 152 h 171"/>
              <a:gd name="T28" fmla="*/ 138 w 167"/>
              <a:gd name="T29" fmla="*/ 128 h 171"/>
              <a:gd name="T30" fmla="*/ 163 w 167"/>
              <a:gd name="T31" fmla="*/ 119 h 171"/>
              <a:gd name="T32" fmla="*/ 152 w 167"/>
              <a:gd name="T33" fmla="*/ 95 h 171"/>
              <a:gd name="T34" fmla="*/ 167 w 167"/>
              <a:gd name="T35" fmla="*/ 77 h 171"/>
              <a:gd name="T36" fmla="*/ 148 w 167"/>
              <a:gd name="T37" fmla="*/ 60 h 171"/>
              <a:gd name="T38" fmla="*/ 153 w 167"/>
              <a:gd name="T39" fmla="*/ 34 h 171"/>
              <a:gd name="T40" fmla="*/ 124 w 167"/>
              <a:gd name="T41" fmla="*/ 29 h 171"/>
              <a:gd name="T42" fmla="*/ 113 w 167"/>
              <a:gd name="T43" fmla="*/ 5 h 171"/>
              <a:gd name="T44" fmla="*/ 84 w 167"/>
              <a:gd name="T45" fmla="*/ 143 h 171"/>
              <a:gd name="T46" fmla="*/ 142 w 167"/>
              <a:gd name="T47" fmla="*/ 85 h 171"/>
              <a:gd name="T48" fmla="*/ 92 w 167"/>
              <a:gd name="T49" fmla="*/ 104 h 171"/>
              <a:gd name="T50" fmla="*/ 87 w 167"/>
              <a:gd name="T51" fmla="*/ 108 h 171"/>
              <a:gd name="T52" fmla="*/ 79 w 167"/>
              <a:gd name="T53" fmla="*/ 63 h 171"/>
              <a:gd name="T54" fmla="*/ 78 w 167"/>
              <a:gd name="T55" fmla="*/ 74 h 171"/>
              <a:gd name="T56" fmla="*/ 79 w 167"/>
              <a:gd name="T57" fmla="*/ 63 h 171"/>
              <a:gd name="T58" fmla="*/ 84 w 167"/>
              <a:gd name="T59" fmla="*/ 135 h 171"/>
              <a:gd name="T60" fmla="*/ 102 w 167"/>
              <a:gd name="T61" fmla="*/ 103 h 171"/>
              <a:gd name="T62" fmla="*/ 87 w 167"/>
              <a:gd name="T63" fmla="*/ 115 h 171"/>
              <a:gd name="T64" fmla="*/ 83 w 167"/>
              <a:gd name="T65" fmla="*/ 116 h 171"/>
              <a:gd name="T66" fmla="*/ 76 w 167"/>
              <a:gd name="T67" fmla="*/ 115 h 171"/>
              <a:gd name="T68" fmla="*/ 64 w 167"/>
              <a:gd name="T69" fmla="*/ 111 h 171"/>
              <a:gd name="T70" fmla="*/ 74 w 167"/>
              <a:gd name="T71" fmla="*/ 106 h 171"/>
              <a:gd name="T72" fmla="*/ 83 w 167"/>
              <a:gd name="T73" fmla="*/ 90 h 171"/>
              <a:gd name="T74" fmla="*/ 68 w 167"/>
              <a:gd name="T75" fmla="*/ 79 h 171"/>
              <a:gd name="T76" fmla="*/ 70 w 167"/>
              <a:gd name="T77" fmla="*/ 62 h 171"/>
              <a:gd name="T78" fmla="*/ 83 w 167"/>
              <a:gd name="T79" fmla="*/ 50 h 171"/>
              <a:gd name="T80" fmla="*/ 87 w 167"/>
              <a:gd name="T81" fmla="*/ 54 h 171"/>
              <a:gd name="T82" fmla="*/ 99 w 167"/>
              <a:gd name="T83" fmla="*/ 65 h 171"/>
              <a:gd name="T84" fmla="*/ 87 w 167"/>
              <a:gd name="T85" fmla="*/ 79 h 171"/>
              <a:gd name="T86" fmla="*/ 102 w 167"/>
              <a:gd name="T87" fmla="*/ 9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7" h="171">
                <a:moveTo>
                  <a:pt x="103" y="19"/>
                </a:moveTo>
                <a:cubicBezTo>
                  <a:pt x="99" y="18"/>
                  <a:pt x="96" y="17"/>
                  <a:pt x="92" y="17"/>
                </a:cubicBezTo>
                <a:cubicBezTo>
                  <a:pt x="92" y="16"/>
                  <a:pt x="92" y="16"/>
                  <a:pt x="92" y="16"/>
                </a:cubicBezTo>
                <a:cubicBezTo>
                  <a:pt x="88" y="0"/>
                  <a:pt x="88" y="0"/>
                  <a:pt x="88" y="0"/>
                </a:cubicBezTo>
                <a:cubicBezTo>
                  <a:pt x="71" y="1"/>
                  <a:pt x="71" y="1"/>
                  <a:pt x="71" y="1"/>
                </a:cubicBezTo>
                <a:cubicBezTo>
                  <a:pt x="68" y="18"/>
                  <a:pt x="68" y="18"/>
                  <a:pt x="68" y="18"/>
                </a:cubicBezTo>
                <a:cubicBezTo>
                  <a:pt x="65" y="19"/>
                  <a:pt x="61" y="20"/>
                  <a:pt x="58" y="22"/>
                </a:cubicBezTo>
                <a:cubicBezTo>
                  <a:pt x="58" y="21"/>
                  <a:pt x="58" y="21"/>
                  <a:pt x="58" y="21"/>
                </a:cubicBezTo>
                <a:cubicBezTo>
                  <a:pt x="46" y="9"/>
                  <a:pt x="46" y="9"/>
                  <a:pt x="46" y="9"/>
                </a:cubicBezTo>
                <a:cubicBezTo>
                  <a:pt x="32" y="18"/>
                  <a:pt x="32" y="18"/>
                  <a:pt x="32" y="18"/>
                </a:cubicBezTo>
                <a:cubicBezTo>
                  <a:pt x="38" y="34"/>
                  <a:pt x="38" y="34"/>
                  <a:pt x="38" y="34"/>
                </a:cubicBezTo>
                <a:cubicBezTo>
                  <a:pt x="35" y="37"/>
                  <a:pt x="33" y="39"/>
                  <a:pt x="31" y="42"/>
                </a:cubicBezTo>
                <a:cubicBezTo>
                  <a:pt x="30" y="42"/>
                  <a:pt x="30" y="42"/>
                  <a:pt x="30" y="42"/>
                </a:cubicBezTo>
                <a:cubicBezTo>
                  <a:pt x="14" y="37"/>
                  <a:pt x="14" y="37"/>
                  <a:pt x="14" y="37"/>
                </a:cubicBezTo>
                <a:cubicBezTo>
                  <a:pt x="6" y="52"/>
                  <a:pt x="6" y="52"/>
                  <a:pt x="6" y="52"/>
                </a:cubicBezTo>
                <a:cubicBezTo>
                  <a:pt x="19" y="63"/>
                  <a:pt x="19" y="63"/>
                  <a:pt x="19" y="63"/>
                </a:cubicBezTo>
                <a:cubicBezTo>
                  <a:pt x="18" y="66"/>
                  <a:pt x="17" y="69"/>
                  <a:pt x="17" y="74"/>
                </a:cubicBezTo>
                <a:cubicBezTo>
                  <a:pt x="16" y="74"/>
                  <a:pt x="16" y="74"/>
                  <a:pt x="16" y="74"/>
                </a:cubicBezTo>
                <a:cubicBezTo>
                  <a:pt x="0" y="77"/>
                  <a:pt x="0" y="77"/>
                  <a:pt x="0" y="77"/>
                </a:cubicBezTo>
                <a:cubicBezTo>
                  <a:pt x="0" y="94"/>
                  <a:pt x="0" y="94"/>
                  <a:pt x="0" y="94"/>
                </a:cubicBezTo>
                <a:cubicBezTo>
                  <a:pt x="16" y="97"/>
                  <a:pt x="16" y="97"/>
                  <a:pt x="16" y="97"/>
                </a:cubicBezTo>
                <a:cubicBezTo>
                  <a:pt x="17" y="102"/>
                  <a:pt x="19" y="107"/>
                  <a:pt x="20" y="111"/>
                </a:cubicBezTo>
                <a:cubicBezTo>
                  <a:pt x="20" y="111"/>
                  <a:pt x="20" y="111"/>
                  <a:pt x="20" y="111"/>
                </a:cubicBezTo>
                <a:cubicBezTo>
                  <a:pt x="8" y="122"/>
                  <a:pt x="8" y="122"/>
                  <a:pt x="8" y="122"/>
                </a:cubicBezTo>
                <a:cubicBezTo>
                  <a:pt x="17" y="137"/>
                  <a:pt x="17" y="137"/>
                  <a:pt x="17" y="137"/>
                </a:cubicBezTo>
                <a:cubicBezTo>
                  <a:pt x="33" y="131"/>
                  <a:pt x="33" y="131"/>
                  <a:pt x="33" y="131"/>
                </a:cubicBezTo>
                <a:cubicBezTo>
                  <a:pt x="37" y="135"/>
                  <a:pt x="41" y="139"/>
                  <a:pt x="45" y="142"/>
                </a:cubicBezTo>
                <a:cubicBezTo>
                  <a:pt x="45" y="142"/>
                  <a:pt x="45" y="142"/>
                  <a:pt x="45" y="142"/>
                </a:cubicBezTo>
                <a:cubicBezTo>
                  <a:pt x="41" y="159"/>
                  <a:pt x="41" y="159"/>
                  <a:pt x="41" y="159"/>
                </a:cubicBezTo>
                <a:cubicBezTo>
                  <a:pt x="56" y="166"/>
                  <a:pt x="56" y="166"/>
                  <a:pt x="56" y="166"/>
                </a:cubicBezTo>
                <a:cubicBezTo>
                  <a:pt x="67" y="152"/>
                  <a:pt x="67" y="152"/>
                  <a:pt x="67" y="152"/>
                </a:cubicBezTo>
                <a:cubicBezTo>
                  <a:pt x="67" y="152"/>
                  <a:pt x="67" y="152"/>
                  <a:pt x="67" y="152"/>
                </a:cubicBezTo>
                <a:cubicBezTo>
                  <a:pt x="70" y="153"/>
                  <a:pt x="74" y="154"/>
                  <a:pt x="77" y="154"/>
                </a:cubicBezTo>
                <a:cubicBezTo>
                  <a:pt x="77" y="154"/>
                  <a:pt x="77" y="154"/>
                  <a:pt x="77" y="154"/>
                </a:cubicBezTo>
                <a:cubicBezTo>
                  <a:pt x="81" y="171"/>
                  <a:pt x="81" y="171"/>
                  <a:pt x="81" y="171"/>
                </a:cubicBezTo>
                <a:cubicBezTo>
                  <a:pt x="99" y="170"/>
                  <a:pt x="99" y="170"/>
                  <a:pt x="99" y="170"/>
                </a:cubicBezTo>
                <a:cubicBezTo>
                  <a:pt x="101" y="152"/>
                  <a:pt x="101" y="152"/>
                  <a:pt x="101" y="152"/>
                </a:cubicBezTo>
                <a:cubicBezTo>
                  <a:pt x="101" y="152"/>
                  <a:pt x="101" y="152"/>
                  <a:pt x="101" y="152"/>
                </a:cubicBezTo>
                <a:cubicBezTo>
                  <a:pt x="104" y="151"/>
                  <a:pt x="108" y="150"/>
                  <a:pt x="111" y="149"/>
                </a:cubicBezTo>
                <a:cubicBezTo>
                  <a:pt x="112" y="149"/>
                  <a:pt x="112" y="149"/>
                  <a:pt x="112" y="149"/>
                </a:cubicBezTo>
                <a:cubicBezTo>
                  <a:pt x="123" y="162"/>
                  <a:pt x="123" y="162"/>
                  <a:pt x="123" y="162"/>
                </a:cubicBezTo>
                <a:cubicBezTo>
                  <a:pt x="137" y="152"/>
                  <a:pt x="137" y="152"/>
                  <a:pt x="137" y="152"/>
                </a:cubicBezTo>
                <a:cubicBezTo>
                  <a:pt x="131" y="136"/>
                  <a:pt x="131" y="136"/>
                  <a:pt x="131" y="136"/>
                </a:cubicBezTo>
                <a:cubicBezTo>
                  <a:pt x="131" y="136"/>
                  <a:pt x="131" y="136"/>
                  <a:pt x="131" y="136"/>
                </a:cubicBezTo>
                <a:cubicBezTo>
                  <a:pt x="134" y="134"/>
                  <a:pt x="136" y="131"/>
                  <a:pt x="138" y="128"/>
                </a:cubicBezTo>
                <a:cubicBezTo>
                  <a:pt x="139" y="129"/>
                  <a:pt x="139" y="129"/>
                  <a:pt x="139" y="129"/>
                </a:cubicBezTo>
                <a:cubicBezTo>
                  <a:pt x="155" y="134"/>
                  <a:pt x="155" y="134"/>
                  <a:pt x="155" y="134"/>
                </a:cubicBezTo>
                <a:cubicBezTo>
                  <a:pt x="163" y="119"/>
                  <a:pt x="163" y="119"/>
                  <a:pt x="163" y="119"/>
                </a:cubicBezTo>
                <a:cubicBezTo>
                  <a:pt x="150" y="108"/>
                  <a:pt x="150" y="108"/>
                  <a:pt x="150" y="108"/>
                </a:cubicBezTo>
                <a:cubicBezTo>
                  <a:pt x="150" y="107"/>
                  <a:pt x="150" y="107"/>
                  <a:pt x="150" y="107"/>
                </a:cubicBezTo>
                <a:cubicBezTo>
                  <a:pt x="151" y="103"/>
                  <a:pt x="152" y="100"/>
                  <a:pt x="152" y="95"/>
                </a:cubicBezTo>
                <a:cubicBezTo>
                  <a:pt x="153" y="95"/>
                  <a:pt x="153" y="95"/>
                  <a:pt x="153" y="95"/>
                </a:cubicBezTo>
                <a:cubicBezTo>
                  <a:pt x="167" y="94"/>
                  <a:pt x="167" y="94"/>
                  <a:pt x="167" y="94"/>
                </a:cubicBezTo>
                <a:cubicBezTo>
                  <a:pt x="167" y="77"/>
                  <a:pt x="167" y="77"/>
                  <a:pt x="167" y="77"/>
                </a:cubicBezTo>
                <a:cubicBezTo>
                  <a:pt x="152" y="74"/>
                  <a:pt x="152" y="74"/>
                  <a:pt x="152" y="74"/>
                </a:cubicBezTo>
                <a:cubicBezTo>
                  <a:pt x="152" y="74"/>
                  <a:pt x="152" y="74"/>
                  <a:pt x="152" y="74"/>
                </a:cubicBezTo>
                <a:cubicBezTo>
                  <a:pt x="151" y="69"/>
                  <a:pt x="150" y="64"/>
                  <a:pt x="148" y="60"/>
                </a:cubicBezTo>
                <a:cubicBezTo>
                  <a:pt x="149" y="60"/>
                  <a:pt x="149" y="60"/>
                  <a:pt x="149" y="60"/>
                </a:cubicBezTo>
                <a:cubicBezTo>
                  <a:pt x="162" y="48"/>
                  <a:pt x="162" y="48"/>
                  <a:pt x="162" y="48"/>
                </a:cubicBezTo>
                <a:cubicBezTo>
                  <a:pt x="153" y="34"/>
                  <a:pt x="153" y="34"/>
                  <a:pt x="153" y="34"/>
                </a:cubicBezTo>
                <a:cubicBezTo>
                  <a:pt x="136" y="40"/>
                  <a:pt x="136" y="40"/>
                  <a:pt x="136" y="40"/>
                </a:cubicBezTo>
                <a:cubicBezTo>
                  <a:pt x="136" y="40"/>
                  <a:pt x="136" y="40"/>
                  <a:pt x="136" y="40"/>
                </a:cubicBezTo>
                <a:cubicBezTo>
                  <a:pt x="133" y="36"/>
                  <a:pt x="128" y="32"/>
                  <a:pt x="124" y="29"/>
                </a:cubicBezTo>
                <a:cubicBezTo>
                  <a:pt x="124" y="28"/>
                  <a:pt x="124" y="28"/>
                  <a:pt x="124" y="28"/>
                </a:cubicBezTo>
                <a:cubicBezTo>
                  <a:pt x="128" y="12"/>
                  <a:pt x="128" y="12"/>
                  <a:pt x="128" y="12"/>
                </a:cubicBezTo>
                <a:cubicBezTo>
                  <a:pt x="113" y="5"/>
                  <a:pt x="113" y="5"/>
                  <a:pt x="113" y="5"/>
                </a:cubicBezTo>
                <a:cubicBezTo>
                  <a:pt x="103" y="19"/>
                  <a:pt x="103" y="19"/>
                  <a:pt x="103" y="19"/>
                </a:cubicBezTo>
                <a:close/>
                <a:moveTo>
                  <a:pt x="142" y="85"/>
                </a:moveTo>
                <a:cubicBezTo>
                  <a:pt x="142" y="117"/>
                  <a:pt x="116" y="143"/>
                  <a:pt x="84" y="143"/>
                </a:cubicBezTo>
                <a:cubicBezTo>
                  <a:pt x="53" y="143"/>
                  <a:pt x="27" y="117"/>
                  <a:pt x="27" y="85"/>
                </a:cubicBezTo>
                <a:cubicBezTo>
                  <a:pt x="27" y="54"/>
                  <a:pt x="53" y="28"/>
                  <a:pt x="84" y="28"/>
                </a:cubicBezTo>
                <a:cubicBezTo>
                  <a:pt x="116" y="28"/>
                  <a:pt x="142" y="54"/>
                  <a:pt x="142" y="85"/>
                </a:cubicBezTo>
                <a:close/>
                <a:moveTo>
                  <a:pt x="91" y="95"/>
                </a:moveTo>
                <a:cubicBezTo>
                  <a:pt x="92" y="96"/>
                  <a:pt x="93" y="97"/>
                  <a:pt x="93" y="99"/>
                </a:cubicBezTo>
                <a:cubicBezTo>
                  <a:pt x="93" y="101"/>
                  <a:pt x="93" y="103"/>
                  <a:pt x="92" y="104"/>
                </a:cubicBezTo>
                <a:cubicBezTo>
                  <a:pt x="92" y="106"/>
                  <a:pt x="91" y="107"/>
                  <a:pt x="90" y="107"/>
                </a:cubicBezTo>
                <a:cubicBezTo>
                  <a:pt x="90" y="107"/>
                  <a:pt x="89" y="107"/>
                  <a:pt x="89" y="107"/>
                </a:cubicBezTo>
                <a:cubicBezTo>
                  <a:pt x="88" y="108"/>
                  <a:pt x="87" y="108"/>
                  <a:pt x="87" y="108"/>
                </a:cubicBezTo>
                <a:cubicBezTo>
                  <a:pt x="87" y="92"/>
                  <a:pt x="87" y="92"/>
                  <a:pt x="87" y="92"/>
                </a:cubicBezTo>
                <a:cubicBezTo>
                  <a:pt x="87" y="93"/>
                  <a:pt x="90" y="94"/>
                  <a:pt x="91" y="95"/>
                </a:cubicBezTo>
                <a:close/>
                <a:moveTo>
                  <a:pt x="79" y="63"/>
                </a:moveTo>
                <a:cubicBezTo>
                  <a:pt x="80" y="63"/>
                  <a:pt x="79" y="63"/>
                  <a:pt x="83" y="62"/>
                </a:cubicBezTo>
                <a:cubicBezTo>
                  <a:pt x="83" y="76"/>
                  <a:pt x="83" y="76"/>
                  <a:pt x="83" y="76"/>
                </a:cubicBezTo>
                <a:cubicBezTo>
                  <a:pt x="79" y="76"/>
                  <a:pt x="79" y="75"/>
                  <a:pt x="78" y="74"/>
                </a:cubicBezTo>
                <a:cubicBezTo>
                  <a:pt x="77" y="72"/>
                  <a:pt x="76" y="71"/>
                  <a:pt x="76" y="69"/>
                </a:cubicBezTo>
                <a:cubicBezTo>
                  <a:pt x="76" y="68"/>
                  <a:pt x="76" y="67"/>
                  <a:pt x="77" y="66"/>
                </a:cubicBezTo>
                <a:cubicBezTo>
                  <a:pt x="77" y="65"/>
                  <a:pt x="78" y="64"/>
                  <a:pt x="79" y="63"/>
                </a:cubicBezTo>
                <a:close/>
                <a:moveTo>
                  <a:pt x="84" y="35"/>
                </a:moveTo>
                <a:cubicBezTo>
                  <a:pt x="56" y="35"/>
                  <a:pt x="34" y="58"/>
                  <a:pt x="34" y="85"/>
                </a:cubicBezTo>
                <a:cubicBezTo>
                  <a:pt x="34" y="113"/>
                  <a:pt x="56" y="135"/>
                  <a:pt x="84" y="135"/>
                </a:cubicBezTo>
                <a:cubicBezTo>
                  <a:pt x="111" y="135"/>
                  <a:pt x="134" y="113"/>
                  <a:pt x="134" y="85"/>
                </a:cubicBezTo>
                <a:cubicBezTo>
                  <a:pt x="134" y="58"/>
                  <a:pt x="111" y="35"/>
                  <a:pt x="84" y="35"/>
                </a:cubicBezTo>
                <a:close/>
                <a:moveTo>
                  <a:pt x="102" y="103"/>
                </a:moveTo>
                <a:cubicBezTo>
                  <a:pt x="101" y="105"/>
                  <a:pt x="100" y="107"/>
                  <a:pt x="99" y="108"/>
                </a:cubicBezTo>
                <a:cubicBezTo>
                  <a:pt x="97" y="110"/>
                  <a:pt x="96" y="111"/>
                  <a:pt x="94" y="112"/>
                </a:cubicBezTo>
                <a:cubicBezTo>
                  <a:pt x="92" y="114"/>
                  <a:pt x="91" y="115"/>
                  <a:pt x="87" y="115"/>
                </a:cubicBezTo>
                <a:cubicBezTo>
                  <a:pt x="87" y="122"/>
                  <a:pt x="87" y="122"/>
                  <a:pt x="87" y="122"/>
                </a:cubicBezTo>
                <a:cubicBezTo>
                  <a:pt x="83" y="122"/>
                  <a:pt x="83" y="122"/>
                  <a:pt x="83" y="122"/>
                </a:cubicBezTo>
                <a:cubicBezTo>
                  <a:pt x="83" y="116"/>
                  <a:pt x="83" y="116"/>
                  <a:pt x="83" y="116"/>
                </a:cubicBezTo>
                <a:cubicBezTo>
                  <a:pt x="83" y="116"/>
                  <a:pt x="82" y="116"/>
                  <a:pt x="82" y="116"/>
                </a:cubicBezTo>
                <a:cubicBezTo>
                  <a:pt x="82" y="116"/>
                  <a:pt x="81" y="116"/>
                  <a:pt x="81" y="116"/>
                </a:cubicBezTo>
                <a:cubicBezTo>
                  <a:pt x="79" y="116"/>
                  <a:pt x="78" y="116"/>
                  <a:pt x="76" y="115"/>
                </a:cubicBezTo>
                <a:cubicBezTo>
                  <a:pt x="74" y="115"/>
                  <a:pt x="73" y="115"/>
                  <a:pt x="72" y="115"/>
                </a:cubicBezTo>
                <a:cubicBezTo>
                  <a:pt x="70" y="114"/>
                  <a:pt x="69" y="114"/>
                  <a:pt x="68" y="113"/>
                </a:cubicBezTo>
                <a:cubicBezTo>
                  <a:pt x="66" y="113"/>
                  <a:pt x="65" y="112"/>
                  <a:pt x="64" y="111"/>
                </a:cubicBezTo>
                <a:cubicBezTo>
                  <a:pt x="67" y="103"/>
                  <a:pt x="67" y="103"/>
                  <a:pt x="67" y="103"/>
                </a:cubicBezTo>
                <a:cubicBezTo>
                  <a:pt x="68" y="103"/>
                  <a:pt x="69" y="104"/>
                  <a:pt x="70" y="104"/>
                </a:cubicBezTo>
                <a:cubicBezTo>
                  <a:pt x="71" y="105"/>
                  <a:pt x="72" y="106"/>
                  <a:pt x="74" y="106"/>
                </a:cubicBezTo>
                <a:cubicBezTo>
                  <a:pt x="75" y="107"/>
                  <a:pt x="77" y="107"/>
                  <a:pt x="78" y="107"/>
                </a:cubicBezTo>
                <a:cubicBezTo>
                  <a:pt x="80" y="108"/>
                  <a:pt x="79" y="108"/>
                  <a:pt x="83" y="108"/>
                </a:cubicBezTo>
                <a:cubicBezTo>
                  <a:pt x="83" y="90"/>
                  <a:pt x="83" y="90"/>
                  <a:pt x="83" y="90"/>
                </a:cubicBezTo>
                <a:cubicBezTo>
                  <a:pt x="79" y="89"/>
                  <a:pt x="79" y="88"/>
                  <a:pt x="77" y="87"/>
                </a:cubicBezTo>
                <a:cubicBezTo>
                  <a:pt x="75" y="86"/>
                  <a:pt x="73" y="85"/>
                  <a:pt x="71" y="84"/>
                </a:cubicBezTo>
                <a:cubicBezTo>
                  <a:pt x="70" y="82"/>
                  <a:pt x="68" y="81"/>
                  <a:pt x="68" y="79"/>
                </a:cubicBezTo>
                <a:cubicBezTo>
                  <a:pt x="67" y="77"/>
                  <a:pt x="66" y="74"/>
                  <a:pt x="66" y="71"/>
                </a:cubicBezTo>
                <a:cubicBezTo>
                  <a:pt x="66" y="70"/>
                  <a:pt x="66" y="68"/>
                  <a:pt x="67" y="66"/>
                </a:cubicBezTo>
                <a:cubicBezTo>
                  <a:pt x="68" y="65"/>
                  <a:pt x="69" y="63"/>
                  <a:pt x="70" y="62"/>
                </a:cubicBezTo>
                <a:cubicBezTo>
                  <a:pt x="72" y="60"/>
                  <a:pt x="74" y="59"/>
                  <a:pt x="76" y="58"/>
                </a:cubicBezTo>
                <a:cubicBezTo>
                  <a:pt x="78" y="57"/>
                  <a:pt x="79" y="56"/>
                  <a:pt x="83" y="55"/>
                </a:cubicBezTo>
                <a:cubicBezTo>
                  <a:pt x="83" y="50"/>
                  <a:pt x="83" y="50"/>
                  <a:pt x="83" y="50"/>
                </a:cubicBezTo>
                <a:cubicBezTo>
                  <a:pt x="87" y="50"/>
                  <a:pt x="87" y="50"/>
                  <a:pt x="87" y="50"/>
                </a:cubicBezTo>
                <a:cubicBezTo>
                  <a:pt x="87" y="54"/>
                  <a:pt x="87" y="54"/>
                  <a:pt x="87" y="54"/>
                </a:cubicBezTo>
                <a:cubicBezTo>
                  <a:pt x="87" y="54"/>
                  <a:pt x="87" y="54"/>
                  <a:pt x="87" y="54"/>
                </a:cubicBezTo>
                <a:cubicBezTo>
                  <a:pt x="89" y="54"/>
                  <a:pt x="92" y="55"/>
                  <a:pt x="94" y="55"/>
                </a:cubicBezTo>
                <a:cubicBezTo>
                  <a:pt x="96" y="55"/>
                  <a:pt x="98" y="56"/>
                  <a:pt x="101" y="56"/>
                </a:cubicBezTo>
                <a:cubicBezTo>
                  <a:pt x="99" y="65"/>
                  <a:pt x="99" y="65"/>
                  <a:pt x="99" y="65"/>
                </a:cubicBezTo>
                <a:cubicBezTo>
                  <a:pt x="97" y="64"/>
                  <a:pt x="95" y="64"/>
                  <a:pt x="93" y="63"/>
                </a:cubicBezTo>
                <a:cubicBezTo>
                  <a:pt x="91" y="63"/>
                  <a:pt x="87" y="62"/>
                  <a:pt x="87" y="62"/>
                </a:cubicBezTo>
                <a:cubicBezTo>
                  <a:pt x="87" y="79"/>
                  <a:pt x="87" y="79"/>
                  <a:pt x="87" y="79"/>
                </a:cubicBezTo>
                <a:cubicBezTo>
                  <a:pt x="87" y="79"/>
                  <a:pt x="91" y="80"/>
                  <a:pt x="93" y="81"/>
                </a:cubicBezTo>
                <a:cubicBezTo>
                  <a:pt x="95" y="82"/>
                  <a:pt x="96" y="83"/>
                  <a:pt x="98" y="84"/>
                </a:cubicBezTo>
                <a:cubicBezTo>
                  <a:pt x="99" y="86"/>
                  <a:pt x="101" y="88"/>
                  <a:pt x="102" y="90"/>
                </a:cubicBezTo>
                <a:cubicBezTo>
                  <a:pt x="103" y="92"/>
                  <a:pt x="103" y="94"/>
                  <a:pt x="103" y="98"/>
                </a:cubicBezTo>
                <a:cubicBezTo>
                  <a:pt x="103" y="99"/>
                  <a:pt x="103" y="101"/>
                  <a:pt x="102" y="103"/>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4" name="Freeform 21"/>
          <p:cNvSpPr>
            <a:spLocks noEditPoints="1"/>
          </p:cNvSpPr>
          <p:nvPr/>
        </p:nvSpPr>
        <p:spPr bwMode="auto">
          <a:xfrm>
            <a:off x="5148263" y="4143375"/>
            <a:ext cx="306387" cy="311150"/>
          </a:xfrm>
          <a:custGeom>
            <a:avLst/>
            <a:gdLst>
              <a:gd name="T0" fmla="*/ 33 w 167"/>
              <a:gd name="T1" fmla="*/ 86 h 171"/>
              <a:gd name="T2" fmla="*/ 103 w 167"/>
              <a:gd name="T3" fmla="*/ 19 h 171"/>
              <a:gd name="T4" fmla="*/ 124 w 167"/>
              <a:gd name="T5" fmla="*/ 28 h 171"/>
              <a:gd name="T6" fmla="*/ 136 w 167"/>
              <a:gd name="T7" fmla="*/ 40 h 171"/>
              <a:gd name="T8" fmla="*/ 149 w 167"/>
              <a:gd name="T9" fmla="*/ 60 h 171"/>
              <a:gd name="T10" fmla="*/ 151 w 167"/>
              <a:gd name="T11" fmla="*/ 74 h 171"/>
              <a:gd name="T12" fmla="*/ 153 w 167"/>
              <a:gd name="T13" fmla="*/ 95 h 171"/>
              <a:gd name="T14" fmla="*/ 150 w 167"/>
              <a:gd name="T15" fmla="*/ 108 h 171"/>
              <a:gd name="T16" fmla="*/ 139 w 167"/>
              <a:gd name="T17" fmla="*/ 129 h 171"/>
              <a:gd name="T18" fmla="*/ 131 w 167"/>
              <a:gd name="T19" fmla="*/ 136 h 171"/>
              <a:gd name="T20" fmla="*/ 111 w 167"/>
              <a:gd name="T21" fmla="*/ 149 h 171"/>
              <a:gd name="T22" fmla="*/ 101 w 167"/>
              <a:gd name="T23" fmla="*/ 153 h 171"/>
              <a:gd name="T24" fmla="*/ 77 w 167"/>
              <a:gd name="T25" fmla="*/ 155 h 171"/>
              <a:gd name="T26" fmla="*/ 66 w 167"/>
              <a:gd name="T27" fmla="*/ 152 h 171"/>
              <a:gd name="T28" fmla="*/ 45 w 167"/>
              <a:gd name="T29" fmla="*/ 143 h 171"/>
              <a:gd name="T30" fmla="*/ 17 w 167"/>
              <a:gd name="T31" fmla="*/ 137 h 171"/>
              <a:gd name="T32" fmla="*/ 20 w 167"/>
              <a:gd name="T33" fmla="*/ 111 h 171"/>
              <a:gd name="T34" fmla="*/ 0 w 167"/>
              <a:gd name="T35" fmla="*/ 77 h 171"/>
              <a:gd name="T36" fmla="*/ 19 w 167"/>
              <a:gd name="T37" fmla="*/ 63 h 171"/>
              <a:gd name="T38" fmla="*/ 30 w 167"/>
              <a:gd name="T39" fmla="*/ 42 h 171"/>
              <a:gd name="T40" fmla="*/ 32 w 167"/>
              <a:gd name="T41" fmla="*/ 18 h 171"/>
              <a:gd name="T42" fmla="*/ 58 w 167"/>
              <a:gd name="T43" fmla="*/ 22 h 171"/>
              <a:gd name="T44" fmla="*/ 88 w 167"/>
              <a:gd name="T45" fmla="*/ 0 h 171"/>
              <a:gd name="T46" fmla="*/ 103 w 167"/>
              <a:gd name="T47" fmla="*/ 19 h 171"/>
              <a:gd name="T48" fmla="*/ 84 w 167"/>
              <a:gd name="T49" fmla="*/ 143 h 171"/>
              <a:gd name="T50" fmla="*/ 102 w 167"/>
              <a:gd name="T51" fmla="*/ 90 h 171"/>
              <a:gd name="T52" fmla="*/ 87 w 167"/>
              <a:gd name="T53" fmla="*/ 79 h 171"/>
              <a:gd name="T54" fmla="*/ 99 w 167"/>
              <a:gd name="T55" fmla="*/ 65 h 171"/>
              <a:gd name="T56" fmla="*/ 87 w 167"/>
              <a:gd name="T57" fmla="*/ 55 h 171"/>
              <a:gd name="T58" fmla="*/ 82 w 167"/>
              <a:gd name="T59" fmla="*/ 49 h 171"/>
              <a:gd name="T60" fmla="*/ 70 w 167"/>
              <a:gd name="T61" fmla="*/ 62 h 171"/>
              <a:gd name="T62" fmla="*/ 67 w 167"/>
              <a:gd name="T63" fmla="*/ 79 h 171"/>
              <a:gd name="T64" fmla="*/ 82 w 167"/>
              <a:gd name="T65" fmla="*/ 90 h 171"/>
              <a:gd name="T66" fmla="*/ 73 w 167"/>
              <a:gd name="T67" fmla="*/ 106 h 171"/>
              <a:gd name="T68" fmla="*/ 64 w 167"/>
              <a:gd name="T69" fmla="*/ 112 h 171"/>
              <a:gd name="T70" fmla="*/ 76 w 167"/>
              <a:gd name="T71" fmla="*/ 116 h 171"/>
              <a:gd name="T72" fmla="*/ 82 w 167"/>
              <a:gd name="T73" fmla="*/ 116 h 171"/>
              <a:gd name="T74" fmla="*/ 87 w 167"/>
              <a:gd name="T75" fmla="*/ 115 h 171"/>
              <a:gd name="T76" fmla="*/ 102 w 167"/>
              <a:gd name="T77" fmla="*/ 103 h 171"/>
              <a:gd name="T78" fmla="*/ 77 w 167"/>
              <a:gd name="T79" fmla="*/ 66 h 171"/>
              <a:gd name="T80" fmla="*/ 82 w 167"/>
              <a:gd name="T81" fmla="*/ 76 h 171"/>
              <a:gd name="T82" fmla="*/ 77 w 167"/>
              <a:gd name="T83" fmla="*/ 66 h 171"/>
              <a:gd name="T84" fmla="*/ 88 w 167"/>
              <a:gd name="T85" fmla="*/ 108 h 171"/>
              <a:gd name="T86" fmla="*/ 91 w 167"/>
              <a:gd name="T87"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7" h="171">
                <a:moveTo>
                  <a:pt x="133" y="85"/>
                </a:moveTo>
                <a:cubicBezTo>
                  <a:pt x="133" y="113"/>
                  <a:pt x="111" y="135"/>
                  <a:pt x="83" y="135"/>
                </a:cubicBezTo>
                <a:cubicBezTo>
                  <a:pt x="56" y="135"/>
                  <a:pt x="33" y="113"/>
                  <a:pt x="33" y="86"/>
                </a:cubicBezTo>
                <a:cubicBezTo>
                  <a:pt x="33" y="58"/>
                  <a:pt x="56" y="36"/>
                  <a:pt x="83" y="36"/>
                </a:cubicBezTo>
                <a:cubicBezTo>
                  <a:pt x="111" y="36"/>
                  <a:pt x="133" y="58"/>
                  <a:pt x="133" y="85"/>
                </a:cubicBezTo>
                <a:close/>
                <a:moveTo>
                  <a:pt x="103" y="19"/>
                </a:moveTo>
                <a:cubicBezTo>
                  <a:pt x="113" y="5"/>
                  <a:pt x="113" y="5"/>
                  <a:pt x="113" y="5"/>
                </a:cubicBezTo>
                <a:cubicBezTo>
                  <a:pt x="128" y="12"/>
                  <a:pt x="128" y="12"/>
                  <a:pt x="128" y="12"/>
                </a:cubicBezTo>
                <a:cubicBezTo>
                  <a:pt x="124" y="28"/>
                  <a:pt x="124" y="28"/>
                  <a:pt x="124" y="28"/>
                </a:cubicBezTo>
                <a:cubicBezTo>
                  <a:pt x="124" y="29"/>
                  <a:pt x="124" y="29"/>
                  <a:pt x="124" y="29"/>
                </a:cubicBezTo>
                <a:cubicBezTo>
                  <a:pt x="128" y="32"/>
                  <a:pt x="132" y="36"/>
                  <a:pt x="136" y="40"/>
                </a:cubicBezTo>
                <a:cubicBezTo>
                  <a:pt x="136" y="40"/>
                  <a:pt x="136" y="40"/>
                  <a:pt x="136" y="40"/>
                </a:cubicBezTo>
                <a:cubicBezTo>
                  <a:pt x="152" y="34"/>
                  <a:pt x="152" y="34"/>
                  <a:pt x="152" y="34"/>
                </a:cubicBezTo>
                <a:cubicBezTo>
                  <a:pt x="161" y="49"/>
                  <a:pt x="161" y="49"/>
                  <a:pt x="161" y="49"/>
                </a:cubicBezTo>
                <a:cubicBezTo>
                  <a:pt x="149" y="60"/>
                  <a:pt x="149" y="60"/>
                  <a:pt x="149" y="60"/>
                </a:cubicBezTo>
                <a:cubicBezTo>
                  <a:pt x="148" y="60"/>
                  <a:pt x="148" y="60"/>
                  <a:pt x="148" y="60"/>
                </a:cubicBezTo>
                <a:cubicBezTo>
                  <a:pt x="150" y="64"/>
                  <a:pt x="151" y="69"/>
                  <a:pt x="152" y="74"/>
                </a:cubicBezTo>
                <a:cubicBezTo>
                  <a:pt x="151" y="74"/>
                  <a:pt x="151" y="74"/>
                  <a:pt x="151" y="74"/>
                </a:cubicBezTo>
                <a:cubicBezTo>
                  <a:pt x="167" y="77"/>
                  <a:pt x="167" y="77"/>
                  <a:pt x="167" y="77"/>
                </a:cubicBezTo>
                <a:cubicBezTo>
                  <a:pt x="167" y="94"/>
                  <a:pt x="167" y="94"/>
                  <a:pt x="167" y="94"/>
                </a:cubicBezTo>
                <a:cubicBezTo>
                  <a:pt x="153" y="95"/>
                  <a:pt x="153" y="95"/>
                  <a:pt x="153" y="95"/>
                </a:cubicBezTo>
                <a:cubicBezTo>
                  <a:pt x="152" y="95"/>
                  <a:pt x="152" y="95"/>
                  <a:pt x="152" y="95"/>
                </a:cubicBezTo>
                <a:cubicBezTo>
                  <a:pt x="152" y="100"/>
                  <a:pt x="151" y="103"/>
                  <a:pt x="150" y="107"/>
                </a:cubicBezTo>
                <a:cubicBezTo>
                  <a:pt x="150" y="108"/>
                  <a:pt x="150" y="108"/>
                  <a:pt x="150" y="108"/>
                </a:cubicBezTo>
                <a:cubicBezTo>
                  <a:pt x="163" y="119"/>
                  <a:pt x="163" y="119"/>
                  <a:pt x="163" y="119"/>
                </a:cubicBezTo>
                <a:cubicBezTo>
                  <a:pt x="155" y="134"/>
                  <a:pt x="155" y="134"/>
                  <a:pt x="155" y="134"/>
                </a:cubicBezTo>
                <a:cubicBezTo>
                  <a:pt x="139" y="129"/>
                  <a:pt x="139" y="129"/>
                  <a:pt x="139" y="129"/>
                </a:cubicBezTo>
                <a:cubicBezTo>
                  <a:pt x="138" y="128"/>
                  <a:pt x="138" y="128"/>
                  <a:pt x="138" y="128"/>
                </a:cubicBezTo>
                <a:cubicBezTo>
                  <a:pt x="136" y="131"/>
                  <a:pt x="134" y="134"/>
                  <a:pt x="131" y="136"/>
                </a:cubicBezTo>
                <a:cubicBezTo>
                  <a:pt x="131" y="136"/>
                  <a:pt x="131" y="136"/>
                  <a:pt x="131" y="136"/>
                </a:cubicBezTo>
                <a:cubicBezTo>
                  <a:pt x="137" y="153"/>
                  <a:pt x="137" y="153"/>
                  <a:pt x="137" y="153"/>
                </a:cubicBezTo>
                <a:cubicBezTo>
                  <a:pt x="123" y="162"/>
                  <a:pt x="123" y="162"/>
                  <a:pt x="123" y="162"/>
                </a:cubicBezTo>
                <a:cubicBezTo>
                  <a:pt x="111" y="149"/>
                  <a:pt x="111" y="149"/>
                  <a:pt x="111" y="149"/>
                </a:cubicBezTo>
                <a:cubicBezTo>
                  <a:pt x="111" y="149"/>
                  <a:pt x="111" y="149"/>
                  <a:pt x="111" y="149"/>
                </a:cubicBezTo>
                <a:cubicBezTo>
                  <a:pt x="108" y="150"/>
                  <a:pt x="104" y="152"/>
                  <a:pt x="101" y="152"/>
                </a:cubicBezTo>
                <a:cubicBezTo>
                  <a:pt x="101" y="153"/>
                  <a:pt x="101" y="153"/>
                  <a:pt x="101" y="153"/>
                </a:cubicBezTo>
                <a:cubicBezTo>
                  <a:pt x="98" y="170"/>
                  <a:pt x="98" y="170"/>
                  <a:pt x="98" y="170"/>
                </a:cubicBezTo>
                <a:cubicBezTo>
                  <a:pt x="81" y="171"/>
                  <a:pt x="81" y="171"/>
                  <a:pt x="81" y="171"/>
                </a:cubicBezTo>
                <a:cubicBezTo>
                  <a:pt x="77" y="155"/>
                  <a:pt x="77" y="155"/>
                  <a:pt x="77" y="155"/>
                </a:cubicBezTo>
                <a:cubicBezTo>
                  <a:pt x="77" y="154"/>
                  <a:pt x="77" y="154"/>
                  <a:pt x="77" y="154"/>
                </a:cubicBezTo>
                <a:cubicBezTo>
                  <a:pt x="74" y="154"/>
                  <a:pt x="70" y="153"/>
                  <a:pt x="66" y="152"/>
                </a:cubicBezTo>
                <a:cubicBezTo>
                  <a:pt x="66" y="152"/>
                  <a:pt x="66" y="152"/>
                  <a:pt x="66" y="152"/>
                </a:cubicBezTo>
                <a:cubicBezTo>
                  <a:pt x="56" y="166"/>
                  <a:pt x="56" y="166"/>
                  <a:pt x="56" y="166"/>
                </a:cubicBezTo>
                <a:cubicBezTo>
                  <a:pt x="41" y="159"/>
                  <a:pt x="41" y="159"/>
                  <a:pt x="41" y="159"/>
                </a:cubicBezTo>
                <a:cubicBezTo>
                  <a:pt x="45" y="143"/>
                  <a:pt x="45" y="143"/>
                  <a:pt x="45" y="143"/>
                </a:cubicBezTo>
                <a:cubicBezTo>
                  <a:pt x="45" y="142"/>
                  <a:pt x="45" y="142"/>
                  <a:pt x="45" y="142"/>
                </a:cubicBezTo>
                <a:cubicBezTo>
                  <a:pt x="41" y="139"/>
                  <a:pt x="36" y="135"/>
                  <a:pt x="33" y="131"/>
                </a:cubicBezTo>
                <a:cubicBezTo>
                  <a:pt x="17" y="137"/>
                  <a:pt x="17" y="137"/>
                  <a:pt x="17" y="137"/>
                </a:cubicBezTo>
                <a:cubicBezTo>
                  <a:pt x="8" y="122"/>
                  <a:pt x="8" y="122"/>
                  <a:pt x="8" y="122"/>
                </a:cubicBezTo>
                <a:cubicBezTo>
                  <a:pt x="20" y="111"/>
                  <a:pt x="20" y="111"/>
                  <a:pt x="20" y="111"/>
                </a:cubicBezTo>
                <a:cubicBezTo>
                  <a:pt x="20" y="111"/>
                  <a:pt x="20" y="111"/>
                  <a:pt x="20" y="111"/>
                </a:cubicBezTo>
                <a:cubicBezTo>
                  <a:pt x="19" y="107"/>
                  <a:pt x="17" y="102"/>
                  <a:pt x="16" y="97"/>
                </a:cubicBezTo>
                <a:cubicBezTo>
                  <a:pt x="0" y="94"/>
                  <a:pt x="0" y="94"/>
                  <a:pt x="0" y="94"/>
                </a:cubicBezTo>
                <a:cubicBezTo>
                  <a:pt x="0" y="77"/>
                  <a:pt x="0" y="77"/>
                  <a:pt x="0" y="77"/>
                </a:cubicBezTo>
                <a:cubicBezTo>
                  <a:pt x="16" y="74"/>
                  <a:pt x="16" y="74"/>
                  <a:pt x="16" y="74"/>
                </a:cubicBezTo>
                <a:cubicBezTo>
                  <a:pt x="16" y="74"/>
                  <a:pt x="16" y="74"/>
                  <a:pt x="16" y="74"/>
                </a:cubicBezTo>
                <a:cubicBezTo>
                  <a:pt x="17" y="69"/>
                  <a:pt x="18" y="67"/>
                  <a:pt x="19" y="63"/>
                </a:cubicBezTo>
                <a:cubicBezTo>
                  <a:pt x="6" y="52"/>
                  <a:pt x="6" y="52"/>
                  <a:pt x="6" y="52"/>
                </a:cubicBezTo>
                <a:cubicBezTo>
                  <a:pt x="14" y="37"/>
                  <a:pt x="14" y="37"/>
                  <a:pt x="14" y="37"/>
                </a:cubicBezTo>
                <a:cubicBezTo>
                  <a:pt x="30" y="42"/>
                  <a:pt x="30" y="42"/>
                  <a:pt x="30" y="42"/>
                </a:cubicBezTo>
                <a:cubicBezTo>
                  <a:pt x="30" y="42"/>
                  <a:pt x="30" y="42"/>
                  <a:pt x="30" y="42"/>
                </a:cubicBezTo>
                <a:cubicBezTo>
                  <a:pt x="33" y="40"/>
                  <a:pt x="35" y="37"/>
                  <a:pt x="38" y="34"/>
                </a:cubicBezTo>
                <a:cubicBezTo>
                  <a:pt x="32" y="18"/>
                  <a:pt x="32" y="18"/>
                  <a:pt x="32" y="18"/>
                </a:cubicBezTo>
                <a:cubicBezTo>
                  <a:pt x="46" y="9"/>
                  <a:pt x="46" y="9"/>
                  <a:pt x="46" y="9"/>
                </a:cubicBezTo>
                <a:cubicBezTo>
                  <a:pt x="58" y="22"/>
                  <a:pt x="58" y="22"/>
                  <a:pt x="58" y="22"/>
                </a:cubicBezTo>
                <a:cubicBezTo>
                  <a:pt x="58" y="22"/>
                  <a:pt x="58" y="22"/>
                  <a:pt x="58" y="22"/>
                </a:cubicBezTo>
                <a:cubicBezTo>
                  <a:pt x="61" y="20"/>
                  <a:pt x="65" y="19"/>
                  <a:pt x="68" y="18"/>
                </a:cubicBezTo>
                <a:cubicBezTo>
                  <a:pt x="71" y="1"/>
                  <a:pt x="71" y="1"/>
                  <a:pt x="71" y="1"/>
                </a:cubicBezTo>
                <a:cubicBezTo>
                  <a:pt x="88" y="0"/>
                  <a:pt x="88" y="0"/>
                  <a:pt x="88" y="0"/>
                </a:cubicBezTo>
                <a:cubicBezTo>
                  <a:pt x="92" y="16"/>
                  <a:pt x="92" y="16"/>
                  <a:pt x="92" y="16"/>
                </a:cubicBezTo>
                <a:cubicBezTo>
                  <a:pt x="92" y="17"/>
                  <a:pt x="92" y="17"/>
                  <a:pt x="92" y="17"/>
                </a:cubicBezTo>
                <a:cubicBezTo>
                  <a:pt x="95" y="17"/>
                  <a:pt x="99" y="18"/>
                  <a:pt x="103" y="19"/>
                </a:cubicBezTo>
                <a:close/>
                <a:moveTo>
                  <a:pt x="84" y="28"/>
                </a:moveTo>
                <a:cubicBezTo>
                  <a:pt x="53" y="28"/>
                  <a:pt x="27" y="54"/>
                  <a:pt x="27" y="85"/>
                </a:cubicBezTo>
                <a:cubicBezTo>
                  <a:pt x="27" y="117"/>
                  <a:pt x="53" y="143"/>
                  <a:pt x="84" y="143"/>
                </a:cubicBezTo>
                <a:cubicBezTo>
                  <a:pt x="116" y="143"/>
                  <a:pt x="142" y="117"/>
                  <a:pt x="142" y="85"/>
                </a:cubicBezTo>
                <a:cubicBezTo>
                  <a:pt x="142" y="54"/>
                  <a:pt x="116" y="28"/>
                  <a:pt x="84" y="28"/>
                </a:cubicBezTo>
                <a:close/>
                <a:moveTo>
                  <a:pt x="102" y="90"/>
                </a:moveTo>
                <a:cubicBezTo>
                  <a:pt x="101" y="88"/>
                  <a:pt x="99" y="86"/>
                  <a:pt x="98" y="85"/>
                </a:cubicBezTo>
                <a:cubicBezTo>
                  <a:pt x="96" y="83"/>
                  <a:pt x="94" y="82"/>
                  <a:pt x="92" y="81"/>
                </a:cubicBezTo>
                <a:cubicBezTo>
                  <a:pt x="90" y="80"/>
                  <a:pt x="89" y="79"/>
                  <a:pt x="87" y="79"/>
                </a:cubicBezTo>
                <a:cubicBezTo>
                  <a:pt x="87" y="62"/>
                  <a:pt x="87" y="62"/>
                  <a:pt x="87" y="62"/>
                </a:cubicBezTo>
                <a:cubicBezTo>
                  <a:pt x="89" y="62"/>
                  <a:pt x="91" y="63"/>
                  <a:pt x="93" y="63"/>
                </a:cubicBezTo>
                <a:cubicBezTo>
                  <a:pt x="95" y="64"/>
                  <a:pt x="97" y="64"/>
                  <a:pt x="99" y="65"/>
                </a:cubicBezTo>
                <a:cubicBezTo>
                  <a:pt x="100" y="56"/>
                  <a:pt x="100" y="56"/>
                  <a:pt x="100" y="56"/>
                </a:cubicBezTo>
                <a:cubicBezTo>
                  <a:pt x="98" y="56"/>
                  <a:pt x="96" y="56"/>
                  <a:pt x="94" y="55"/>
                </a:cubicBezTo>
                <a:cubicBezTo>
                  <a:pt x="92" y="55"/>
                  <a:pt x="89" y="55"/>
                  <a:pt x="87" y="55"/>
                </a:cubicBezTo>
                <a:cubicBezTo>
                  <a:pt x="87" y="55"/>
                  <a:pt x="87" y="55"/>
                  <a:pt x="87" y="55"/>
                </a:cubicBezTo>
                <a:cubicBezTo>
                  <a:pt x="87" y="49"/>
                  <a:pt x="87" y="49"/>
                  <a:pt x="87" y="49"/>
                </a:cubicBezTo>
                <a:cubicBezTo>
                  <a:pt x="82" y="49"/>
                  <a:pt x="82" y="49"/>
                  <a:pt x="82" y="49"/>
                </a:cubicBezTo>
                <a:cubicBezTo>
                  <a:pt x="82" y="55"/>
                  <a:pt x="82" y="55"/>
                  <a:pt x="82" y="55"/>
                </a:cubicBezTo>
                <a:cubicBezTo>
                  <a:pt x="79" y="56"/>
                  <a:pt x="77" y="57"/>
                  <a:pt x="75" y="58"/>
                </a:cubicBezTo>
                <a:cubicBezTo>
                  <a:pt x="73" y="59"/>
                  <a:pt x="71" y="60"/>
                  <a:pt x="70" y="62"/>
                </a:cubicBezTo>
                <a:cubicBezTo>
                  <a:pt x="69" y="63"/>
                  <a:pt x="68" y="65"/>
                  <a:pt x="67" y="66"/>
                </a:cubicBezTo>
                <a:cubicBezTo>
                  <a:pt x="66" y="68"/>
                  <a:pt x="66" y="70"/>
                  <a:pt x="66" y="71"/>
                </a:cubicBezTo>
                <a:cubicBezTo>
                  <a:pt x="66" y="74"/>
                  <a:pt x="66" y="77"/>
                  <a:pt x="67" y="79"/>
                </a:cubicBezTo>
                <a:cubicBezTo>
                  <a:pt x="68" y="81"/>
                  <a:pt x="69" y="83"/>
                  <a:pt x="71" y="84"/>
                </a:cubicBezTo>
                <a:cubicBezTo>
                  <a:pt x="73" y="85"/>
                  <a:pt x="74" y="86"/>
                  <a:pt x="76" y="87"/>
                </a:cubicBezTo>
                <a:cubicBezTo>
                  <a:pt x="78" y="88"/>
                  <a:pt x="80" y="89"/>
                  <a:pt x="82" y="90"/>
                </a:cubicBezTo>
                <a:cubicBezTo>
                  <a:pt x="82" y="108"/>
                  <a:pt x="82" y="108"/>
                  <a:pt x="82" y="108"/>
                </a:cubicBezTo>
                <a:cubicBezTo>
                  <a:pt x="81" y="108"/>
                  <a:pt x="79" y="108"/>
                  <a:pt x="78" y="108"/>
                </a:cubicBezTo>
                <a:cubicBezTo>
                  <a:pt x="76" y="107"/>
                  <a:pt x="75" y="107"/>
                  <a:pt x="73" y="106"/>
                </a:cubicBezTo>
                <a:cubicBezTo>
                  <a:pt x="72" y="106"/>
                  <a:pt x="71" y="105"/>
                  <a:pt x="70" y="104"/>
                </a:cubicBezTo>
                <a:cubicBezTo>
                  <a:pt x="68" y="104"/>
                  <a:pt x="67" y="103"/>
                  <a:pt x="67" y="103"/>
                </a:cubicBezTo>
                <a:cubicBezTo>
                  <a:pt x="64" y="112"/>
                  <a:pt x="64" y="112"/>
                  <a:pt x="64" y="112"/>
                </a:cubicBezTo>
                <a:cubicBezTo>
                  <a:pt x="65" y="112"/>
                  <a:pt x="66" y="113"/>
                  <a:pt x="68" y="113"/>
                </a:cubicBezTo>
                <a:cubicBezTo>
                  <a:pt x="69" y="114"/>
                  <a:pt x="70" y="114"/>
                  <a:pt x="71" y="115"/>
                </a:cubicBezTo>
                <a:cubicBezTo>
                  <a:pt x="73" y="115"/>
                  <a:pt x="74" y="115"/>
                  <a:pt x="76" y="116"/>
                </a:cubicBezTo>
                <a:cubicBezTo>
                  <a:pt x="77" y="116"/>
                  <a:pt x="79" y="116"/>
                  <a:pt x="81" y="116"/>
                </a:cubicBezTo>
                <a:cubicBezTo>
                  <a:pt x="81" y="116"/>
                  <a:pt x="81" y="116"/>
                  <a:pt x="81" y="116"/>
                </a:cubicBezTo>
                <a:cubicBezTo>
                  <a:pt x="81" y="116"/>
                  <a:pt x="82" y="116"/>
                  <a:pt x="82" y="116"/>
                </a:cubicBezTo>
                <a:cubicBezTo>
                  <a:pt x="82" y="122"/>
                  <a:pt x="82" y="122"/>
                  <a:pt x="82" y="122"/>
                </a:cubicBezTo>
                <a:cubicBezTo>
                  <a:pt x="87" y="122"/>
                  <a:pt x="87" y="122"/>
                  <a:pt x="87" y="122"/>
                </a:cubicBezTo>
                <a:cubicBezTo>
                  <a:pt x="87" y="115"/>
                  <a:pt x="87" y="115"/>
                  <a:pt x="87" y="115"/>
                </a:cubicBezTo>
                <a:cubicBezTo>
                  <a:pt x="89" y="115"/>
                  <a:pt x="92" y="114"/>
                  <a:pt x="94" y="113"/>
                </a:cubicBezTo>
                <a:cubicBezTo>
                  <a:pt x="96" y="111"/>
                  <a:pt x="97" y="110"/>
                  <a:pt x="99" y="108"/>
                </a:cubicBezTo>
                <a:cubicBezTo>
                  <a:pt x="100" y="107"/>
                  <a:pt x="101" y="105"/>
                  <a:pt x="102" y="103"/>
                </a:cubicBezTo>
                <a:cubicBezTo>
                  <a:pt x="103" y="101"/>
                  <a:pt x="103" y="99"/>
                  <a:pt x="103" y="98"/>
                </a:cubicBezTo>
                <a:cubicBezTo>
                  <a:pt x="103" y="94"/>
                  <a:pt x="103" y="92"/>
                  <a:pt x="102" y="90"/>
                </a:cubicBezTo>
                <a:close/>
                <a:moveTo>
                  <a:pt x="77" y="66"/>
                </a:moveTo>
                <a:cubicBezTo>
                  <a:pt x="77" y="65"/>
                  <a:pt x="77" y="64"/>
                  <a:pt x="78" y="64"/>
                </a:cubicBezTo>
                <a:cubicBezTo>
                  <a:pt x="79" y="63"/>
                  <a:pt x="80" y="63"/>
                  <a:pt x="82" y="62"/>
                </a:cubicBezTo>
                <a:cubicBezTo>
                  <a:pt x="82" y="76"/>
                  <a:pt x="82" y="76"/>
                  <a:pt x="82" y="76"/>
                </a:cubicBezTo>
                <a:cubicBezTo>
                  <a:pt x="80" y="76"/>
                  <a:pt x="79" y="75"/>
                  <a:pt x="78" y="74"/>
                </a:cubicBezTo>
                <a:cubicBezTo>
                  <a:pt x="77" y="73"/>
                  <a:pt x="76" y="71"/>
                  <a:pt x="76" y="69"/>
                </a:cubicBezTo>
                <a:cubicBezTo>
                  <a:pt x="76" y="68"/>
                  <a:pt x="76" y="67"/>
                  <a:pt x="77" y="66"/>
                </a:cubicBezTo>
                <a:close/>
                <a:moveTo>
                  <a:pt x="92" y="104"/>
                </a:moveTo>
                <a:cubicBezTo>
                  <a:pt x="91" y="106"/>
                  <a:pt x="91" y="107"/>
                  <a:pt x="90" y="107"/>
                </a:cubicBezTo>
                <a:cubicBezTo>
                  <a:pt x="89" y="107"/>
                  <a:pt x="89" y="107"/>
                  <a:pt x="88" y="108"/>
                </a:cubicBezTo>
                <a:cubicBezTo>
                  <a:pt x="88" y="108"/>
                  <a:pt x="87" y="108"/>
                  <a:pt x="87" y="108"/>
                </a:cubicBezTo>
                <a:cubicBezTo>
                  <a:pt x="87" y="92"/>
                  <a:pt x="87" y="92"/>
                  <a:pt x="87" y="92"/>
                </a:cubicBezTo>
                <a:cubicBezTo>
                  <a:pt x="89" y="93"/>
                  <a:pt x="90" y="94"/>
                  <a:pt x="91" y="95"/>
                </a:cubicBezTo>
                <a:cubicBezTo>
                  <a:pt x="92" y="96"/>
                  <a:pt x="93" y="97"/>
                  <a:pt x="93" y="99"/>
                </a:cubicBezTo>
                <a:cubicBezTo>
                  <a:pt x="93" y="101"/>
                  <a:pt x="93" y="103"/>
                  <a:pt x="92" y="104"/>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5" name="Freeform 22"/>
          <p:cNvSpPr>
            <a:spLocks noEditPoints="1"/>
          </p:cNvSpPr>
          <p:nvPr/>
        </p:nvSpPr>
        <p:spPr bwMode="auto">
          <a:xfrm>
            <a:off x="5286375" y="4362450"/>
            <a:ext cx="600075" cy="609600"/>
          </a:xfrm>
          <a:custGeom>
            <a:avLst/>
            <a:gdLst>
              <a:gd name="T0" fmla="*/ 66 w 328"/>
              <a:gd name="T1" fmla="*/ 167 h 334"/>
              <a:gd name="T2" fmla="*/ 202 w 328"/>
              <a:gd name="T3" fmla="*/ 36 h 334"/>
              <a:gd name="T4" fmla="*/ 244 w 328"/>
              <a:gd name="T5" fmla="*/ 55 h 334"/>
              <a:gd name="T6" fmla="*/ 268 w 328"/>
              <a:gd name="T7" fmla="*/ 78 h 334"/>
              <a:gd name="T8" fmla="*/ 292 w 328"/>
              <a:gd name="T9" fmla="*/ 116 h 334"/>
              <a:gd name="T10" fmla="*/ 297 w 328"/>
              <a:gd name="T11" fmla="*/ 144 h 334"/>
              <a:gd name="T12" fmla="*/ 300 w 328"/>
              <a:gd name="T13" fmla="*/ 186 h 334"/>
              <a:gd name="T14" fmla="*/ 294 w 328"/>
              <a:gd name="T15" fmla="*/ 211 h 334"/>
              <a:gd name="T16" fmla="*/ 273 w 328"/>
              <a:gd name="T17" fmla="*/ 251 h 334"/>
              <a:gd name="T18" fmla="*/ 257 w 328"/>
              <a:gd name="T19" fmla="*/ 267 h 334"/>
              <a:gd name="T20" fmla="*/ 219 w 328"/>
              <a:gd name="T21" fmla="*/ 292 h 334"/>
              <a:gd name="T22" fmla="*/ 198 w 328"/>
              <a:gd name="T23" fmla="*/ 298 h 334"/>
              <a:gd name="T24" fmla="*/ 152 w 328"/>
              <a:gd name="T25" fmla="*/ 302 h 334"/>
              <a:gd name="T26" fmla="*/ 131 w 328"/>
              <a:gd name="T27" fmla="*/ 297 h 334"/>
              <a:gd name="T28" fmla="*/ 89 w 328"/>
              <a:gd name="T29" fmla="*/ 279 h 334"/>
              <a:gd name="T30" fmla="*/ 33 w 328"/>
              <a:gd name="T31" fmla="*/ 268 h 334"/>
              <a:gd name="T32" fmla="*/ 40 w 328"/>
              <a:gd name="T33" fmla="*/ 217 h 334"/>
              <a:gd name="T34" fmla="*/ 0 w 328"/>
              <a:gd name="T35" fmla="*/ 150 h 334"/>
              <a:gd name="T36" fmla="*/ 38 w 328"/>
              <a:gd name="T37" fmla="*/ 123 h 334"/>
              <a:gd name="T38" fmla="*/ 60 w 328"/>
              <a:gd name="T39" fmla="*/ 82 h 334"/>
              <a:gd name="T40" fmla="*/ 63 w 328"/>
              <a:gd name="T41" fmla="*/ 35 h 334"/>
              <a:gd name="T42" fmla="*/ 114 w 328"/>
              <a:gd name="T43" fmla="*/ 42 h 334"/>
              <a:gd name="T44" fmla="*/ 173 w 328"/>
              <a:gd name="T45" fmla="*/ 0 h 334"/>
              <a:gd name="T46" fmla="*/ 202 w 328"/>
              <a:gd name="T47" fmla="*/ 37 h 334"/>
              <a:gd name="T48" fmla="*/ 54 w 328"/>
              <a:gd name="T49" fmla="*/ 167 h 334"/>
              <a:gd name="T50" fmla="*/ 166 w 328"/>
              <a:gd name="T51" fmla="*/ 55 h 334"/>
              <a:gd name="T52" fmla="*/ 173 w 328"/>
              <a:gd name="T53" fmla="*/ 162 h 334"/>
              <a:gd name="T54" fmla="*/ 173 w 328"/>
              <a:gd name="T55" fmla="*/ 145 h 334"/>
              <a:gd name="T56" fmla="*/ 174 w 328"/>
              <a:gd name="T57" fmla="*/ 137 h 334"/>
              <a:gd name="T58" fmla="*/ 167 w 328"/>
              <a:gd name="T59" fmla="*/ 130 h 334"/>
              <a:gd name="T60" fmla="*/ 156 w 328"/>
              <a:gd name="T61" fmla="*/ 139 h 334"/>
              <a:gd name="T62" fmla="*/ 146 w 328"/>
              <a:gd name="T63" fmla="*/ 152 h 334"/>
              <a:gd name="T64" fmla="*/ 157 w 328"/>
              <a:gd name="T65" fmla="*/ 169 h 334"/>
              <a:gd name="T66" fmla="*/ 158 w 328"/>
              <a:gd name="T67" fmla="*/ 189 h 334"/>
              <a:gd name="T68" fmla="*/ 147 w 328"/>
              <a:gd name="T69" fmla="*/ 184 h 334"/>
              <a:gd name="T70" fmla="*/ 152 w 328"/>
              <a:gd name="T71" fmla="*/ 196 h 334"/>
              <a:gd name="T72" fmla="*/ 162 w 328"/>
              <a:gd name="T73" fmla="*/ 197 h 334"/>
              <a:gd name="T74" fmla="*/ 167 w 328"/>
              <a:gd name="T75" fmla="*/ 203 h 334"/>
              <a:gd name="T76" fmla="*/ 179 w 328"/>
              <a:gd name="T77" fmla="*/ 190 h 334"/>
              <a:gd name="T78" fmla="*/ 182 w 328"/>
              <a:gd name="T79" fmla="*/ 171 h 334"/>
              <a:gd name="T80" fmla="*/ 162 w 328"/>
              <a:gd name="T81" fmla="*/ 144 h 334"/>
              <a:gd name="T82" fmla="*/ 157 w 328"/>
              <a:gd name="T83" fmla="*/ 151 h 334"/>
              <a:gd name="T84" fmla="*/ 170 w 328"/>
              <a:gd name="T85" fmla="*/ 188 h 334"/>
              <a:gd name="T86" fmla="*/ 167 w 328"/>
              <a:gd name="T87" fmla="*/ 173 h 334"/>
              <a:gd name="T88" fmla="*/ 173 w 328"/>
              <a:gd name="T89" fmla="*/ 18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8" h="334">
                <a:moveTo>
                  <a:pt x="262" y="167"/>
                </a:moveTo>
                <a:cubicBezTo>
                  <a:pt x="262" y="221"/>
                  <a:pt x="218" y="265"/>
                  <a:pt x="164" y="265"/>
                </a:cubicBezTo>
                <a:cubicBezTo>
                  <a:pt x="110" y="265"/>
                  <a:pt x="66" y="221"/>
                  <a:pt x="66" y="167"/>
                </a:cubicBezTo>
                <a:cubicBezTo>
                  <a:pt x="66" y="113"/>
                  <a:pt x="110" y="69"/>
                  <a:pt x="164" y="69"/>
                </a:cubicBezTo>
                <a:cubicBezTo>
                  <a:pt x="218" y="69"/>
                  <a:pt x="262" y="113"/>
                  <a:pt x="262" y="167"/>
                </a:cubicBezTo>
                <a:close/>
                <a:moveTo>
                  <a:pt x="202" y="36"/>
                </a:moveTo>
                <a:cubicBezTo>
                  <a:pt x="222" y="9"/>
                  <a:pt x="222" y="9"/>
                  <a:pt x="222" y="9"/>
                </a:cubicBezTo>
                <a:cubicBezTo>
                  <a:pt x="252" y="23"/>
                  <a:pt x="252" y="23"/>
                  <a:pt x="252" y="23"/>
                </a:cubicBezTo>
                <a:cubicBezTo>
                  <a:pt x="244" y="55"/>
                  <a:pt x="244" y="55"/>
                  <a:pt x="244" y="55"/>
                </a:cubicBezTo>
                <a:cubicBezTo>
                  <a:pt x="243" y="56"/>
                  <a:pt x="243" y="56"/>
                  <a:pt x="243" y="56"/>
                </a:cubicBezTo>
                <a:cubicBezTo>
                  <a:pt x="252" y="62"/>
                  <a:pt x="260" y="70"/>
                  <a:pt x="267" y="78"/>
                </a:cubicBezTo>
                <a:cubicBezTo>
                  <a:pt x="268" y="78"/>
                  <a:pt x="268" y="78"/>
                  <a:pt x="268" y="78"/>
                </a:cubicBezTo>
                <a:cubicBezTo>
                  <a:pt x="299" y="66"/>
                  <a:pt x="299" y="66"/>
                  <a:pt x="299" y="66"/>
                </a:cubicBezTo>
                <a:cubicBezTo>
                  <a:pt x="317" y="94"/>
                  <a:pt x="317" y="94"/>
                  <a:pt x="317" y="94"/>
                </a:cubicBezTo>
                <a:cubicBezTo>
                  <a:pt x="292" y="116"/>
                  <a:pt x="292" y="116"/>
                  <a:pt x="292" y="116"/>
                </a:cubicBezTo>
                <a:cubicBezTo>
                  <a:pt x="291" y="117"/>
                  <a:pt x="291" y="117"/>
                  <a:pt x="291" y="117"/>
                </a:cubicBezTo>
                <a:cubicBezTo>
                  <a:pt x="294" y="125"/>
                  <a:pt x="296" y="135"/>
                  <a:pt x="298" y="144"/>
                </a:cubicBezTo>
                <a:cubicBezTo>
                  <a:pt x="297" y="144"/>
                  <a:pt x="297" y="144"/>
                  <a:pt x="297" y="144"/>
                </a:cubicBezTo>
                <a:cubicBezTo>
                  <a:pt x="328" y="150"/>
                  <a:pt x="328" y="150"/>
                  <a:pt x="328" y="150"/>
                </a:cubicBezTo>
                <a:cubicBezTo>
                  <a:pt x="328" y="184"/>
                  <a:pt x="328" y="184"/>
                  <a:pt x="328" y="184"/>
                </a:cubicBezTo>
                <a:cubicBezTo>
                  <a:pt x="300" y="186"/>
                  <a:pt x="300" y="186"/>
                  <a:pt x="300" y="186"/>
                </a:cubicBezTo>
                <a:cubicBezTo>
                  <a:pt x="299" y="186"/>
                  <a:pt x="299" y="186"/>
                  <a:pt x="299" y="186"/>
                </a:cubicBezTo>
                <a:cubicBezTo>
                  <a:pt x="298" y="196"/>
                  <a:pt x="296" y="202"/>
                  <a:pt x="294" y="209"/>
                </a:cubicBezTo>
                <a:cubicBezTo>
                  <a:pt x="294" y="211"/>
                  <a:pt x="294" y="211"/>
                  <a:pt x="294" y="211"/>
                </a:cubicBezTo>
                <a:cubicBezTo>
                  <a:pt x="320" y="232"/>
                  <a:pt x="320" y="232"/>
                  <a:pt x="320" y="232"/>
                </a:cubicBezTo>
                <a:cubicBezTo>
                  <a:pt x="304" y="262"/>
                  <a:pt x="304" y="262"/>
                  <a:pt x="304" y="262"/>
                </a:cubicBezTo>
                <a:cubicBezTo>
                  <a:pt x="273" y="251"/>
                  <a:pt x="273" y="251"/>
                  <a:pt x="273" y="251"/>
                </a:cubicBezTo>
                <a:cubicBezTo>
                  <a:pt x="272" y="251"/>
                  <a:pt x="272" y="251"/>
                  <a:pt x="272" y="251"/>
                </a:cubicBezTo>
                <a:cubicBezTo>
                  <a:pt x="267" y="256"/>
                  <a:pt x="262" y="262"/>
                  <a:pt x="257" y="266"/>
                </a:cubicBezTo>
                <a:cubicBezTo>
                  <a:pt x="257" y="267"/>
                  <a:pt x="257" y="267"/>
                  <a:pt x="257" y="267"/>
                </a:cubicBezTo>
                <a:cubicBezTo>
                  <a:pt x="269" y="298"/>
                  <a:pt x="269" y="298"/>
                  <a:pt x="269" y="298"/>
                </a:cubicBezTo>
                <a:cubicBezTo>
                  <a:pt x="241" y="316"/>
                  <a:pt x="241" y="316"/>
                  <a:pt x="241" y="316"/>
                </a:cubicBezTo>
                <a:cubicBezTo>
                  <a:pt x="219" y="292"/>
                  <a:pt x="219" y="292"/>
                  <a:pt x="219" y="292"/>
                </a:cubicBezTo>
                <a:cubicBezTo>
                  <a:pt x="218" y="291"/>
                  <a:pt x="218" y="291"/>
                  <a:pt x="218" y="291"/>
                </a:cubicBezTo>
                <a:cubicBezTo>
                  <a:pt x="212" y="294"/>
                  <a:pt x="205" y="296"/>
                  <a:pt x="198" y="298"/>
                </a:cubicBezTo>
                <a:cubicBezTo>
                  <a:pt x="198" y="298"/>
                  <a:pt x="198" y="298"/>
                  <a:pt x="198" y="298"/>
                </a:cubicBezTo>
                <a:cubicBezTo>
                  <a:pt x="193" y="332"/>
                  <a:pt x="193" y="332"/>
                  <a:pt x="193" y="332"/>
                </a:cubicBezTo>
                <a:cubicBezTo>
                  <a:pt x="160" y="334"/>
                  <a:pt x="160" y="334"/>
                  <a:pt x="160" y="334"/>
                </a:cubicBezTo>
                <a:cubicBezTo>
                  <a:pt x="152" y="302"/>
                  <a:pt x="152" y="302"/>
                  <a:pt x="152" y="302"/>
                </a:cubicBezTo>
                <a:cubicBezTo>
                  <a:pt x="152" y="301"/>
                  <a:pt x="152" y="301"/>
                  <a:pt x="152" y="301"/>
                </a:cubicBezTo>
                <a:cubicBezTo>
                  <a:pt x="145" y="300"/>
                  <a:pt x="138" y="299"/>
                  <a:pt x="131" y="297"/>
                </a:cubicBezTo>
                <a:cubicBezTo>
                  <a:pt x="131" y="297"/>
                  <a:pt x="131" y="297"/>
                  <a:pt x="131" y="297"/>
                </a:cubicBezTo>
                <a:cubicBezTo>
                  <a:pt x="111" y="324"/>
                  <a:pt x="111" y="324"/>
                  <a:pt x="111" y="324"/>
                </a:cubicBezTo>
                <a:cubicBezTo>
                  <a:pt x="80" y="310"/>
                  <a:pt x="80" y="310"/>
                  <a:pt x="80" y="310"/>
                </a:cubicBezTo>
                <a:cubicBezTo>
                  <a:pt x="89" y="279"/>
                  <a:pt x="89" y="279"/>
                  <a:pt x="89" y="279"/>
                </a:cubicBezTo>
                <a:cubicBezTo>
                  <a:pt x="89" y="278"/>
                  <a:pt x="89" y="278"/>
                  <a:pt x="89" y="278"/>
                </a:cubicBezTo>
                <a:cubicBezTo>
                  <a:pt x="80" y="272"/>
                  <a:pt x="72" y="264"/>
                  <a:pt x="65" y="256"/>
                </a:cubicBezTo>
                <a:cubicBezTo>
                  <a:pt x="33" y="268"/>
                  <a:pt x="33" y="268"/>
                  <a:pt x="33" y="268"/>
                </a:cubicBezTo>
                <a:cubicBezTo>
                  <a:pt x="15" y="239"/>
                  <a:pt x="15" y="239"/>
                  <a:pt x="15" y="239"/>
                </a:cubicBezTo>
                <a:cubicBezTo>
                  <a:pt x="40" y="217"/>
                  <a:pt x="40" y="217"/>
                  <a:pt x="40" y="217"/>
                </a:cubicBezTo>
                <a:cubicBezTo>
                  <a:pt x="40" y="217"/>
                  <a:pt x="40" y="217"/>
                  <a:pt x="40" y="217"/>
                </a:cubicBezTo>
                <a:cubicBezTo>
                  <a:pt x="37" y="208"/>
                  <a:pt x="34" y="199"/>
                  <a:pt x="33" y="190"/>
                </a:cubicBezTo>
                <a:cubicBezTo>
                  <a:pt x="0" y="183"/>
                  <a:pt x="0" y="183"/>
                  <a:pt x="0" y="183"/>
                </a:cubicBezTo>
                <a:cubicBezTo>
                  <a:pt x="0" y="150"/>
                  <a:pt x="0" y="150"/>
                  <a:pt x="0" y="150"/>
                </a:cubicBezTo>
                <a:cubicBezTo>
                  <a:pt x="32" y="144"/>
                  <a:pt x="32" y="144"/>
                  <a:pt x="32" y="144"/>
                </a:cubicBezTo>
                <a:cubicBezTo>
                  <a:pt x="33" y="144"/>
                  <a:pt x="33" y="144"/>
                  <a:pt x="33" y="144"/>
                </a:cubicBezTo>
                <a:cubicBezTo>
                  <a:pt x="34" y="135"/>
                  <a:pt x="36" y="130"/>
                  <a:pt x="38" y="123"/>
                </a:cubicBezTo>
                <a:cubicBezTo>
                  <a:pt x="12" y="101"/>
                  <a:pt x="12" y="101"/>
                  <a:pt x="12" y="101"/>
                </a:cubicBezTo>
                <a:cubicBezTo>
                  <a:pt x="29" y="72"/>
                  <a:pt x="29" y="72"/>
                  <a:pt x="29" y="72"/>
                </a:cubicBezTo>
                <a:cubicBezTo>
                  <a:pt x="60" y="82"/>
                  <a:pt x="60" y="82"/>
                  <a:pt x="60" y="82"/>
                </a:cubicBezTo>
                <a:cubicBezTo>
                  <a:pt x="60" y="83"/>
                  <a:pt x="60" y="83"/>
                  <a:pt x="60" y="83"/>
                </a:cubicBezTo>
                <a:cubicBezTo>
                  <a:pt x="65" y="77"/>
                  <a:pt x="70" y="72"/>
                  <a:pt x="75" y="67"/>
                </a:cubicBezTo>
                <a:cubicBezTo>
                  <a:pt x="63" y="35"/>
                  <a:pt x="63" y="35"/>
                  <a:pt x="63" y="35"/>
                </a:cubicBezTo>
                <a:cubicBezTo>
                  <a:pt x="91" y="17"/>
                  <a:pt x="91" y="17"/>
                  <a:pt x="91" y="17"/>
                </a:cubicBezTo>
                <a:cubicBezTo>
                  <a:pt x="113" y="42"/>
                  <a:pt x="113" y="42"/>
                  <a:pt x="113" y="42"/>
                </a:cubicBezTo>
                <a:cubicBezTo>
                  <a:pt x="114" y="42"/>
                  <a:pt x="114" y="42"/>
                  <a:pt x="114" y="42"/>
                </a:cubicBezTo>
                <a:cubicBezTo>
                  <a:pt x="120" y="39"/>
                  <a:pt x="127" y="37"/>
                  <a:pt x="135" y="35"/>
                </a:cubicBezTo>
                <a:cubicBezTo>
                  <a:pt x="139" y="2"/>
                  <a:pt x="139" y="2"/>
                  <a:pt x="139" y="2"/>
                </a:cubicBezTo>
                <a:cubicBezTo>
                  <a:pt x="173" y="0"/>
                  <a:pt x="173" y="0"/>
                  <a:pt x="173" y="0"/>
                </a:cubicBezTo>
                <a:cubicBezTo>
                  <a:pt x="180" y="32"/>
                  <a:pt x="180" y="32"/>
                  <a:pt x="180" y="32"/>
                </a:cubicBezTo>
                <a:cubicBezTo>
                  <a:pt x="180" y="32"/>
                  <a:pt x="180" y="32"/>
                  <a:pt x="180" y="32"/>
                </a:cubicBezTo>
                <a:cubicBezTo>
                  <a:pt x="188" y="33"/>
                  <a:pt x="195" y="35"/>
                  <a:pt x="202" y="37"/>
                </a:cubicBezTo>
                <a:lnTo>
                  <a:pt x="202" y="36"/>
                </a:lnTo>
                <a:close/>
                <a:moveTo>
                  <a:pt x="166" y="55"/>
                </a:moveTo>
                <a:cubicBezTo>
                  <a:pt x="104" y="55"/>
                  <a:pt x="54" y="105"/>
                  <a:pt x="54" y="167"/>
                </a:cubicBezTo>
                <a:cubicBezTo>
                  <a:pt x="54" y="229"/>
                  <a:pt x="104" y="279"/>
                  <a:pt x="166" y="279"/>
                </a:cubicBezTo>
                <a:cubicBezTo>
                  <a:pt x="228" y="279"/>
                  <a:pt x="278" y="229"/>
                  <a:pt x="278" y="167"/>
                </a:cubicBezTo>
                <a:cubicBezTo>
                  <a:pt x="278" y="105"/>
                  <a:pt x="228" y="55"/>
                  <a:pt x="166" y="55"/>
                </a:cubicBezTo>
                <a:close/>
                <a:moveTo>
                  <a:pt x="182" y="171"/>
                </a:moveTo>
                <a:cubicBezTo>
                  <a:pt x="181" y="169"/>
                  <a:pt x="180" y="167"/>
                  <a:pt x="178" y="166"/>
                </a:cubicBezTo>
                <a:cubicBezTo>
                  <a:pt x="177" y="164"/>
                  <a:pt x="175" y="163"/>
                  <a:pt x="173" y="162"/>
                </a:cubicBezTo>
                <a:cubicBezTo>
                  <a:pt x="171" y="162"/>
                  <a:pt x="169" y="161"/>
                  <a:pt x="167" y="160"/>
                </a:cubicBezTo>
                <a:cubicBezTo>
                  <a:pt x="167" y="144"/>
                  <a:pt x="167" y="144"/>
                  <a:pt x="167" y="144"/>
                </a:cubicBezTo>
                <a:cubicBezTo>
                  <a:pt x="169" y="144"/>
                  <a:pt x="171" y="144"/>
                  <a:pt x="173" y="145"/>
                </a:cubicBezTo>
                <a:cubicBezTo>
                  <a:pt x="175" y="145"/>
                  <a:pt x="177" y="146"/>
                  <a:pt x="179" y="146"/>
                </a:cubicBezTo>
                <a:cubicBezTo>
                  <a:pt x="181" y="138"/>
                  <a:pt x="181" y="138"/>
                  <a:pt x="181" y="138"/>
                </a:cubicBezTo>
                <a:cubicBezTo>
                  <a:pt x="179" y="137"/>
                  <a:pt x="177" y="137"/>
                  <a:pt x="174" y="137"/>
                </a:cubicBezTo>
                <a:cubicBezTo>
                  <a:pt x="172" y="136"/>
                  <a:pt x="170" y="136"/>
                  <a:pt x="167" y="136"/>
                </a:cubicBezTo>
                <a:cubicBezTo>
                  <a:pt x="167" y="136"/>
                  <a:pt x="167" y="136"/>
                  <a:pt x="167" y="136"/>
                </a:cubicBezTo>
                <a:cubicBezTo>
                  <a:pt x="167" y="130"/>
                  <a:pt x="167" y="130"/>
                  <a:pt x="167" y="130"/>
                </a:cubicBezTo>
                <a:cubicBezTo>
                  <a:pt x="162" y="130"/>
                  <a:pt x="162" y="130"/>
                  <a:pt x="162" y="130"/>
                </a:cubicBezTo>
                <a:cubicBezTo>
                  <a:pt x="162" y="137"/>
                  <a:pt x="162" y="137"/>
                  <a:pt x="162" y="137"/>
                </a:cubicBezTo>
                <a:cubicBezTo>
                  <a:pt x="160" y="137"/>
                  <a:pt x="158" y="138"/>
                  <a:pt x="156" y="139"/>
                </a:cubicBezTo>
                <a:cubicBezTo>
                  <a:pt x="154" y="140"/>
                  <a:pt x="152" y="142"/>
                  <a:pt x="151" y="143"/>
                </a:cubicBezTo>
                <a:cubicBezTo>
                  <a:pt x="149" y="145"/>
                  <a:pt x="148" y="146"/>
                  <a:pt x="148" y="148"/>
                </a:cubicBezTo>
                <a:cubicBezTo>
                  <a:pt x="147" y="149"/>
                  <a:pt x="146" y="151"/>
                  <a:pt x="146" y="152"/>
                </a:cubicBezTo>
                <a:cubicBezTo>
                  <a:pt x="146" y="156"/>
                  <a:pt x="147" y="158"/>
                  <a:pt x="148" y="160"/>
                </a:cubicBezTo>
                <a:cubicBezTo>
                  <a:pt x="149" y="162"/>
                  <a:pt x="150" y="164"/>
                  <a:pt x="152" y="165"/>
                </a:cubicBezTo>
                <a:cubicBezTo>
                  <a:pt x="153" y="167"/>
                  <a:pt x="155" y="168"/>
                  <a:pt x="157" y="169"/>
                </a:cubicBezTo>
                <a:cubicBezTo>
                  <a:pt x="159" y="170"/>
                  <a:pt x="161" y="170"/>
                  <a:pt x="162" y="171"/>
                </a:cubicBezTo>
                <a:cubicBezTo>
                  <a:pt x="162" y="190"/>
                  <a:pt x="162" y="190"/>
                  <a:pt x="162" y="190"/>
                </a:cubicBezTo>
                <a:cubicBezTo>
                  <a:pt x="161" y="190"/>
                  <a:pt x="160" y="189"/>
                  <a:pt x="158" y="189"/>
                </a:cubicBezTo>
                <a:cubicBezTo>
                  <a:pt x="157" y="188"/>
                  <a:pt x="155" y="188"/>
                  <a:pt x="154" y="187"/>
                </a:cubicBezTo>
                <a:cubicBezTo>
                  <a:pt x="153" y="187"/>
                  <a:pt x="151" y="186"/>
                  <a:pt x="150" y="186"/>
                </a:cubicBezTo>
                <a:cubicBezTo>
                  <a:pt x="149" y="185"/>
                  <a:pt x="148" y="185"/>
                  <a:pt x="147" y="184"/>
                </a:cubicBezTo>
                <a:cubicBezTo>
                  <a:pt x="144" y="193"/>
                  <a:pt x="144" y="193"/>
                  <a:pt x="144" y="193"/>
                </a:cubicBezTo>
                <a:cubicBezTo>
                  <a:pt x="146" y="194"/>
                  <a:pt x="147" y="194"/>
                  <a:pt x="148" y="195"/>
                </a:cubicBezTo>
                <a:cubicBezTo>
                  <a:pt x="149" y="195"/>
                  <a:pt x="151" y="196"/>
                  <a:pt x="152" y="196"/>
                </a:cubicBezTo>
                <a:cubicBezTo>
                  <a:pt x="153" y="196"/>
                  <a:pt x="155" y="197"/>
                  <a:pt x="156" y="197"/>
                </a:cubicBezTo>
                <a:cubicBezTo>
                  <a:pt x="158" y="197"/>
                  <a:pt x="160" y="197"/>
                  <a:pt x="161" y="197"/>
                </a:cubicBezTo>
                <a:cubicBezTo>
                  <a:pt x="162" y="197"/>
                  <a:pt x="162" y="197"/>
                  <a:pt x="162" y="197"/>
                </a:cubicBezTo>
                <a:cubicBezTo>
                  <a:pt x="162" y="197"/>
                  <a:pt x="162" y="197"/>
                  <a:pt x="162" y="197"/>
                </a:cubicBezTo>
                <a:cubicBezTo>
                  <a:pt x="162" y="203"/>
                  <a:pt x="162" y="203"/>
                  <a:pt x="162" y="203"/>
                </a:cubicBezTo>
                <a:cubicBezTo>
                  <a:pt x="167" y="203"/>
                  <a:pt x="167" y="203"/>
                  <a:pt x="167" y="203"/>
                </a:cubicBezTo>
                <a:cubicBezTo>
                  <a:pt x="167" y="197"/>
                  <a:pt x="167" y="197"/>
                  <a:pt x="167" y="197"/>
                </a:cubicBezTo>
                <a:cubicBezTo>
                  <a:pt x="170" y="196"/>
                  <a:pt x="172" y="195"/>
                  <a:pt x="174" y="194"/>
                </a:cubicBezTo>
                <a:cubicBezTo>
                  <a:pt x="176" y="193"/>
                  <a:pt x="178" y="191"/>
                  <a:pt x="179" y="190"/>
                </a:cubicBezTo>
                <a:cubicBezTo>
                  <a:pt x="181" y="188"/>
                  <a:pt x="182" y="186"/>
                  <a:pt x="183" y="184"/>
                </a:cubicBezTo>
                <a:cubicBezTo>
                  <a:pt x="183" y="183"/>
                  <a:pt x="184" y="181"/>
                  <a:pt x="184" y="179"/>
                </a:cubicBezTo>
                <a:cubicBezTo>
                  <a:pt x="184" y="176"/>
                  <a:pt x="183" y="173"/>
                  <a:pt x="182" y="171"/>
                </a:cubicBezTo>
                <a:close/>
                <a:moveTo>
                  <a:pt x="157" y="147"/>
                </a:moveTo>
                <a:cubicBezTo>
                  <a:pt x="157" y="146"/>
                  <a:pt x="158" y="145"/>
                  <a:pt x="159" y="145"/>
                </a:cubicBezTo>
                <a:cubicBezTo>
                  <a:pt x="160" y="144"/>
                  <a:pt x="161" y="144"/>
                  <a:pt x="162" y="144"/>
                </a:cubicBezTo>
                <a:cubicBezTo>
                  <a:pt x="162" y="158"/>
                  <a:pt x="162" y="158"/>
                  <a:pt x="162" y="158"/>
                </a:cubicBezTo>
                <a:cubicBezTo>
                  <a:pt x="161" y="157"/>
                  <a:pt x="159" y="156"/>
                  <a:pt x="158" y="155"/>
                </a:cubicBezTo>
                <a:cubicBezTo>
                  <a:pt x="157" y="154"/>
                  <a:pt x="157" y="152"/>
                  <a:pt x="157" y="151"/>
                </a:cubicBezTo>
                <a:cubicBezTo>
                  <a:pt x="157" y="149"/>
                  <a:pt x="157" y="148"/>
                  <a:pt x="157" y="147"/>
                </a:cubicBezTo>
                <a:close/>
                <a:moveTo>
                  <a:pt x="173" y="186"/>
                </a:moveTo>
                <a:cubicBezTo>
                  <a:pt x="172" y="187"/>
                  <a:pt x="171" y="188"/>
                  <a:pt x="170" y="188"/>
                </a:cubicBezTo>
                <a:cubicBezTo>
                  <a:pt x="170" y="189"/>
                  <a:pt x="170" y="189"/>
                  <a:pt x="169" y="189"/>
                </a:cubicBezTo>
                <a:cubicBezTo>
                  <a:pt x="169" y="189"/>
                  <a:pt x="168" y="189"/>
                  <a:pt x="167" y="189"/>
                </a:cubicBezTo>
                <a:cubicBezTo>
                  <a:pt x="167" y="173"/>
                  <a:pt x="167" y="173"/>
                  <a:pt x="167" y="173"/>
                </a:cubicBezTo>
                <a:cubicBezTo>
                  <a:pt x="169" y="174"/>
                  <a:pt x="171" y="175"/>
                  <a:pt x="172" y="176"/>
                </a:cubicBezTo>
                <a:cubicBezTo>
                  <a:pt x="173" y="177"/>
                  <a:pt x="173" y="179"/>
                  <a:pt x="173" y="181"/>
                </a:cubicBezTo>
                <a:cubicBezTo>
                  <a:pt x="173" y="183"/>
                  <a:pt x="173" y="185"/>
                  <a:pt x="173" y="186"/>
                </a:cubicBezTo>
                <a:close/>
              </a:path>
            </a:pathLst>
          </a:custGeom>
          <a:solidFill>
            <a:srgbClr val="5E86A2"/>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6" name="Freeform 23"/>
          <p:cNvSpPr>
            <a:spLocks noEditPoints="1"/>
          </p:cNvSpPr>
          <p:nvPr/>
        </p:nvSpPr>
        <p:spPr bwMode="auto">
          <a:xfrm>
            <a:off x="5911850" y="4702175"/>
            <a:ext cx="304800" cy="311150"/>
          </a:xfrm>
          <a:custGeom>
            <a:avLst/>
            <a:gdLst>
              <a:gd name="T0" fmla="*/ 33 w 167"/>
              <a:gd name="T1" fmla="*/ 85 h 171"/>
              <a:gd name="T2" fmla="*/ 103 w 167"/>
              <a:gd name="T3" fmla="*/ 19 h 171"/>
              <a:gd name="T4" fmla="*/ 124 w 167"/>
              <a:gd name="T5" fmla="*/ 28 h 171"/>
              <a:gd name="T6" fmla="*/ 136 w 167"/>
              <a:gd name="T7" fmla="*/ 40 h 171"/>
              <a:gd name="T8" fmla="*/ 149 w 167"/>
              <a:gd name="T9" fmla="*/ 59 h 171"/>
              <a:gd name="T10" fmla="*/ 151 w 167"/>
              <a:gd name="T11" fmla="*/ 74 h 171"/>
              <a:gd name="T12" fmla="*/ 153 w 167"/>
              <a:gd name="T13" fmla="*/ 95 h 171"/>
              <a:gd name="T14" fmla="*/ 150 w 167"/>
              <a:gd name="T15" fmla="*/ 108 h 171"/>
              <a:gd name="T16" fmla="*/ 139 w 167"/>
              <a:gd name="T17" fmla="*/ 128 h 171"/>
              <a:gd name="T18" fmla="*/ 131 w 167"/>
              <a:gd name="T19" fmla="*/ 136 h 171"/>
              <a:gd name="T20" fmla="*/ 111 w 167"/>
              <a:gd name="T21" fmla="*/ 149 h 171"/>
              <a:gd name="T22" fmla="*/ 101 w 167"/>
              <a:gd name="T23" fmla="*/ 152 h 171"/>
              <a:gd name="T24" fmla="*/ 77 w 167"/>
              <a:gd name="T25" fmla="*/ 154 h 171"/>
              <a:gd name="T26" fmla="*/ 66 w 167"/>
              <a:gd name="T27" fmla="*/ 152 h 171"/>
              <a:gd name="T28" fmla="*/ 45 w 167"/>
              <a:gd name="T29" fmla="*/ 142 h 171"/>
              <a:gd name="T30" fmla="*/ 17 w 167"/>
              <a:gd name="T31" fmla="*/ 137 h 171"/>
              <a:gd name="T32" fmla="*/ 20 w 167"/>
              <a:gd name="T33" fmla="*/ 111 h 171"/>
              <a:gd name="T34" fmla="*/ 0 w 167"/>
              <a:gd name="T35" fmla="*/ 76 h 171"/>
              <a:gd name="T36" fmla="*/ 19 w 167"/>
              <a:gd name="T37" fmla="*/ 63 h 171"/>
              <a:gd name="T38" fmla="*/ 30 w 167"/>
              <a:gd name="T39" fmla="*/ 42 h 171"/>
              <a:gd name="T40" fmla="*/ 32 w 167"/>
              <a:gd name="T41" fmla="*/ 18 h 171"/>
              <a:gd name="T42" fmla="*/ 58 w 167"/>
              <a:gd name="T43" fmla="*/ 22 h 171"/>
              <a:gd name="T44" fmla="*/ 88 w 167"/>
              <a:gd name="T45" fmla="*/ 0 h 171"/>
              <a:gd name="T46" fmla="*/ 103 w 167"/>
              <a:gd name="T47" fmla="*/ 19 h 171"/>
              <a:gd name="T48" fmla="*/ 84 w 167"/>
              <a:gd name="T49" fmla="*/ 142 h 171"/>
              <a:gd name="T50" fmla="*/ 102 w 167"/>
              <a:gd name="T51" fmla="*/ 90 h 171"/>
              <a:gd name="T52" fmla="*/ 87 w 167"/>
              <a:gd name="T53" fmla="*/ 78 h 171"/>
              <a:gd name="T54" fmla="*/ 99 w 167"/>
              <a:gd name="T55" fmla="*/ 65 h 171"/>
              <a:gd name="T56" fmla="*/ 87 w 167"/>
              <a:gd name="T57" fmla="*/ 55 h 171"/>
              <a:gd name="T58" fmla="*/ 82 w 167"/>
              <a:gd name="T59" fmla="*/ 49 h 171"/>
              <a:gd name="T60" fmla="*/ 70 w 167"/>
              <a:gd name="T61" fmla="*/ 61 h 171"/>
              <a:gd name="T62" fmla="*/ 67 w 167"/>
              <a:gd name="T63" fmla="*/ 79 h 171"/>
              <a:gd name="T64" fmla="*/ 82 w 167"/>
              <a:gd name="T65" fmla="*/ 90 h 171"/>
              <a:gd name="T66" fmla="*/ 73 w 167"/>
              <a:gd name="T67" fmla="*/ 106 h 171"/>
              <a:gd name="T68" fmla="*/ 64 w 167"/>
              <a:gd name="T69" fmla="*/ 111 h 171"/>
              <a:gd name="T70" fmla="*/ 76 w 167"/>
              <a:gd name="T71" fmla="*/ 115 h 171"/>
              <a:gd name="T72" fmla="*/ 82 w 167"/>
              <a:gd name="T73" fmla="*/ 116 h 171"/>
              <a:gd name="T74" fmla="*/ 87 w 167"/>
              <a:gd name="T75" fmla="*/ 115 h 171"/>
              <a:gd name="T76" fmla="*/ 102 w 167"/>
              <a:gd name="T77" fmla="*/ 103 h 171"/>
              <a:gd name="T78" fmla="*/ 77 w 167"/>
              <a:gd name="T79" fmla="*/ 65 h 171"/>
              <a:gd name="T80" fmla="*/ 82 w 167"/>
              <a:gd name="T81" fmla="*/ 76 h 171"/>
              <a:gd name="T82" fmla="*/ 77 w 167"/>
              <a:gd name="T83" fmla="*/ 65 h 171"/>
              <a:gd name="T84" fmla="*/ 88 w 167"/>
              <a:gd name="T85" fmla="*/ 107 h 171"/>
              <a:gd name="T86" fmla="*/ 91 w 167"/>
              <a:gd name="T87"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7" h="171">
                <a:moveTo>
                  <a:pt x="133" y="85"/>
                </a:moveTo>
                <a:cubicBezTo>
                  <a:pt x="133" y="113"/>
                  <a:pt x="111" y="135"/>
                  <a:pt x="83" y="135"/>
                </a:cubicBezTo>
                <a:cubicBezTo>
                  <a:pt x="56" y="135"/>
                  <a:pt x="33" y="113"/>
                  <a:pt x="33" y="85"/>
                </a:cubicBezTo>
                <a:cubicBezTo>
                  <a:pt x="33" y="58"/>
                  <a:pt x="56" y="35"/>
                  <a:pt x="83" y="35"/>
                </a:cubicBezTo>
                <a:cubicBezTo>
                  <a:pt x="111" y="35"/>
                  <a:pt x="133" y="58"/>
                  <a:pt x="133" y="85"/>
                </a:cubicBezTo>
                <a:close/>
                <a:moveTo>
                  <a:pt x="103" y="19"/>
                </a:moveTo>
                <a:cubicBezTo>
                  <a:pt x="113" y="5"/>
                  <a:pt x="113" y="5"/>
                  <a:pt x="113" y="5"/>
                </a:cubicBezTo>
                <a:cubicBezTo>
                  <a:pt x="128" y="12"/>
                  <a:pt x="128" y="12"/>
                  <a:pt x="128" y="12"/>
                </a:cubicBezTo>
                <a:cubicBezTo>
                  <a:pt x="124" y="28"/>
                  <a:pt x="124" y="28"/>
                  <a:pt x="124" y="28"/>
                </a:cubicBezTo>
                <a:cubicBezTo>
                  <a:pt x="124" y="29"/>
                  <a:pt x="124" y="29"/>
                  <a:pt x="124" y="29"/>
                </a:cubicBezTo>
                <a:cubicBezTo>
                  <a:pt x="128" y="32"/>
                  <a:pt x="133" y="36"/>
                  <a:pt x="136" y="40"/>
                </a:cubicBezTo>
                <a:cubicBezTo>
                  <a:pt x="136" y="40"/>
                  <a:pt x="136" y="40"/>
                  <a:pt x="136" y="40"/>
                </a:cubicBezTo>
                <a:cubicBezTo>
                  <a:pt x="152" y="34"/>
                  <a:pt x="152" y="34"/>
                  <a:pt x="152" y="34"/>
                </a:cubicBezTo>
                <a:cubicBezTo>
                  <a:pt x="161" y="48"/>
                  <a:pt x="161" y="48"/>
                  <a:pt x="161" y="48"/>
                </a:cubicBezTo>
                <a:cubicBezTo>
                  <a:pt x="149" y="59"/>
                  <a:pt x="149" y="59"/>
                  <a:pt x="149" y="59"/>
                </a:cubicBezTo>
                <a:cubicBezTo>
                  <a:pt x="148" y="60"/>
                  <a:pt x="148" y="60"/>
                  <a:pt x="148" y="60"/>
                </a:cubicBezTo>
                <a:cubicBezTo>
                  <a:pt x="150" y="64"/>
                  <a:pt x="151" y="69"/>
                  <a:pt x="152" y="74"/>
                </a:cubicBezTo>
                <a:cubicBezTo>
                  <a:pt x="151" y="74"/>
                  <a:pt x="151" y="74"/>
                  <a:pt x="151" y="74"/>
                </a:cubicBezTo>
                <a:cubicBezTo>
                  <a:pt x="167" y="77"/>
                  <a:pt x="167" y="77"/>
                  <a:pt x="167" y="77"/>
                </a:cubicBezTo>
                <a:cubicBezTo>
                  <a:pt x="167" y="94"/>
                  <a:pt x="167" y="94"/>
                  <a:pt x="167" y="94"/>
                </a:cubicBezTo>
                <a:cubicBezTo>
                  <a:pt x="153" y="95"/>
                  <a:pt x="153" y="95"/>
                  <a:pt x="153" y="95"/>
                </a:cubicBezTo>
                <a:cubicBezTo>
                  <a:pt x="152" y="95"/>
                  <a:pt x="152" y="95"/>
                  <a:pt x="152" y="95"/>
                </a:cubicBezTo>
                <a:cubicBezTo>
                  <a:pt x="152" y="100"/>
                  <a:pt x="151" y="103"/>
                  <a:pt x="150" y="107"/>
                </a:cubicBezTo>
                <a:cubicBezTo>
                  <a:pt x="150" y="108"/>
                  <a:pt x="150" y="108"/>
                  <a:pt x="150" y="108"/>
                </a:cubicBezTo>
                <a:cubicBezTo>
                  <a:pt x="163" y="119"/>
                  <a:pt x="163" y="119"/>
                  <a:pt x="163" y="119"/>
                </a:cubicBezTo>
                <a:cubicBezTo>
                  <a:pt x="155" y="134"/>
                  <a:pt x="155" y="134"/>
                  <a:pt x="155" y="134"/>
                </a:cubicBezTo>
                <a:cubicBezTo>
                  <a:pt x="139" y="128"/>
                  <a:pt x="139" y="128"/>
                  <a:pt x="139" y="128"/>
                </a:cubicBezTo>
                <a:cubicBezTo>
                  <a:pt x="138" y="128"/>
                  <a:pt x="138" y="128"/>
                  <a:pt x="138" y="128"/>
                </a:cubicBezTo>
                <a:cubicBezTo>
                  <a:pt x="136" y="131"/>
                  <a:pt x="134" y="134"/>
                  <a:pt x="131" y="136"/>
                </a:cubicBezTo>
                <a:cubicBezTo>
                  <a:pt x="131" y="136"/>
                  <a:pt x="131" y="136"/>
                  <a:pt x="131" y="136"/>
                </a:cubicBezTo>
                <a:cubicBezTo>
                  <a:pt x="137" y="152"/>
                  <a:pt x="137" y="152"/>
                  <a:pt x="137" y="152"/>
                </a:cubicBezTo>
                <a:cubicBezTo>
                  <a:pt x="123" y="162"/>
                  <a:pt x="123" y="162"/>
                  <a:pt x="123" y="162"/>
                </a:cubicBezTo>
                <a:cubicBezTo>
                  <a:pt x="111" y="149"/>
                  <a:pt x="111" y="149"/>
                  <a:pt x="111" y="149"/>
                </a:cubicBezTo>
                <a:cubicBezTo>
                  <a:pt x="111" y="149"/>
                  <a:pt x="111" y="149"/>
                  <a:pt x="111" y="149"/>
                </a:cubicBezTo>
                <a:cubicBezTo>
                  <a:pt x="108" y="150"/>
                  <a:pt x="104" y="151"/>
                  <a:pt x="101" y="152"/>
                </a:cubicBezTo>
                <a:cubicBezTo>
                  <a:pt x="101" y="152"/>
                  <a:pt x="101" y="152"/>
                  <a:pt x="101" y="152"/>
                </a:cubicBezTo>
                <a:cubicBezTo>
                  <a:pt x="98" y="169"/>
                  <a:pt x="98" y="169"/>
                  <a:pt x="98" y="169"/>
                </a:cubicBezTo>
                <a:cubicBezTo>
                  <a:pt x="81" y="171"/>
                  <a:pt x="81" y="171"/>
                  <a:pt x="81" y="171"/>
                </a:cubicBezTo>
                <a:cubicBezTo>
                  <a:pt x="77" y="154"/>
                  <a:pt x="77" y="154"/>
                  <a:pt x="77" y="154"/>
                </a:cubicBezTo>
                <a:cubicBezTo>
                  <a:pt x="77" y="154"/>
                  <a:pt x="77" y="154"/>
                  <a:pt x="77" y="154"/>
                </a:cubicBezTo>
                <a:cubicBezTo>
                  <a:pt x="74" y="153"/>
                  <a:pt x="70" y="153"/>
                  <a:pt x="66" y="152"/>
                </a:cubicBezTo>
                <a:cubicBezTo>
                  <a:pt x="66" y="152"/>
                  <a:pt x="66" y="152"/>
                  <a:pt x="66" y="152"/>
                </a:cubicBezTo>
                <a:cubicBezTo>
                  <a:pt x="56" y="166"/>
                  <a:pt x="56" y="166"/>
                  <a:pt x="56" y="166"/>
                </a:cubicBezTo>
                <a:cubicBezTo>
                  <a:pt x="41" y="158"/>
                  <a:pt x="41" y="158"/>
                  <a:pt x="41" y="158"/>
                </a:cubicBezTo>
                <a:cubicBezTo>
                  <a:pt x="45" y="142"/>
                  <a:pt x="45" y="142"/>
                  <a:pt x="45" y="142"/>
                </a:cubicBezTo>
                <a:cubicBezTo>
                  <a:pt x="45" y="142"/>
                  <a:pt x="45" y="142"/>
                  <a:pt x="45" y="142"/>
                </a:cubicBezTo>
                <a:cubicBezTo>
                  <a:pt x="41" y="139"/>
                  <a:pt x="36" y="135"/>
                  <a:pt x="33" y="131"/>
                </a:cubicBezTo>
                <a:cubicBezTo>
                  <a:pt x="17" y="137"/>
                  <a:pt x="17" y="137"/>
                  <a:pt x="17" y="137"/>
                </a:cubicBezTo>
                <a:cubicBezTo>
                  <a:pt x="8" y="122"/>
                  <a:pt x="8" y="122"/>
                  <a:pt x="8" y="122"/>
                </a:cubicBezTo>
                <a:cubicBezTo>
                  <a:pt x="20" y="111"/>
                  <a:pt x="20" y="111"/>
                  <a:pt x="20" y="111"/>
                </a:cubicBezTo>
                <a:cubicBezTo>
                  <a:pt x="20" y="111"/>
                  <a:pt x="20" y="111"/>
                  <a:pt x="20" y="111"/>
                </a:cubicBezTo>
                <a:cubicBezTo>
                  <a:pt x="19" y="106"/>
                  <a:pt x="17" y="102"/>
                  <a:pt x="16" y="97"/>
                </a:cubicBezTo>
                <a:cubicBezTo>
                  <a:pt x="0" y="94"/>
                  <a:pt x="0" y="94"/>
                  <a:pt x="0" y="94"/>
                </a:cubicBezTo>
                <a:cubicBezTo>
                  <a:pt x="0" y="76"/>
                  <a:pt x="0" y="76"/>
                  <a:pt x="0" y="76"/>
                </a:cubicBezTo>
                <a:cubicBezTo>
                  <a:pt x="16" y="74"/>
                  <a:pt x="16" y="74"/>
                  <a:pt x="16" y="74"/>
                </a:cubicBezTo>
                <a:cubicBezTo>
                  <a:pt x="16" y="74"/>
                  <a:pt x="16" y="74"/>
                  <a:pt x="16" y="74"/>
                </a:cubicBezTo>
                <a:cubicBezTo>
                  <a:pt x="17" y="69"/>
                  <a:pt x="18" y="66"/>
                  <a:pt x="19" y="63"/>
                </a:cubicBezTo>
                <a:cubicBezTo>
                  <a:pt x="6" y="52"/>
                  <a:pt x="6" y="52"/>
                  <a:pt x="6" y="52"/>
                </a:cubicBezTo>
                <a:cubicBezTo>
                  <a:pt x="14" y="37"/>
                  <a:pt x="14" y="37"/>
                  <a:pt x="14" y="37"/>
                </a:cubicBezTo>
                <a:cubicBezTo>
                  <a:pt x="30" y="42"/>
                  <a:pt x="30" y="42"/>
                  <a:pt x="30" y="42"/>
                </a:cubicBezTo>
                <a:cubicBezTo>
                  <a:pt x="30" y="42"/>
                  <a:pt x="30" y="42"/>
                  <a:pt x="30" y="42"/>
                </a:cubicBezTo>
                <a:cubicBezTo>
                  <a:pt x="33" y="39"/>
                  <a:pt x="35" y="37"/>
                  <a:pt x="38" y="34"/>
                </a:cubicBezTo>
                <a:cubicBezTo>
                  <a:pt x="32" y="18"/>
                  <a:pt x="32" y="18"/>
                  <a:pt x="32" y="18"/>
                </a:cubicBezTo>
                <a:cubicBezTo>
                  <a:pt x="46" y="9"/>
                  <a:pt x="46" y="9"/>
                  <a:pt x="46" y="9"/>
                </a:cubicBezTo>
                <a:cubicBezTo>
                  <a:pt x="58" y="21"/>
                  <a:pt x="58" y="21"/>
                  <a:pt x="58" y="21"/>
                </a:cubicBezTo>
                <a:cubicBezTo>
                  <a:pt x="58" y="22"/>
                  <a:pt x="58" y="22"/>
                  <a:pt x="58" y="22"/>
                </a:cubicBezTo>
                <a:cubicBezTo>
                  <a:pt x="61" y="20"/>
                  <a:pt x="65" y="19"/>
                  <a:pt x="68" y="18"/>
                </a:cubicBezTo>
                <a:cubicBezTo>
                  <a:pt x="71" y="1"/>
                  <a:pt x="71" y="1"/>
                  <a:pt x="71" y="1"/>
                </a:cubicBezTo>
                <a:cubicBezTo>
                  <a:pt x="88" y="0"/>
                  <a:pt x="88" y="0"/>
                  <a:pt x="88" y="0"/>
                </a:cubicBezTo>
                <a:cubicBezTo>
                  <a:pt x="92" y="16"/>
                  <a:pt x="92" y="16"/>
                  <a:pt x="92" y="16"/>
                </a:cubicBezTo>
                <a:cubicBezTo>
                  <a:pt x="92" y="17"/>
                  <a:pt x="92" y="17"/>
                  <a:pt x="92" y="17"/>
                </a:cubicBezTo>
                <a:cubicBezTo>
                  <a:pt x="95" y="17"/>
                  <a:pt x="99" y="18"/>
                  <a:pt x="103" y="19"/>
                </a:cubicBezTo>
                <a:close/>
                <a:moveTo>
                  <a:pt x="84" y="28"/>
                </a:moveTo>
                <a:cubicBezTo>
                  <a:pt x="53" y="28"/>
                  <a:pt x="27" y="54"/>
                  <a:pt x="27" y="85"/>
                </a:cubicBezTo>
                <a:cubicBezTo>
                  <a:pt x="27" y="117"/>
                  <a:pt x="53" y="142"/>
                  <a:pt x="84" y="142"/>
                </a:cubicBezTo>
                <a:cubicBezTo>
                  <a:pt x="116" y="142"/>
                  <a:pt x="142" y="117"/>
                  <a:pt x="142" y="85"/>
                </a:cubicBezTo>
                <a:cubicBezTo>
                  <a:pt x="142" y="54"/>
                  <a:pt x="116" y="28"/>
                  <a:pt x="84" y="28"/>
                </a:cubicBezTo>
                <a:close/>
                <a:moveTo>
                  <a:pt x="102" y="90"/>
                </a:moveTo>
                <a:cubicBezTo>
                  <a:pt x="101" y="87"/>
                  <a:pt x="99" y="86"/>
                  <a:pt x="98" y="84"/>
                </a:cubicBezTo>
                <a:cubicBezTo>
                  <a:pt x="96" y="83"/>
                  <a:pt x="94" y="82"/>
                  <a:pt x="92" y="81"/>
                </a:cubicBezTo>
                <a:cubicBezTo>
                  <a:pt x="90" y="80"/>
                  <a:pt x="89" y="79"/>
                  <a:pt x="87" y="78"/>
                </a:cubicBezTo>
                <a:cubicBezTo>
                  <a:pt x="87" y="62"/>
                  <a:pt x="87" y="62"/>
                  <a:pt x="87" y="62"/>
                </a:cubicBezTo>
                <a:cubicBezTo>
                  <a:pt x="89" y="62"/>
                  <a:pt x="91" y="63"/>
                  <a:pt x="93" y="63"/>
                </a:cubicBezTo>
                <a:cubicBezTo>
                  <a:pt x="95" y="64"/>
                  <a:pt x="97" y="64"/>
                  <a:pt x="99" y="65"/>
                </a:cubicBezTo>
                <a:cubicBezTo>
                  <a:pt x="100" y="56"/>
                  <a:pt x="100" y="56"/>
                  <a:pt x="100" y="56"/>
                </a:cubicBezTo>
                <a:cubicBezTo>
                  <a:pt x="98" y="56"/>
                  <a:pt x="96" y="55"/>
                  <a:pt x="94" y="55"/>
                </a:cubicBezTo>
                <a:cubicBezTo>
                  <a:pt x="92" y="55"/>
                  <a:pt x="89" y="55"/>
                  <a:pt x="87" y="55"/>
                </a:cubicBezTo>
                <a:cubicBezTo>
                  <a:pt x="87" y="55"/>
                  <a:pt x="87" y="55"/>
                  <a:pt x="87" y="55"/>
                </a:cubicBezTo>
                <a:cubicBezTo>
                  <a:pt x="87" y="49"/>
                  <a:pt x="87" y="49"/>
                  <a:pt x="87" y="49"/>
                </a:cubicBezTo>
                <a:cubicBezTo>
                  <a:pt x="82" y="49"/>
                  <a:pt x="82" y="49"/>
                  <a:pt x="82" y="49"/>
                </a:cubicBezTo>
                <a:cubicBezTo>
                  <a:pt x="82" y="55"/>
                  <a:pt x="82" y="55"/>
                  <a:pt x="82" y="55"/>
                </a:cubicBezTo>
                <a:cubicBezTo>
                  <a:pt x="79" y="56"/>
                  <a:pt x="77" y="56"/>
                  <a:pt x="75" y="58"/>
                </a:cubicBezTo>
                <a:cubicBezTo>
                  <a:pt x="73" y="59"/>
                  <a:pt x="71" y="60"/>
                  <a:pt x="70" y="61"/>
                </a:cubicBezTo>
                <a:cubicBezTo>
                  <a:pt x="69" y="63"/>
                  <a:pt x="68" y="64"/>
                  <a:pt x="67" y="66"/>
                </a:cubicBezTo>
                <a:cubicBezTo>
                  <a:pt x="66" y="68"/>
                  <a:pt x="66" y="69"/>
                  <a:pt x="66" y="71"/>
                </a:cubicBezTo>
                <a:cubicBezTo>
                  <a:pt x="66" y="74"/>
                  <a:pt x="66" y="76"/>
                  <a:pt x="67" y="79"/>
                </a:cubicBezTo>
                <a:cubicBezTo>
                  <a:pt x="68" y="81"/>
                  <a:pt x="69" y="82"/>
                  <a:pt x="71" y="84"/>
                </a:cubicBezTo>
                <a:cubicBezTo>
                  <a:pt x="73" y="85"/>
                  <a:pt x="74" y="86"/>
                  <a:pt x="76" y="87"/>
                </a:cubicBezTo>
                <a:cubicBezTo>
                  <a:pt x="78" y="88"/>
                  <a:pt x="80" y="89"/>
                  <a:pt x="82" y="90"/>
                </a:cubicBezTo>
                <a:cubicBezTo>
                  <a:pt x="82" y="108"/>
                  <a:pt x="82" y="108"/>
                  <a:pt x="82" y="108"/>
                </a:cubicBezTo>
                <a:cubicBezTo>
                  <a:pt x="81" y="108"/>
                  <a:pt x="79" y="108"/>
                  <a:pt x="78" y="107"/>
                </a:cubicBezTo>
                <a:cubicBezTo>
                  <a:pt x="76" y="107"/>
                  <a:pt x="75" y="106"/>
                  <a:pt x="73" y="106"/>
                </a:cubicBezTo>
                <a:cubicBezTo>
                  <a:pt x="72" y="105"/>
                  <a:pt x="71" y="105"/>
                  <a:pt x="70" y="104"/>
                </a:cubicBezTo>
                <a:cubicBezTo>
                  <a:pt x="68" y="104"/>
                  <a:pt x="67" y="103"/>
                  <a:pt x="67" y="102"/>
                </a:cubicBezTo>
                <a:cubicBezTo>
                  <a:pt x="64" y="111"/>
                  <a:pt x="64" y="111"/>
                  <a:pt x="64" y="111"/>
                </a:cubicBezTo>
                <a:cubicBezTo>
                  <a:pt x="65" y="112"/>
                  <a:pt x="66" y="113"/>
                  <a:pt x="68" y="113"/>
                </a:cubicBezTo>
                <a:cubicBezTo>
                  <a:pt x="69" y="114"/>
                  <a:pt x="70" y="114"/>
                  <a:pt x="71" y="114"/>
                </a:cubicBezTo>
                <a:cubicBezTo>
                  <a:pt x="73" y="115"/>
                  <a:pt x="74" y="115"/>
                  <a:pt x="76" y="115"/>
                </a:cubicBezTo>
                <a:cubicBezTo>
                  <a:pt x="77" y="116"/>
                  <a:pt x="79" y="116"/>
                  <a:pt x="81" y="116"/>
                </a:cubicBezTo>
                <a:cubicBezTo>
                  <a:pt x="81" y="116"/>
                  <a:pt x="81" y="116"/>
                  <a:pt x="81" y="116"/>
                </a:cubicBezTo>
                <a:cubicBezTo>
                  <a:pt x="81" y="116"/>
                  <a:pt x="82" y="116"/>
                  <a:pt x="82" y="116"/>
                </a:cubicBezTo>
                <a:cubicBezTo>
                  <a:pt x="82" y="122"/>
                  <a:pt x="82" y="122"/>
                  <a:pt x="82" y="122"/>
                </a:cubicBezTo>
                <a:cubicBezTo>
                  <a:pt x="87" y="122"/>
                  <a:pt x="87" y="122"/>
                  <a:pt x="87" y="122"/>
                </a:cubicBezTo>
                <a:cubicBezTo>
                  <a:pt x="87" y="115"/>
                  <a:pt x="87" y="115"/>
                  <a:pt x="87" y="115"/>
                </a:cubicBezTo>
                <a:cubicBezTo>
                  <a:pt x="89" y="114"/>
                  <a:pt x="92" y="114"/>
                  <a:pt x="94" y="112"/>
                </a:cubicBezTo>
                <a:cubicBezTo>
                  <a:pt x="96" y="111"/>
                  <a:pt x="97" y="110"/>
                  <a:pt x="99" y="108"/>
                </a:cubicBezTo>
                <a:cubicBezTo>
                  <a:pt x="100" y="106"/>
                  <a:pt x="101" y="105"/>
                  <a:pt x="102" y="103"/>
                </a:cubicBezTo>
                <a:cubicBezTo>
                  <a:pt x="103" y="101"/>
                  <a:pt x="103" y="99"/>
                  <a:pt x="103" y="97"/>
                </a:cubicBezTo>
                <a:cubicBezTo>
                  <a:pt x="103" y="94"/>
                  <a:pt x="103" y="92"/>
                  <a:pt x="102" y="90"/>
                </a:cubicBezTo>
                <a:close/>
                <a:moveTo>
                  <a:pt x="77" y="65"/>
                </a:moveTo>
                <a:cubicBezTo>
                  <a:pt x="77" y="64"/>
                  <a:pt x="77" y="64"/>
                  <a:pt x="78" y="63"/>
                </a:cubicBezTo>
                <a:cubicBezTo>
                  <a:pt x="79" y="63"/>
                  <a:pt x="80" y="62"/>
                  <a:pt x="82" y="62"/>
                </a:cubicBezTo>
                <a:cubicBezTo>
                  <a:pt x="82" y="76"/>
                  <a:pt x="82" y="76"/>
                  <a:pt x="82" y="76"/>
                </a:cubicBezTo>
                <a:cubicBezTo>
                  <a:pt x="80" y="75"/>
                  <a:pt x="79" y="74"/>
                  <a:pt x="78" y="73"/>
                </a:cubicBezTo>
                <a:cubicBezTo>
                  <a:pt x="77" y="72"/>
                  <a:pt x="76" y="71"/>
                  <a:pt x="76" y="69"/>
                </a:cubicBezTo>
                <a:cubicBezTo>
                  <a:pt x="76" y="68"/>
                  <a:pt x="76" y="66"/>
                  <a:pt x="77" y="65"/>
                </a:cubicBezTo>
                <a:close/>
                <a:moveTo>
                  <a:pt x="92" y="104"/>
                </a:moveTo>
                <a:cubicBezTo>
                  <a:pt x="91" y="106"/>
                  <a:pt x="91" y="106"/>
                  <a:pt x="90" y="107"/>
                </a:cubicBezTo>
                <a:cubicBezTo>
                  <a:pt x="89" y="107"/>
                  <a:pt x="89" y="107"/>
                  <a:pt x="88" y="107"/>
                </a:cubicBezTo>
                <a:cubicBezTo>
                  <a:pt x="88" y="107"/>
                  <a:pt x="87" y="108"/>
                  <a:pt x="87" y="108"/>
                </a:cubicBezTo>
                <a:cubicBezTo>
                  <a:pt x="87" y="92"/>
                  <a:pt x="87" y="92"/>
                  <a:pt x="87" y="92"/>
                </a:cubicBezTo>
                <a:cubicBezTo>
                  <a:pt x="89" y="92"/>
                  <a:pt x="90" y="93"/>
                  <a:pt x="91" y="95"/>
                </a:cubicBezTo>
                <a:cubicBezTo>
                  <a:pt x="92" y="96"/>
                  <a:pt x="93" y="97"/>
                  <a:pt x="93" y="99"/>
                </a:cubicBezTo>
                <a:cubicBezTo>
                  <a:pt x="93" y="101"/>
                  <a:pt x="93" y="103"/>
                  <a:pt x="92" y="104"/>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7" name="Freeform 24"/>
          <p:cNvSpPr>
            <a:spLocks noEditPoints="1"/>
          </p:cNvSpPr>
          <p:nvPr/>
        </p:nvSpPr>
        <p:spPr bwMode="auto">
          <a:xfrm>
            <a:off x="4772025" y="2533650"/>
            <a:ext cx="307975" cy="311150"/>
          </a:xfrm>
          <a:custGeom>
            <a:avLst/>
            <a:gdLst>
              <a:gd name="T0" fmla="*/ 93 w 168"/>
              <a:gd name="T1" fmla="*/ 16 h 170"/>
              <a:gd name="T2" fmla="*/ 69 w 168"/>
              <a:gd name="T3" fmla="*/ 18 h 170"/>
              <a:gd name="T4" fmla="*/ 47 w 168"/>
              <a:gd name="T5" fmla="*/ 9 h 170"/>
              <a:gd name="T6" fmla="*/ 31 w 168"/>
              <a:gd name="T7" fmla="*/ 42 h 170"/>
              <a:gd name="T8" fmla="*/ 7 w 168"/>
              <a:gd name="T9" fmla="*/ 52 h 170"/>
              <a:gd name="T10" fmla="*/ 17 w 168"/>
              <a:gd name="T11" fmla="*/ 74 h 170"/>
              <a:gd name="T12" fmla="*/ 17 w 168"/>
              <a:gd name="T13" fmla="*/ 97 h 170"/>
              <a:gd name="T14" fmla="*/ 8 w 168"/>
              <a:gd name="T15" fmla="*/ 122 h 170"/>
              <a:gd name="T16" fmla="*/ 46 w 168"/>
              <a:gd name="T17" fmla="*/ 142 h 170"/>
              <a:gd name="T18" fmla="*/ 57 w 168"/>
              <a:gd name="T19" fmla="*/ 166 h 170"/>
              <a:gd name="T20" fmla="*/ 78 w 168"/>
              <a:gd name="T21" fmla="*/ 154 h 170"/>
              <a:gd name="T22" fmla="*/ 99 w 168"/>
              <a:gd name="T23" fmla="*/ 169 h 170"/>
              <a:gd name="T24" fmla="*/ 112 w 168"/>
              <a:gd name="T25" fmla="*/ 149 h 170"/>
              <a:gd name="T26" fmla="*/ 138 w 168"/>
              <a:gd name="T27" fmla="*/ 152 h 170"/>
              <a:gd name="T28" fmla="*/ 139 w 168"/>
              <a:gd name="T29" fmla="*/ 128 h 170"/>
              <a:gd name="T30" fmla="*/ 164 w 168"/>
              <a:gd name="T31" fmla="*/ 119 h 170"/>
              <a:gd name="T32" fmla="*/ 153 w 168"/>
              <a:gd name="T33" fmla="*/ 95 h 170"/>
              <a:gd name="T34" fmla="*/ 168 w 168"/>
              <a:gd name="T35" fmla="*/ 77 h 170"/>
              <a:gd name="T36" fmla="*/ 149 w 168"/>
              <a:gd name="T37" fmla="*/ 60 h 170"/>
              <a:gd name="T38" fmla="*/ 153 w 168"/>
              <a:gd name="T39" fmla="*/ 34 h 170"/>
              <a:gd name="T40" fmla="*/ 125 w 168"/>
              <a:gd name="T41" fmla="*/ 29 h 170"/>
              <a:gd name="T42" fmla="*/ 114 w 168"/>
              <a:gd name="T43" fmla="*/ 5 h 170"/>
              <a:gd name="T44" fmla="*/ 85 w 168"/>
              <a:gd name="T45" fmla="*/ 142 h 170"/>
              <a:gd name="T46" fmla="*/ 142 w 168"/>
              <a:gd name="T47" fmla="*/ 85 h 170"/>
              <a:gd name="T48" fmla="*/ 81 w 168"/>
              <a:gd name="T49" fmla="*/ 76 h 170"/>
              <a:gd name="T50" fmla="*/ 77 w 168"/>
              <a:gd name="T51" fmla="*/ 65 h 170"/>
              <a:gd name="T52" fmla="*/ 34 w 168"/>
              <a:gd name="T53" fmla="*/ 85 h 170"/>
              <a:gd name="T54" fmla="*/ 84 w 168"/>
              <a:gd name="T55" fmla="*/ 35 h 170"/>
              <a:gd name="T56" fmla="*/ 95 w 168"/>
              <a:gd name="T57" fmla="*/ 112 h 170"/>
              <a:gd name="T58" fmla="*/ 81 w 168"/>
              <a:gd name="T59" fmla="*/ 120 h 170"/>
              <a:gd name="T60" fmla="*/ 81 w 168"/>
              <a:gd name="T61" fmla="*/ 116 h 170"/>
              <a:gd name="T62" fmla="*/ 68 w 168"/>
              <a:gd name="T63" fmla="*/ 113 h 170"/>
              <a:gd name="T64" fmla="*/ 70 w 168"/>
              <a:gd name="T65" fmla="*/ 104 h 170"/>
              <a:gd name="T66" fmla="*/ 81 w 168"/>
              <a:gd name="T67" fmla="*/ 108 h 170"/>
              <a:gd name="T68" fmla="*/ 71 w 168"/>
              <a:gd name="T69" fmla="*/ 84 h 170"/>
              <a:gd name="T70" fmla="*/ 68 w 168"/>
              <a:gd name="T71" fmla="*/ 66 h 170"/>
              <a:gd name="T72" fmla="*/ 81 w 168"/>
              <a:gd name="T73" fmla="*/ 55 h 170"/>
              <a:gd name="T74" fmla="*/ 89 w 168"/>
              <a:gd name="T75" fmla="*/ 56 h 170"/>
              <a:gd name="T76" fmla="*/ 101 w 168"/>
              <a:gd name="T77" fmla="*/ 56 h 170"/>
              <a:gd name="T78" fmla="*/ 89 w 168"/>
              <a:gd name="T79" fmla="*/ 62 h 170"/>
              <a:gd name="T80" fmla="*/ 99 w 168"/>
              <a:gd name="T81" fmla="*/ 84 h 170"/>
              <a:gd name="T82" fmla="*/ 103 w 168"/>
              <a:gd name="T83" fmla="*/ 103 h 170"/>
              <a:gd name="T84" fmla="*/ 93 w 168"/>
              <a:gd name="T85" fmla="*/ 104 h 170"/>
              <a:gd name="T86" fmla="*/ 89 w 168"/>
              <a:gd name="T87" fmla="*/ 10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8" h="170">
                <a:moveTo>
                  <a:pt x="103" y="19"/>
                </a:moveTo>
                <a:cubicBezTo>
                  <a:pt x="100" y="18"/>
                  <a:pt x="96" y="17"/>
                  <a:pt x="93" y="17"/>
                </a:cubicBezTo>
                <a:cubicBezTo>
                  <a:pt x="93" y="16"/>
                  <a:pt x="93" y="16"/>
                  <a:pt x="93" y="16"/>
                </a:cubicBezTo>
                <a:cubicBezTo>
                  <a:pt x="89" y="0"/>
                  <a:pt x="89" y="0"/>
                  <a:pt x="89" y="0"/>
                </a:cubicBezTo>
                <a:cubicBezTo>
                  <a:pt x="71" y="1"/>
                  <a:pt x="71" y="1"/>
                  <a:pt x="71" y="1"/>
                </a:cubicBezTo>
                <a:cubicBezTo>
                  <a:pt x="69" y="18"/>
                  <a:pt x="69" y="18"/>
                  <a:pt x="69" y="18"/>
                </a:cubicBezTo>
                <a:cubicBezTo>
                  <a:pt x="66" y="19"/>
                  <a:pt x="62" y="20"/>
                  <a:pt x="59" y="21"/>
                </a:cubicBezTo>
                <a:cubicBezTo>
                  <a:pt x="58" y="21"/>
                  <a:pt x="58" y="21"/>
                  <a:pt x="58" y="21"/>
                </a:cubicBezTo>
                <a:cubicBezTo>
                  <a:pt x="47" y="9"/>
                  <a:pt x="47" y="9"/>
                  <a:pt x="47" y="9"/>
                </a:cubicBezTo>
                <a:cubicBezTo>
                  <a:pt x="33" y="18"/>
                  <a:pt x="33" y="18"/>
                  <a:pt x="33" y="18"/>
                </a:cubicBezTo>
                <a:cubicBezTo>
                  <a:pt x="39" y="34"/>
                  <a:pt x="39" y="34"/>
                  <a:pt x="39" y="34"/>
                </a:cubicBezTo>
                <a:cubicBezTo>
                  <a:pt x="36" y="37"/>
                  <a:pt x="34" y="39"/>
                  <a:pt x="31" y="42"/>
                </a:cubicBezTo>
                <a:cubicBezTo>
                  <a:pt x="31" y="42"/>
                  <a:pt x="31" y="42"/>
                  <a:pt x="31" y="42"/>
                </a:cubicBezTo>
                <a:cubicBezTo>
                  <a:pt x="15" y="37"/>
                  <a:pt x="15" y="37"/>
                  <a:pt x="15" y="37"/>
                </a:cubicBezTo>
                <a:cubicBezTo>
                  <a:pt x="7" y="52"/>
                  <a:pt x="7" y="52"/>
                  <a:pt x="7" y="52"/>
                </a:cubicBezTo>
                <a:cubicBezTo>
                  <a:pt x="20" y="63"/>
                  <a:pt x="20" y="63"/>
                  <a:pt x="20" y="63"/>
                </a:cubicBezTo>
                <a:cubicBezTo>
                  <a:pt x="19" y="66"/>
                  <a:pt x="18" y="69"/>
                  <a:pt x="17" y="74"/>
                </a:cubicBezTo>
                <a:cubicBezTo>
                  <a:pt x="17" y="74"/>
                  <a:pt x="17" y="74"/>
                  <a:pt x="17" y="74"/>
                </a:cubicBezTo>
                <a:cubicBezTo>
                  <a:pt x="0" y="76"/>
                  <a:pt x="0" y="76"/>
                  <a:pt x="0" y="76"/>
                </a:cubicBezTo>
                <a:cubicBezTo>
                  <a:pt x="0" y="94"/>
                  <a:pt x="0" y="94"/>
                  <a:pt x="0" y="94"/>
                </a:cubicBezTo>
                <a:cubicBezTo>
                  <a:pt x="17" y="97"/>
                  <a:pt x="17" y="97"/>
                  <a:pt x="17" y="97"/>
                </a:cubicBezTo>
                <a:cubicBezTo>
                  <a:pt x="18" y="102"/>
                  <a:pt x="19" y="106"/>
                  <a:pt x="21" y="111"/>
                </a:cubicBezTo>
                <a:cubicBezTo>
                  <a:pt x="21" y="111"/>
                  <a:pt x="21" y="111"/>
                  <a:pt x="21" y="111"/>
                </a:cubicBezTo>
                <a:cubicBezTo>
                  <a:pt x="8" y="122"/>
                  <a:pt x="8" y="122"/>
                  <a:pt x="8" y="122"/>
                </a:cubicBezTo>
                <a:cubicBezTo>
                  <a:pt x="17" y="137"/>
                  <a:pt x="17" y="137"/>
                  <a:pt x="17" y="137"/>
                </a:cubicBezTo>
                <a:cubicBezTo>
                  <a:pt x="34" y="131"/>
                  <a:pt x="34" y="131"/>
                  <a:pt x="34" y="131"/>
                </a:cubicBezTo>
                <a:cubicBezTo>
                  <a:pt x="37" y="135"/>
                  <a:pt x="41" y="139"/>
                  <a:pt x="46" y="142"/>
                </a:cubicBezTo>
                <a:cubicBezTo>
                  <a:pt x="46" y="142"/>
                  <a:pt x="46" y="142"/>
                  <a:pt x="46" y="142"/>
                </a:cubicBezTo>
                <a:cubicBezTo>
                  <a:pt x="41" y="158"/>
                  <a:pt x="41" y="158"/>
                  <a:pt x="41" y="158"/>
                </a:cubicBezTo>
                <a:cubicBezTo>
                  <a:pt x="57" y="166"/>
                  <a:pt x="57" y="166"/>
                  <a:pt x="57" y="166"/>
                </a:cubicBezTo>
                <a:cubicBezTo>
                  <a:pt x="67" y="152"/>
                  <a:pt x="67" y="152"/>
                  <a:pt x="67" y="152"/>
                </a:cubicBezTo>
                <a:cubicBezTo>
                  <a:pt x="67" y="152"/>
                  <a:pt x="67" y="152"/>
                  <a:pt x="67" y="152"/>
                </a:cubicBezTo>
                <a:cubicBezTo>
                  <a:pt x="71" y="153"/>
                  <a:pt x="74" y="153"/>
                  <a:pt x="78" y="154"/>
                </a:cubicBezTo>
                <a:cubicBezTo>
                  <a:pt x="78" y="154"/>
                  <a:pt x="78" y="154"/>
                  <a:pt x="78" y="154"/>
                </a:cubicBezTo>
                <a:cubicBezTo>
                  <a:pt x="82" y="170"/>
                  <a:pt x="82" y="170"/>
                  <a:pt x="82" y="170"/>
                </a:cubicBezTo>
                <a:cubicBezTo>
                  <a:pt x="99" y="169"/>
                  <a:pt x="99" y="169"/>
                  <a:pt x="99" y="169"/>
                </a:cubicBezTo>
                <a:cubicBezTo>
                  <a:pt x="101" y="152"/>
                  <a:pt x="101" y="152"/>
                  <a:pt x="101" y="152"/>
                </a:cubicBezTo>
                <a:cubicBezTo>
                  <a:pt x="101" y="152"/>
                  <a:pt x="101" y="152"/>
                  <a:pt x="101" y="152"/>
                </a:cubicBezTo>
                <a:cubicBezTo>
                  <a:pt x="105" y="151"/>
                  <a:pt x="109" y="150"/>
                  <a:pt x="112" y="149"/>
                </a:cubicBezTo>
                <a:cubicBezTo>
                  <a:pt x="112" y="149"/>
                  <a:pt x="112" y="149"/>
                  <a:pt x="112" y="149"/>
                </a:cubicBezTo>
                <a:cubicBezTo>
                  <a:pt x="124" y="161"/>
                  <a:pt x="124" y="161"/>
                  <a:pt x="124" y="161"/>
                </a:cubicBezTo>
                <a:cubicBezTo>
                  <a:pt x="138" y="152"/>
                  <a:pt x="138" y="152"/>
                  <a:pt x="138" y="152"/>
                </a:cubicBezTo>
                <a:cubicBezTo>
                  <a:pt x="132" y="136"/>
                  <a:pt x="132" y="136"/>
                  <a:pt x="132" y="136"/>
                </a:cubicBezTo>
                <a:cubicBezTo>
                  <a:pt x="132" y="136"/>
                  <a:pt x="132" y="136"/>
                  <a:pt x="132" y="136"/>
                </a:cubicBezTo>
                <a:cubicBezTo>
                  <a:pt x="134" y="134"/>
                  <a:pt x="137" y="131"/>
                  <a:pt x="139" y="128"/>
                </a:cubicBezTo>
                <a:cubicBezTo>
                  <a:pt x="140" y="128"/>
                  <a:pt x="140" y="128"/>
                  <a:pt x="140" y="128"/>
                </a:cubicBezTo>
                <a:cubicBezTo>
                  <a:pt x="156" y="134"/>
                  <a:pt x="156" y="134"/>
                  <a:pt x="156" y="134"/>
                </a:cubicBezTo>
                <a:cubicBezTo>
                  <a:pt x="164" y="119"/>
                  <a:pt x="164" y="119"/>
                  <a:pt x="164" y="119"/>
                </a:cubicBezTo>
                <a:cubicBezTo>
                  <a:pt x="151" y="108"/>
                  <a:pt x="151" y="108"/>
                  <a:pt x="151" y="108"/>
                </a:cubicBezTo>
                <a:cubicBezTo>
                  <a:pt x="150" y="107"/>
                  <a:pt x="150" y="107"/>
                  <a:pt x="150" y="107"/>
                </a:cubicBezTo>
                <a:cubicBezTo>
                  <a:pt x="152" y="103"/>
                  <a:pt x="152" y="100"/>
                  <a:pt x="153" y="95"/>
                </a:cubicBezTo>
                <a:cubicBezTo>
                  <a:pt x="154" y="95"/>
                  <a:pt x="154" y="95"/>
                  <a:pt x="154" y="95"/>
                </a:cubicBezTo>
                <a:cubicBezTo>
                  <a:pt x="168" y="94"/>
                  <a:pt x="168" y="94"/>
                  <a:pt x="168" y="94"/>
                </a:cubicBezTo>
                <a:cubicBezTo>
                  <a:pt x="168" y="77"/>
                  <a:pt x="168" y="77"/>
                  <a:pt x="168" y="77"/>
                </a:cubicBezTo>
                <a:cubicBezTo>
                  <a:pt x="152" y="73"/>
                  <a:pt x="152" y="73"/>
                  <a:pt x="152" y="73"/>
                </a:cubicBezTo>
                <a:cubicBezTo>
                  <a:pt x="153" y="73"/>
                  <a:pt x="153" y="73"/>
                  <a:pt x="153" y="73"/>
                </a:cubicBezTo>
                <a:cubicBezTo>
                  <a:pt x="152" y="69"/>
                  <a:pt x="151" y="64"/>
                  <a:pt x="149" y="60"/>
                </a:cubicBezTo>
                <a:cubicBezTo>
                  <a:pt x="150" y="59"/>
                  <a:pt x="150" y="59"/>
                  <a:pt x="150" y="59"/>
                </a:cubicBezTo>
                <a:cubicBezTo>
                  <a:pt x="162" y="48"/>
                  <a:pt x="162" y="48"/>
                  <a:pt x="162" y="48"/>
                </a:cubicBezTo>
                <a:cubicBezTo>
                  <a:pt x="153" y="34"/>
                  <a:pt x="153" y="34"/>
                  <a:pt x="153" y="34"/>
                </a:cubicBezTo>
                <a:cubicBezTo>
                  <a:pt x="137" y="40"/>
                  <a:pt x="137" y="40"/>
                  <a:pt x="137" y="40"/>
                </a:cubicBezTo>
                <a:cubicBezTo>
                  <a:pt x="137" y="40"/>
                  <a:pt x="137" y="40"/>
                  <a:pt x="137" y="40"/>
                </a:cubicBezTo>
                <a:cubicBezTo>
                  <a:pt x="133" y="36"/>
                  <a:pt x="129" y="32"/>
                  <a:pt x="125" y="29"/>
                </a:cubicBezTo>
                <a:cubicBezTo>
                  <a:pt x="125" y="28"/>
                  <a:pt x="125" y="28"/>
                  <a:pt x="125" y="28"/>
                </a:cubicBezTo>
                <a:cubicBezTo>
                  <a:pt x="129" y="12"/>
                  <a:pt x="129" y="12"/>
                  <a:pt x="129" y="12"/>
                </a:cubicBezTo>
                <a:cubicBezTo>
                  <a:pt x="114" y="5"/>
                  <a:pt x="114" y="5"/>
                  <a:pt x="114" y="5"/>
                </a:cubicBezTo>
                <a:cubicBezTo>
                  <a:pt x="103" y="19"/>
                  <a:pt x="103" y="19"/>
                  <a:pt x="103" y="19"/>
                </a:cubicBezTo>
                <a:close/>
                <a:moveTo>
                  <a:pt x="142" y="85"/>
                </a:moveTo>
                <a:cubicBezTo>
                  <a:pt x="142" y="117"/>
                  <a:pt x="117" y="142"/>
                  <a:pt x="85" y="142"/>
                </a:cubicBezTo>
                <a:cubicBezTo>
                  <a:pt x="54" y="142"/>
                  <a:pt x="28" y="117"/>
                  <a:pt x="28" y="85"/>
                </a:cubicBezTo>
                <a:cubicBezTo>
                  <a:pt x="28" y="54"/>
                  <a:pt x="54" y="28"/>
                  <a:pt x="85" y="28"/>
                </a:cubicBezTo>
                <a:cubicBezTo>
                  <a:pt x="117" y="28"/>
                  <a:pt x="142" y="54"/>
                  <a:pt x="142" y="85"/>
                </a:cubicBezTo>
                <a:close/>
                <a:moveTo>
                  <a:pt x="78" y="63"/>
                </a:moveTo>
                <a:cubicBezTo>
                  <a:pt x="79" y="63"/>
                  <a:pt x="81" y="62"/>
                  <a:pt x="81" y="62"/>
                </a:cubicBezTo>
                <a:cubicBezTo>
                  <a:pt x="81" y="76"/>
                  <a:pt x="81" y="76"/>
                  <a:pt x="81" y="76"/>
                </a:cubicBezTo>
                <a:cubicBezTo>
                  <a:pt x="81" y="75"/>
                  <a:pt x="79" y="74"/>
                  <a:pt x="78" y="73"/>
                </a:cubicBezTo>
                <a:cubicBezTo>
                  <a:pt x="77" y="72"/>
                  <a:pt x="77" y="71"/>
                  <a:pt x="77" y="69"/>
                </a:cubicBezTo>
                <a:cubicBezTo>
                  <a:pt x="77" y="68"/>
                  <a:pt x="77" y="66"/>
                  <a:pt x="77" y="65"/>
                </a:cubicBezTo>
                <a:cubicBezTo>
                  <a:pt x="78" y="64"/>
                  <a:pt x="77" y="64"/>
                  <a:pt x="78" y="63"/>
                </a:cubicBezTo>
                <a:close/>
                <a:moveTo>
                  <a:pt x="84" y="35"/>
                </a:moveTo>
                <a:cubicBezTo>
                  <a:pt x="57" y="35"/>
                  <a:pt x="34" y="58"/>
                  <a:pt x="34" y="85"/>
                </a:cubicBezTo>
                <a:cubicBezTo>
                  <a:pt x="34" y="113"/>
                  <a:pt x="57" y="135"/>
                  <a:pt x="84" y="135"/>
                </a:cubicBezTo>
                <a:cubicBezTo>
                  <a:pt x="112" y="135"/>
                  <a:pt x="134" y="113"/>
                  <a:pt x="134" y="85"/>
                </a:cubicBezTo>
                <a:cubicBezTo>
                  <a:pt x="134" y="58"/>
                  <a:pt x="112" y="35"/>
                  <a:pt x="84" y="35"/>
                </a:cubicBezTo>
                <a:close/>
                <a:moveTo>
                  <a:pt x="103" y="103"/>
                </a:moveTo>
                <a:cubicBezTo>
                  <a:pt x="102" y="105"/>
                  <a:pt x="101" y="106"/>
                  <a:pt x="100" y="108"/>
                </a:cubicBezTo>
                <a:cubicBezTo>
                  <a:pt x="98" y="110"/>
                  <a:pt x="97" y="111"/>
                  <a:pt x="95" y="112"/>
                </a:cubicBezTo>
                <a:cubicBezTo>
                  <a:pt x="93" y="113"/>
                  <a:pt x="89" y="114"/>
                  <a:pt x="89" y="115"/>
                </a:cubicBezTo>
                <a:cubicBezTo>
                  <a:pt x="89" y="120"/>
                  <a:pt x="89" y="120"/>
                  <a:pt x="89" y="120"/>
                </a:cubicBezTo>
                <a:cubicBezTo>
                  <a:pt x="81" y="120"/>
                  <a:pt x="81" y="120"/>
                  <a:pt x="81" y="120"/>
                </a:cubicBezTo>
                <a:cubicBezTo>
                  <a:pt x="81" y="115"/>
                  <a:pt x="81" y="115"/>
                  <a:pt x="81" y="115"/>
                </a:cubicBezTo>
                <a:cubicBezTo>
                  <a:pt x="81" y="115"/>
                  <a:pt x="81" y="115"/>
                  <a:pt x="81" y="116"/>
                </a:cubicBezTo>
                <a:cubicBezTo>
                  <a:pt x="81" y="116"/>
                  <a:pt x="81" y="116"/>
                  <a:pt x="81" y="116"/>
                </a:cubicBezTo>
                <a:cubicBezTo>
                  <a:pt x="79" y="116"/>
                  <a:pt x="78" y="115"/>
                  <a:pt x="76" y="115"/>
                </a:cubicBezTo>
                <a:cubicBezTo>
                  <a:pt x="75" y="115"/>
                  <a:pt x="74" y="115"/>
                  <a:pt x="72" y="114"/>
                </a:cubicBezTo>
                <a:cubicBezTo>
                  <a:pt x="71" y="114"/>
                  <a:pt x="70" y="114"/>
                  <a:pt x="68" y="113"/>
                </a:cubicBezTo>
                <a:cubicBezTo>
                  <a:pt x="67" y="112"/>
                  <a:pt x="66" y="112"/>
                  <a:pt x="65" y="111"/>
                </a:cubicBezTo>
                <a:cubicBezTo>
                  <a:pt x="67" y="102"/>
                  <a:pt x="67" y="102"/>
                  <a:pt x="67" y="102"/>
                </a:cubicBezTo>
                <a:cubicBezTo>
                  <a:pt x="68" y="103"/>
                  <a:pt x="69" y="103"/>
                  <a:pt x="70" y="104"/>
                </a:cubicBezTo>
                <a:cubicBezTo>
                  <a:pt x="72" y="105"/>
                  <a:pt x="73" y="105"/>
                  <a:pt x="74" y="106"/>
                </a:cubicBezTo>
                <a:cubicBezTo>
                  <a:pt x="76" y="106"/>
                  <a:pt x="76" y="107"/>
                  <a:pt x="78" y="107"/>
                </a:cubicBezTo>
                <a:cubicBezTo>
                  <a:pt x="79" y="108"/>
                  <a:pt x="81" y="108"/>
                  <a:pt x="81" y="108"/>
                </a:cubicBezTo>
                <a:cubicBezTo>
                  <a:pt x="81" y="89"/>
                  <a:pt x="81" y="89"/>
                  <a:pt x="81" y="89"/>
                </a:cubicBezTo>
                <a:cubicBezTo>
                  <a:pt x="81" y="89"/>
                  <a:pt x="78" y="88"/>
                  <a:pt x="76" y="87"/>
                </a:cubicBezTo>
                <a:cubicBezTo>
                  <a:pt x="74" y="86"/>
                  <a:pt x="73" y="85"/>
                  <a:pt x="71" y="84"/>
                </a:cubicBezTo>
                <a:cubicBezTo>
                  <a:pt x="70" y="82"/>
                  <a:pt x="69" y="81"/>
                  <a:pt x="68" y="78"/>
                </a:cubicBezTo>
                <a:cubicBezTo>
                  <a:pt x="67" y="76"/>
                  <a:pt x="67" y="74"/>
                  <a:pt x="67" y="71"/>
                </a:cubicBezTo>
                <a:cubicBezTo>
                  <a:pt x="67" y="69"/>
                  <a:pt x="67" y="68"/>
                  <a:pt x="68" y="66"/>
                </a:cubicBezTo>
                <a:cubicBezTo>
                  <a:pt x="68" y="64"/>
                  <a:pt x="69" y="63"/>
                  <a:pt x="71" y="61"/>
                </a:cubicBezTo>
                <a:cubicBezTo>
                  <a:pt x="72" y="60"/>
                  <a:pt x="73" y="59"/>
                  <a:pt x="75" y="57"/>
                </a:cubicBezTo>
                <a:cubicBezTo>
                  <a:pt x="77" y="56"/>
                  <a:pt x="81" y="55"/>
                  <a:pt x="81" y="55"/>
                </a:cubicBezTo>
                <a:cubicBezTo>
                  <a:pt x="81" y="48"/>
                  <a:pt x="81" y="48"/>
                  <a:pt x="81" y="48"/>
                </a:cubicBezTo>
                <a:cubicBezTo>
                  <a:pt x="89" y="48"/>
                  <a:pt x="89" y="48"/>
                  <a:pt x="89" y="48"/>
                </a:cubicBezTo>
                <a:cubicBezTo>
                  <a:pt x="89" y="56"/>
                  <a:pt x="89" y="56"/>
                  <a:pt x="89" y="56"/>
                </a:cubicBezTo>
                <a:cubicBezTo>
                  <a:pt x="88" y="56"/>
                  <a:pt x="88" y="56"/>
                  <a:pt x="88" y="56"/>
                </a:cubicBezTo>
                <a:cubicBezTo>
                  <a:pt x="90" y="56"/>
                  <a:pt x="93" y="55"/>
                  <a:pt x="95" y="56"/>
                </a:cubicBezTo>
                <a:cubicBezTo>
                  <a:pt x="97" y="56"/>
                  <a:pt x="99" y="56"/>
                  <a:pt x="101" y="56"/>
                </a:cubicBezTo>
                <a:cubicBezTo>
                  <a:pt x="100" y="65"/>
                  <a:pt x="100" y="65"/>
                  <a:pt x="100" y="65"/>
                </a:cubicBezTo>
                <a:cubicBezTo>
                  <a:pt x="98" y="64"/>
                  <a:pt x="96" y="64"/>
                  <a:pt x="94" y="63"/>
                </a:cubicBezTo>
                <a:cubicBezTo>
                  <a:pt x="92" y="63"/>
                  <a:pt x="89" y="62"/>
                  <a:pt x="89" y="62"/>
                </a:cubicBezTo>
                <a:cubicBezTo>
                  <a:pt x="89" y="78"/>
                  <a:pt x="89" y="78"/>
                  <a:pt x="89" y="78"/>
                </a:cubicBezTo>
                <a:cubicBezTo>
                  <a:pt x="89" y="79"/>
                  <a:pt x="92" y="80"/>
                  <a:pt x="94" y="81"/>
                </a:cubicBezTo>
                <a:cubicBezTo>
                  <a:pt x="96" y="82"/>
                  <a:pt x="97" y="83"/>
                  <a:pt x="99" y="84"/>
                </a:cubicBezTo>
                <a:cubicBezTo>
                  <a:pt x="100" y="86"/>
                  <a:pt x="102" y="87"/>
                  <a:pt x="103" y="89"/>
                </a:cubicBezTo>
                <a:cubicBezTo>
                  <a:pt x="104" y="92"/>
                  <a:pt x="104" y="94"/>
                  <a:pt x="104" y="97"/>
                </a:cubicBezTo>
                <a:cubicBezTo>
                  <a:pt x="104" y="99"/>
                  <a:pt x="103" y="101"/>
                  <a:pt x="103" y="103"/>
                </a:cubicBezTo>
                <a:close/>
                <a:moveTo>
                  <a:pt x="93" y="94"/>
                </a:moveTo>
                <a:cubicBezTo>
                  <a:pt x="94" y="96"/>
                  <a:pt x="94" y="97"/>
                  <a:pt x="94" y="99"/>
                </a:cubicBezTo>
                <a:cubicBezTo>
                  <a:pt x="94" y="101"/>
                  <a:pt x="94" y="103"/>
                  <a:pt x="93" y="104"/>
                </a:cubicBezTo>
                <a:cubicBezTo>
                  <a:pt x="92" y="105"/>
                  <a:pt x="92" y="106"/>
                  <a:pt x="91" y="107"/>
                </a:cubicBezTo>
                <a:cubicBezTo>
                  <a:pt x="91" y="107"/>
                  <a:pt x="90" y="107"/>
                  <a:pt x="90" y="107"/>
                </a:cubicBezTo>
                <a:cubicBezTo>
                  <a:pt x="89" y="107"/>
                  <a:pt x="89" y="108"/>
                  <a:pt x="89" y="108"/>
                </a:cubicBezTo>
                <a:cubicBezTo>
                  <a:pt x="89" y="92"/>
                  <a:pt x="89" y="92"/>
                  <a:pt x="89" y="92"/>
                </a:cubicBezTo>
                <a:cubicBezTo>
                  <a:pt x="89" y="92"/>
                  <a:pt x="92" y="93"/>
                  <a:pt x="93" y="94"/>
                </a:cubicBezTo>
                <a:close/>
              </a:path>
            </a:pathLst>
          </a:custGeom>
          <a:solidFill>
            <a:srgbClr val="5E86A2"/>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8" name="Freeform 25"/>
          <p:cNvSpPr>
            <a:spLocks noEditPoints="1"/>
          </p:cNvSpPr>
          <p:nvPr/>
        </p:nvSpPr>
        <p:spPr bwMode="auto">
          <a:xfrm>
            <a:off x="6054725" y="4022725"/>
            <a:ext cx="827088" cy="820738"/>
          </a:xfrm>
          <a:custGeom>
            <a:avLst/>
            <a:gdLst>
              <a:gd name="T0" fmla="*/ 332 w 452"/>
              <a:gd name="T1" fmla="*/ 146 h 450"/>
              <a:gd name="T2" fmla="*/ 220 w 452"/>
              <a:gd name="T3" fmla="*/ 43 h 450"/>
              <a:gd name="T4" fmla="*/ 322 w 452"/>
              <a:gd name="T5" fmla="*/ 69 h 450"/>
              <a:gd name="T6" fmla="*/ 416 w 452"/>
              <a:gd name="T7" fmla="*/ 113 h 450"/>
              <a:gd name="T8" fmla="*/ 446 w 452"/>
              <a:gd name="T9" fmla="*/ 172 h 450"/>
              <a:gd name="T10" fmla="*/ 405 w 452"/>
              <a:gd name="T11" fmla="*/ 260 h 450"/>
              <a:gd name="T12" fmla="*/ 366 w 452"/>
              <a:gd name="T13" fmla="*/ 342 h 450"/>
              <a:gd name="T14" fmla="*/ 319 w 452"/>
              <a:gd name="T15" fmla="*/ 383 h 450"/>
              <a:gd name="T16" fmla="*/ 232 w 452"/>
              <a:gd name="T17" fmla="*/ 409 h 450"/>
              <a:gd name="T18" fmla="*/ 130 w 452"/>
              <a:gd name="T19" fmla="*/ 382 h 450"/>
              <a:gd name="T20" fmla="*/ 62 w 452"/>
              <a:gd name="T21" fmla="*/ 309 h 450"/>
              <a:gd name="T22" fmla="*/ 42 w 452"/>
              <a:gd name="T23" fmla="*/ 220 h 450"/>
              <a:gd name="T24" fmla="*/ 68 w 452"/>
              <a:gd name="T25" fmla="*/ 132 h 450"/>
              <a:gd name="T26" fmla="*/ 132 w 452"/>
              <a:gd name="T27" fmla="*/ 67 h 450"/>
              <a:gd name="T28" fmla="*/ 316 w 452"/>
              <a:gd name="T29" fmla="*/ 347 h 450"/>
              <a:gd name="T30" fmla="*/ 338 w 452"/>
              <a:gd name="T31" fmla="*/ 229 h 450"/>
              <a:gd name="T32" fmla="*/ 328 w 452"/>
              <a:gd name="T33" fmla="*/ 195 h 450"/>
              <a:gd name="T34" fmla="*/ 303 w 452"/>
              <a:gd name="T35" fmla="*/ 172 h 450"/>
              <a:gd name="T36" fmla="*/ 270 w 452"/>
              <a:gd name="T37" fmla="*/ 163 h 450"/>
              <a:gd name="T38" fmla="*/ 237 w 452"/>
              <a:gd name="T39" fmla="*/ 173 h 450"/>
              <a:gd name="T40" fmla="*/ 213 w 452"/>
              <a:gd name="T41" fmla="*/ 197 h 450"/>
              <a:gd name="T42" fmla="*/ 204 w 452"/>
              <a:gd name="T43" fmla="*/ 230 h 450"/>
              <a:gd name="T44" fmla="*/ 214 w 452"/>
              <a:gd name="T45" fmla="*/ 264 h 450"/>
              <a:gd name="T46" fmla="*/ 237 w 452"/>
              <a:gd name="T47" fmla="*/ 288 h 450"/>
              <a:gd name="T48" fmla="*/ 271 w 452"/>
              <a:gd name="T49" fmla="*/ 296 h 450"/>
              <a:gd name="T50" fmla="*/ 305 w 452"/>
              <a:gd name="T51" fmla="*/ 287 h 450"/>
              <a:gd name="T52" fmla="*/ 329 w 452"/>
              <a:gd name="T53" fmla="*/ 263 h 450"/>
              <a:gd name="T54" fmla="*/ 210 w 452"/>
              <a:gd name="T55" fmla="*/ 268 h 450"/>
              <a:gd name="T56" fmla="*/ 199 w 452"/>
              <a:gd name="T57" fmla="*/ 251 h 450"/>
              <a:gd name="T58" fmla="*/ 186 w 452"/>
              <a:gd name="T59" fmla="*/ 239 h 450"/>
              <a:gd name="T60" fmla="*/ 168 w 452"/>
              <a:gd name="T61" fmla="*/ 237 h 450"/>
              <a:gd name="T62" fmla="*/ 150 w 452"/>
              <a:gd name="T63" fmla="*/ 247 h 450"/>
              <a:gd name="T64" fmla="*/ 139 w 452"/>
              <a:gd name="T65" fmla="*/ 264 h 450"/>
              <a:gd name="T66" fmla="*/ 137 w 452"/>
              <a:gd name="T67" fmla="*/ 279 h 450"/>
              <a:gd name="T68" fmla="*/ 144 w 452"/>
              <a:gd name="T69" fmla="*/ 297 h 450"/>
              <a:gd name="T70" fmla="*/ 160 w 452"/>
              <a:gd name="T71" fmla="*/ 308 h 450"/>
              <a:gd name="T72" fmla="*/ 179 w 452"/>
              <a:gd name="T73" fmla="*/ 310 h 450"/>
              <a:gd name="T74" fmla="*/ 196 w 452"/>
              <a:gd name="T75" fmla="*/ 299 h 450"/>
              <a:gd name="T76" fmla="*/ 208 w 452"/>
              <a:gd name="T77" fmla="*/ 287 h 450"/>
              <a:gd name="T78" fmla="*/ 187 w 452"/>
              <a:gd name="T79" fmla="*/ 205 h 450"/>
              <a:gd name="T80" fmla="*/ 181 w 452"/>
              <a:gd name="T81" fmla="*/ 189 h 450"/>
              <a:gd name="T82" fmla="*/ 172 w 452"/>
              <a:gd name="T83" fmla="*/ 177 h 450"/>
              <a:gd name="T84" fmla="*/ 157 w 452"/>
              <a:gd name="T85" fmla="*/ 172 h 450"/>
              <a:gd name="T86" fmla="*/ 142 w 452"/>
              <a:gd name="T87" fmla="*/ 178 h 450"/>
              <a:gd name="T88" fmla="*/ 130 w 452"/>
              <a:gd name="T89" fmla="*/ 187 h 450"/>
              <a:gd name="T90" fmla="*/ 125 w 452"/>
              <a:gd name="T91" fmla="*/ 202 h 450"/>
              <a:gd name="T92" fmla="*/ 131 w 452"/>
              <a:gd name="T93" fmla="*/ 217 h 450"/>
              <a:gd name="T94" fmla="*/ 140 w 452"/>
              <a:gd name="T95" fmla="*/ 229 h 450"/>
              <a:gd name="T96" fmla="*/ 154 w 452"/>
              <a:gd name="T97" fmla="*/ 234 h 450"/>
              <a:gd name="T98" fmla="*/ 170 w 452"/>
              <a:gd name="T99" fmla="*/ 228 h 450"/>
              <a:gd name="T100" fmla="*/ 182 w 452"/>
              <a:gd name="T101" fmla="*/ 21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 h="450">
                <a:moveTo>
                  <a:pt x="332" y="146"/>
                </a:moveTo>
                <a:cubicBezTo>
                  <a:pt x="376" y="205"/>
                  <a:pt x="363" y="288"/>
                  <a:pt x="305" y="332"/>
                </a:cubicBezTo>
                <a:cubicBezTo>
                  <a:pt x="246" y="376"/>
                  <a:pt x="163" y="363"/>
                  <a:pt x="119" y="305"/>
                </a:cubicBezTo>
                <a:cubicBezTo>
                  <a:pt x="76" y="246"/>
                  <a:pt x="88" y="163"/>
                  <a:pt x="146" y="119"/>
                </a:cubicBezTo>
                <a:cubicBezTo>
                  <a:pt x="205" y="76"/>
                  <a:pt x="288" y="88"/>
                  <a:pt x="332" y="146"/>
                </a:cubicBezTo>
                <a:close/>
                <a:moveTo>
                  <a:pt x="159" y="55"/>
                </a:moveTo>
                <a:cubicBezTo>
                  <a:pt x="159" y="9"/>
                  <a:pt x="159" y="9"/>
                  <a:pt x="159" y="9"/>
                </a:cubicBezTo>
                <a:cubicBezTo>
                  <a:pt x="203" y="0"/>
                  <a:pt x="203" y="0"/>
                  <a:pt x="203" y="0"/>
                </a:cubicBezTo>
                <a:cubicBezTo>
                  <a:pt x="220" y="41"/>
                  <a:pt x="220" y="41"/>
                  <a:pt x="220" y="41"/>
                </a:cubicBezTo>
                <a:cubicBezTo>
                  <a:pt x="220" y="43"/>
                  <a:pt x="220" y="43"/>
                  <a:pt x="220" y="43"/>
                </a:cubicBezTo>
                <a:cubicBezTo>
                  <a:pt x="235" y="42"/>
                  <a:pt x="249" y="44"/>
                  <a:pt x="264" y="47"/>
                </a:cubicBezTo>
                <a:cubicBezTo>
                  <a:pt x="264" y="46"/>
                  <a:pt x="264" y="46"/>
                  <a:pt x="264" y="46"/>
                </a:cubicBezTo>
                <a:cubicBezTo>
                  <a:pt x="289" y="8"/>
                  <a:pt x="289" y="8"/>
                  <a:pt x="289" y="8"/>
                </a:cubicBezTo>
                <a:cubicBezTo>
                  <a:pt x="331" y="25"/>
                  <a:pt x="331" y="25"/>
                  <a:pt x="331" y="25"/>
                </a:cubicBezTo>
                <a:cubicBezTo>
                  <a:pt x="322" y="69"/>
                  <a:pt x="322" y="69"/>
                  <a:pt x="322" y="69"/>
                </a:cubicBezTo>
                <a:cubicBezTo>
                  <a:pt x="321" y="70"/>
                  <a:pt x="321" y="70"/>
                  <a:pt x="321" y="70"/>
                </a:cubicBezTo>
                <a:cubicBezTo>
                  <a:pt x="332" y="77"/>
                  <a:pt x="341" y="85"/>
                  <a:pt x="350" y="94"/>
                </a:cubicBezTo>
                <a:cubicBezTo>
                  <a:pt x="350" y="94"/>
                  <a:pt x="350" y="94"/>
                  <a:pt x="350" y="94"/>
                </a:cubicBezTo>
                <a:cubicBezTo>
                  <a:pt x="389" y="76"/>
                  <a:pt x="389" y="76"/>
                  <a:pt x="389" y="76"/>
                </a:cubicBezTo>
                <a:cubicBezTo>
                  <a:pt x="416" y="113"/>
                  <a:pt x="416" y="113"/>
                  <a:pt x="416" y="113"/>
                </a:cubicBezTo>
                <a:cubicBezTo>
                  <a:pt x="386" y="137"/>
                  <a:pt x="386" y="137"/>
                  <a:pt x="386" y="137"/>
                </a:cubicBezTo>
                <a:cubicBezTo>
                  <a:pt x="385" y="138"/>
                  <a:pt x="385" y="138"/>
                  <a:pt x="385" y="138"/>
                </a:cubicBezTo>
                <a:cubicBezTo>
                  <a:pt x="392" y="151"/>
                  <a:pt x="395" y="158"/>
                  <a:pt x="398" y="167"/>
                </a:cubicBezTo>
                <a:cubicBezTo>
                  <a:pt x="400" y="170"/>
                  <a:pt x="400" y="170"/>
                  <a:pt x="400" y="170"/>
                </a:cubicBezTo>
                <a:cubicBezTo>
                  <a:pt x="446" y="172"/>
                  <a:pt x="446" y="172"/>
                  <a:pt x="446" y="172"/>
                </a:cubicBezTo>
                <a:cubicBezTo>
                  <a:pt x="452" y="217"/>
                  <a:pt x="452" y="217"/>
                  <a:pt x="452" y="217"/>
                </a:cubicBezTo>
                <a:cubicBezTo>
                  <a:pt x="410" y="231"/>
                  <a:pt x="410" y="231"/>
                  <a:pt x="410" y="231"/>
                </a:cubicBezTo>
                <a:cubicBezTo>
                  <a:pt x="408" y="231"/>
                  <a:pt x="408" y="231"/>
                  <a:pt x="408" y="231"/>
                </a:cubicBezTo>
                <a:cubicBezTo>
                  <a:pt x="408" y="241"/>
                  <a:pt x="407" y="251"/>
                  <a:pt x="405" y="260"/>
                </a:cubicBezTo>
                <a:cubicBezTo>
                  <a:pt x="405" y="260"/>
                  <a:pt x="405" y="260"/>
                  <a:pt x="405" y="260"/>
                </a:cubicBezTo>
                <a:cubicBezTo>
                  <a:pt x="444" y="285"/>
                  <a:pt x="444" y="285"/>
                  <a:pt x="444" y="285"/>
                </a:cubicBezTo>
                <a:cubicBezTo>
                  <a:pt x="428" y="327"/>
                  <a:pt x="428" y="327"/>
                  <a:pt x="428" y="327"/>
                </a:cubicBezTo>
                <a:cubicBezTo>
                  <a:pt x="384" y="319"/>
                  <a:pt x="384" y="319"/>
                  <a:pt x="384" y="319"/>
                </a:cubicBezTo>
                <a:cubicBezTo>
                  <a:pt x="383" y="318"/>
                  <a:pt x="383" y="318"/>
                  <a:pt x="383" y="318"/>
                </a:cubicBezTo>
                <a:cubicBezTo>
                  <a:pt x="378" y="327"/>
                  <a:pt x="373" y="335"/>
                  <a:pt x="366" y="342"/>
                </a:cubicBezTo>
                <a:cubicBezTo>
                  <a:pt x="366" y="342"/>
                  <a:pt x="366" y="342"/>
                  <a:pt x="366" y="342"/>
                </a:cubicBezTo>
                <a:cubicBezTo>
                  <a:pt x="389" y="382"/>
                  <a:pt x="389" y="382"/>
                  <a:pt x="389" y="382"/>
                </a:cubicBezTo>
                <a:cubicBezTo>
                  <a:pt x="354" y="412"/>
                  <a:pt x="354" y="412"/>
                  <a:pt x="354" y="412"/>
                </a:cubicBezTo>
                <a:cubicBezTo>
                  <a:pt x="320" y="383"/>
                  <a:pt x="320" y="383"/>
                  <a:pt x="320" y="383"/>
                </a:cubicBezTo>
                <a:cubicBezTo>
                  <a:pt x="319" y="383"/>
                  <a:pt x="319" y="383"/>
                  <a:pt x="319" y="383"/>
                </a:cubicBezTo>
                <a:cubicBezTo>
                  <a:pt x="311" y="388"/>
                  <a:pt x="302" y="392"/>
                  <a:pt x="293" y="395"/>
                </a:cubicBezTo>
                <a:cubicBezTo>
                  <a:pt x="293" y="395"/>
                  <a:pt x="293" y="395"/>
                  <a:pt x="293" y="395"/>
                </a:cubicBezTo>
                <a:cubicBezTo>
                  <a:pt x="293" y="441"/>
                  <a:pt x="293" y="441"/>
                  <a:pt x="293" y="441"/>
                </a:cubicBezTo>
                <a:cubicBezTo>
                  <a:pt x="249" y="450"/>
                  <a:pt x="249" y="450"/>
                  <a:pt x="249" y="450"/>
                </a:cubicBezTo>
                <a:cubicBezTo>
                  <a:pt x="232" y="409"/>
                  <a:pt x="232" y="409"/>
                  <a:pt x="232" y="409"/>
                </a:cubicBezTo>
                <a:cubicBezTo>
                  <a:pt x="232" y="408"/>
                  <a:pt x="232" y="408"/>
                  <a:pt x="232" y="408"/>
                </a:cubicBezTo>
                <a:cubicBezTo>
                  <a:pt x="217" y="409"/>
                  <a:pt x="202" y="407"/>
                  <a:pt x="188" y="404"/>
                </a:cubicBezTo>
                <a:cubicBezTo>
                  <a:pt x="163" y="443"/>
                  <a:pt x="163" y="443"/>
                  <a:pt x="163" y="443"/>
                </a:cubicBezTo>
                <a:cubicBezTo>
                  <a:pt x="121" y="426"/>
                  <a:pt x="121" y="426"/>
                  <a:pt x="121" y="426"/>
                </a:cubicBezTo>
                <a:cubicBezTo>
                  <a:pt x="130" y="382"/>
                  <a:pt x="130" y="382"/>
                  <a:pt x="130" y="382"/>
                </a:cubicBezTo>
                <a:cubicBezTo>
                  <a:pt x="130" y="381"/>
                  <a:pt x="130" y="381"/>
                  <a:pt x="130" y="381"/>
                </a:cubicBezTo>
                <a:cubicBezTo>
                  <a:pt x="120" y="375"/>
                  <a:pt x="110" y="367"/>
                  <a:pt x="100" y="358"/>
                </a:cubicBezTo>
                <a:cubicBezTo>
                  <a:pt x="60" y="377"/>
                  <a:pt x="60" y="377"/>
                  <a:pt x="60" y="377"/>
                </a:cubicBezTo>
                <a:cubicBezTo>
                  <a:pt x="32" y="340"/>
                  <a:pt x="32" y="340"/>
                  <a:pt x="32" y="340"/>
                </a:cubicBezTo>
                <a:cubicBezTo>
                  <a:pt x="62" y="309"/>
                  <a:pt x="62" y="309"/>
                  <a:pt x="62" y="309"/>
                </a:cubicBezTo>
                <a:cubicBezTo>
                  <a:pt x="63" y="309"/>
                  <a:pt x="63" y="309"/>
                  <a:pt x="63" y="309"/>
                </a:cubicBezTo>
                <a:cubicBezTo>
                  <a:pt x="56" y="296"/>
                  <a:pt x="55" y="290"/>
                  <a:pt x="52" y="281"/>
                </a:cubicBezTo>
                <a:cubicBezTo>
                  <a:pt x="6" y="278"/>
                  <a:pt x="6" y="278"/>
                  <a:pt x="6" y="278"/>
                </a:cubicBezTo>
                <a:cubicBezTo>
                  <a:pt x="0" y="233"/>
                  <a:pt x="0" y="233"/>
                  <a:pt x="0" y="233"/>
                </a:cubicBezTo>
                <a:cubicBezTo>
                  <a:pt x="42" y="220"/>
                  <a:pt x="42" y="220"/>
                  <a:pt x="42" y="220"/>
                </a:cubicBezTo>
                <a:cubicBezTo>
                  <a:pt x="43" y="219"/>
                  <a:pt x="43" y="219"/>
                  <a:pt x="43" y="219"/>
                </a:cubicBezTo>
                <a:cubicBezTo>
                  <a:pt x="43" y="210"/>
                  <a:pt x="44" y="200"/>
                  <a:pt x="46" y="190"/>
                </a:cubicBezTo>
                <a:cubicBezTo>
                  <a:pt x="8" y="166"/>
                  <a:pt x="8" y="166"/>
                  <a:pt x="8" y="166"/>
                </a:cubicBezTo>
                <a:cubicBezTo>
                  <a:pt x="24" y="123"/>
                  <a:pt x="24" y="123"/>
                  <a:pt x="24" y="123"/>
                </a:cubicBezTo>
                <a:cubicBezTo>
                  <a:pt x="68" y="132"/>
                  <a:pt x="68" y="132"/>
                  <a:pt x="68" y="132"/>
                </a:cubicBezTo>
                <a:cubicBezTo>
                  <a:pt x="68" y="132"/>
                  <a:pt x="68" y="132"/>
                  <a:pt x="68" y="132"/>
                </a:cubicBezTo>
                <a:cubicBezTo>
                  <a:pt x="73" y="124"/>
                  <a:pt x="79" y="116"/>
                  <a:pt x="85" y="108"/>
                </a:cubicBezTo>
                <a:cubicBezTo>
                  <a:pt x="63" y="68"/>
                  <a:pt x="63" y="68"/>
                  <a:pt x="63" y="68"/>
                </a:cubicBezTo>
                <a:cubicBezTo>
                  <a:pt x="98" y="39"/>
                  <a:pt x="98" y="39"/>
                  <a:pt x="98" y="39"/>
                </a:cubicBezTo>
                <a:cubicBezTo>
                  <a:pt x="132" y="67"/>
                  <a:pt x="132" y="67"/>
                  <a:pt x="132" y="67"/>
                </a:cubicBezTo>
                <a:cubicBezTo>
                  <a:pt x="133" y="68"/>
                  <a:pt x="133" y="68"/>
                  <a:pt x="133" y="68"/>
                </a:cubicBezTo>
                <a:cubicBezTo>
                  <a:pt x="141" y="63"/>
                  <a:pt x="150" y="59"/>
                  <a:pt x="159" y="55"/>
                </a:cubicBezTo>
                <a:close/>
                <a:moveTo>
                  <a:pt x="135" y="104"/>
                </a:moveTo>
                <a:cubicBezTo>
                  <a:pt x="68" y="154"/>
                  <a:pt x="54" y="249"/>
                  <a:pt x="104" y="316"/>
                </a:cubicBezTo>
                <a:cubicBezTo>
                  <a:pt x="154" y="383"/>
                  <a:pt x="249" y="397"/>
                  <a:pt x="316" y="347"/>
                </a:cubicBezTo>
                <a:cubicBezTo>
                  <a:pt x="383" y="297"/>
                  <a:pt x="397" y="202"/>
                  <a:pt x="347" y="135"/>
                </a:cubicBezTo>
                <a:cubicBezTo>
                  <a:pt x="297" y="68"/>
                  <a:pt x="202" y="54"/>
                  <a:pt x="135" y="104"/>
                </a:cubicBezTo>
                <a:close/>
                <a:moveTo>
                  <a:pt x="326" y="239"/>
                </a:moveTo>
                <a:cubicBezTo>
                  <a:pt x="326" y="238"/>
                  <a:pt x="326" y="236"/>
                  <a:pt x="326" y="235"/>
                </a:cubicBezTo>
                <a:cubicBezTo>
                  <a:pt x="338" y="229"/>
                  <a:pt x="338" y="229"/>
                  <a:pt x="338" y="229"/>
                </a:cubicBezTo>
                <a:cubicBezTo>
                  <a:pt x="338" y="220"/>
                  <a:pt x="335" y="212"/>
                  <a:pt x="335" y="212"/>
                </a:cubicBezTo>
                <a:cubicBezTo>
                  <a:pt x="323" y="210"/>
                  <a:pt x="323" y="210"/>
                  <a:pt x="323" y="210"/>
                </a:cubicBezTo>
                <a:cubicBezTo>
                  <a:pt x="323" y="210"/>
                  <a:pt x="323" y="210"/>
                  <a:pt x="323" y="210"/>
                </a:cubicBezTo>
                <a:cubicBezTo>
                  <a:pt x="322" y="209"/>
                  <a:pt x="322" y="207"/>
                  <a:pt x="321" y="206"/>
                </a:cubicBezTo>
                <a:cubicBezTo>
                  <a:pt x="328" y="195"/>
                  <a:pt x="328" y="195"/>
                  <a:pt x="328" y="195"/>
                </a:cubicBezTo>
                <a:cubicBezTo>
                  <a:pt x="324" y="187"/>
                  <a:pt x="316" y="182"/>
                  <a:pt x="316" y="182"/>
                </a:cubicBezTo>
                <a:cubicBezTo>
                  <a:pt x="303" y="186"/>
                  <a:pt x="303" y="186"/>
                  <a:pt x="303" y="186"/>
                </a:cubicBezTo>
                <a:cubicBezTo>
                  <a:pt x="303" y="187"/>
                  <a:pt x="303" y="187"/>
                  <a:pt x="303" y="187"/>
                </a:cubicBezTo>
                <a:cubicBezTo>
                  <a:pt x="303" y="186"/>
                  <a:pt x="303" y="185"/>
                  <a:pt x="302" y="185"/>
                </a:cubicBezTo>
                <a:cubicBezTo>
                  <a:pt x="303" y="172"/>
                  <a:pt x="303" y="172"/>
                  <a:pt x="303" y="172"/>
                </a:cubicBezTo>
                <a:cubicBezTo>
                  <a:pt x="295" y="167"/>
                  <a:pt x="288" y="165"/>
                  <a:pt x="288" y="165"/>
                </a:cubicBezTo>
                <a:cubicBezTo>
                  <a:pt x="280" y="175"/>
                  <a:pt x="280" y="175"/>
                  <a:pt x="280" y="175"/>
                </a:cubicBezTo>
                <a:cubicBezTo>
                  <a:pt x="280" y="175"/>
                  <a:pt x="280" y="175"/>
                  <a:pt x="280" y="175"/>
                </a:cubicBezTo>
                <a:cubicBezTo>
                  <a:pt x="279" y="175"/>
                  <a:pt x="277" y="175"/>
                  <a:pt x="276" y="174"/>
                </a:cubicBezTo>
                <a:cubicBezTo>
                  <a:pt x="270" y="163"/>
                  <a:pt x="270" y="163"/>
                  <a:pt x="270" y="163"/>
                </a:cubicBezTo>
                <a:cubicBezTo>
                  <a:pt x="261" y="163"/>
                  <a:pt x="254" y="165"/>
                  <a:pt x="254" y="165"/>
                </a:cubicBezTo>
                <a:cubicBezTo>
                  <a:pt x="251" y="178"/>
                  <a:pt x="251" y="178"/>
                  <a:pt x="251" y="178"/>
                </a:cubicBezTo>
                <a:cubicBezTo>
                  <a:pt x="251" y="178"/>
                  <a:pt x="251" y="178"/>
                  <a:pt x="251" y="178"/>
                </a:cubicBezTo>
                <a:cubicBezTo>
                  <a:pt x="250" y="178"/>
                  <a:pt x="249" y="179"/>
                  <a:pt x="247" y="179"/>
                </a:cubicBezTo>
                <a:cubicBezTo>
                  <a:pt x="237" y="173"/>
                  <a:pt x="237" y="173"/>
                  <a:pt x="237" y="173"/>
                </a:cubicBezTo>
                <a:cubicBezTo>
                  <a:pt x="228" y="177"/>
                  <a:pt x="223" y="183"/>
                  <a:pt x="223" y="183"/>
                </a:cubicBezTo>
                <a:cubicBezTo>
                  <a:pt x="228" y="195"/>
                  <a:pt x="228" y="195"/>
                  <a:pt x="228" y="195"/>
                </a:cubicBezTo>
                <a:cubicBezTo>
                  <a:pt x="228" y="195"/>
                  <a:pt x="228" y="195"/>
                  <a:pt x="228" y="195"/>
                </a:cubicBezTo>
                <a:cubicBezTo>
                  <a:pt x="227" y="196"/>
                  <a:pt x="226" y="197"/>
                  <a:pt x="226" y="197"/>
                </a:cubicBezTo>
                <a:cubicBezTo>
                  <a:pt x="213" y="197"/>
                  <a:pt x="213" y="197"/>
                  <a:pt x="213" y="197"/>
                </a:cubicBezTo>
                <a:cubicBezTo>
                  <a:pt x="208" y="204"/>
                  <a:pt x="206" y="212"/>
                  <a:pt x="206" y="212"/>
                </a:cubicBezTo>
                <a:cubicBezTo>
                  <a:pt x="216" y="221"/>
                  <a:pt x="216" y="221"/>
                  <a:pt x="216" y="221"/>
                </a:cubicBezTo>
                <a:cubicBezTo>
                  <a:pt x="216" y="220"/>
                  <a:pt x="216" y="220"/>
                  <a:pt x="216" y="220"/>
                </a:cubicBezTo>
                <a:cubicBezTo>
                  <a:pt x="216" y="222"/>
                  <a:pt x="216" y="223"/>
                  <a:pt x="216" y="225"/>
                </a:cubicBezTo>
                <a:cubicBezTo>
                  <a:pt x="204" y="230"/>
                  <a:pt x="204" y="230"/>
                  <a:pt x="204" y="230"/>
                </a:cubicBezTo>
                <a:cubicBezTo>
                  <a:pt x="204" y="240"/>
                  <a:pt x="206" y="247"/>
                  <a:pt x="206" y="247"/>
                </a:cubicBezTo>
                <a:cubicBezTo>
                  <a:pt x="219" y="249"/>
                  <a:pt x="219" y="249"/>
                  <a:pt x="219" y="249"/>
                </a:cubicBezTo>
                <a:cubicBezTo>
                  <a:pt x="219" y="249"/>
                  <a:pt x="219" y="249"/>
                  <a:pt x="219" y="249"/>
                </a:cubicBezTo>
                <a:cubicBezTo>
                  <a:pt x="219" y="251"/>
                  <a:pt x="220" y="252"/>
                  <a:pt x="221" y="253"/>
                </a:cubicBezTo>
                <a:cubicBezTo>
                  <a:pt x="214" y="264"/>
                  <a:pt x="214" y="264"/>
                  <a:pt x="214" y="264"/>
                </a:cubicBezTo>
                <a:cubicBezTo>
                  <a:pt x="218" y="272"/>
                  <a:pt x="223" y="277"/>
                  <a:pt x="223" y="277"/>
                </a:cubicBezTo>
                <a:cubicBezTo>
                  <a:pt x="234" y="273"/>
                  <a:pt x="234" y="273"/>
                  <a:pt x="234" y="273"/>
                </a:cubicBezTo>
                <a:cubicBezTo>
                  <a:pt x="234" y="273"/>
                  <a:pt x="234" y="273"/>
                  <a:pt x="234" y="273"/>
                </a:cubicBezTo>
                <a:cubicBezTo>
                  <a:pt x="234" y="274"/>
                  <a:pt x="237" y="274"/>
                  <a:pt x="238" y="275"/>
                </a:cubicBezTo>
                <a:cubicBezTo>
                  <a:pt x="237" y="288"/>
                  <a:pt x="237" y="288"/>
                  <a:pt x="237" y="288"/>
                </a:cubicBezTo>
                <a:cubicBezTo>
                  <a:pt x="245" y="293"/>
                  <a:pt x="253" y="294"/>
                  <a:pt x="253" y="294"/>
                </a:cubicBezTo>
                <a:cubicBezTo>
                  <a:pt x="261" y="285"/>
                  <a:pt x="261" y="285"/>
                  <a:pt x="261" y="285"/>
                </a:cubicBezTo>
                <a:cubicBezTo>
                  <a:pt x="262" y="285"/>
                  <a:pt x="262" y="285"/>
                  <a:pt x="262" y="285"/>
                </a:cubicBezTo>
                <a:cubicBezTo>
                  <a:pt x="263" y="285"/>
                  <a:pt x="264" y="285"/>
                  <a:pt x="266" y="285"/>
                </a:cubicBezTo>
                <a:cubicBezTo>
                  <a:pt x="271" y="296"/>
                  <a:pt x="271" y="296"/>
                  <a:pt x="271" y="296"/>
                </a:cubicBezTo>
                <a:cubicBezTo>
                  <a:pt x="281" y="297"/>
                  <a:pt x="288" y="294"/>
                  <a:pt x="288" y="294"/>
                </a:cubicBezTo>
                <a:cubicBezTo>
                  <a:pt x="290" y="282"/>
                  <a:pt x="290" y="282"/>
                  <a:pt x="290" y="282"/>
                </a:cubicBezTo>
                <a:cubicBezTo>
                  <a:pt x="290" y="282"/>
                  <a:pt x="290" y="282"/>
                  <a:pt x="290" y="282"/>
                </a:cubicBezTo>
                <a:cubicBezTo>
                  <a:pt x="292" y="281"/>
                  <a:pt x="293" y="281"/>
                  <a:pt x="294" y="280"/>
                </a:cubicBezTo>
                <a:cubicBezTo>
                  <a:pt x="305" y="287"/>
                  <a:pt x="305" y="287"/>
                  <a:pt x="305" y="287"/>
                </a:cubicBezTo>
                <a:cubicBezTo>
                  <a:pt x="313" y="283"/>
                  <a:pt x="318" y="276"/>
                  <a:pt x="318" y="276"/>
                </a:cubicBezTo>
                <a:cubicBezTo>
                  <a:pt x="314" y="264"/>
                  <a:pt x="314" y="264"/>
                  <a:pt x="314" y="264"/>
                </a:cubicBezTo>
                <a:cubicBezTo>
                  <a:pt x="314" y="264"/>
                  <a:pt x="314" y="264"/>
                  <a:pt x="314" y="264"/>
                </a:cubicBezTo>
                <a:cubicBezTo>
                  <a:pt x="315" y="264"/>
                  <a:pt x="315" y="263"/>
                  <a:pt x="316" y="262"/>
                </a:cubicBezTo>
                <a:cubicBezTo>
                  <a:pt x="329" y="263"/>
                  <a:pt x="329" y="263"/>
                  <a:pt x="329" y="263"/>
                </a:cubicBezTo>
                <a:cubicBezTo>
                  <a:pt x="334" y="255"/>
                  <a:pt x="335" y="247"/>
                  <a:pt x="335" y="247"/>
                </a:cubicBezTo>
                <a:cubicBezTo>
                  <a:pt x="326" y="239"/>
                  <a:pt x="326" y="239"/>
                  <a:pt x="326" y="239"/>
                </a:cubicBezTo>
                <a:close/>
                <a:moveTo>
                  <a:pt x="217" y="283"/>
                </a:moveTo>
                <a:cubicBezTo>
                  <a:pt x="218" y="277"/>
                  <a:pt x="218" y="272"/>
                  <a:pt x="218" y="272"/>
                </a:cubicBezTo>
                <a:cubicBezTo>
                  <a:pt x="210" y="268"/>
                  <a:pt x="210" y="268"/>
                  <a:pt x="210" y="268"/>
                </a:cubicBezTo>
                <a:cubicBezTo>
                  <a:pt x="210" y="268"/>
                  <a:pt x="210" y="268"/>
                  <a:pt x="210" y="268"/>
                </a:cubicBezTo>
                <a:cubicBezTo>
                  <a:pt x="210" y="268"/>
                  <a:pt x="210" y="267"/>
                  <a:pt x="209" y="266"/>
                </a:cubicBezTo>
                <a:cubicBezTo>
                  <a:pt x="216" y="260"/>
                  <a:pt x="216" y="260"/>
                  <a:pt x="216" y="260"/>
                </a:cubicBezTo>
                <a:cubicBezTo>
                  <a:pt x="214" y="254"/>
                  <a:pt x="209" y="250"/>
                  <a:pt x="209" y="250"/>
                </a:cubicBezTo>
                <a:cubicBezTo>
                  <a:pt x="199" y="251"/>
                  <a:pt x="199" y="251"/>
                  <a:pt x="199" y="251"/>
                </a:cubicBezTo>
                <a:cubicBezTo>
                  <a:pt x="199" y="251"/>
                  <a:pt x="199" y="251"/>
                  <a:pt x="199" y="251"/>
                </a:cubicBezTo>
                <a:cubicBezTo>
                  <a:pt x="199" y="250"/>
                  <a:pt x="200" y="249"/>
                  <a:pt x="199" y="249"/>
                </a:cubicBezTo>
                <a:cubicBezTo>
                  <a:pt x="202" y="240"/>
                  <a:pt x="202" y="240"/>
                  <a:pt x="202" y="240"/>
                </a:cubicBezTo>
                <a:cubicBezTo>
                  <a:pt x="197" y="236"/>
                  <a:pt x="193" y="234"/>
                  <a:pt x="193" y="234"/>
                </a:cubicBezTo>
                <a:cubicBezTo>
                  <a:pt x="186" y="239"/>
                  <a:pt x="186" y="239"/>
                  <a:pt x="186" y="239"/>
                </a:cubicBezTo>
                <a:cubicBezTo>
                  <a:pt x="187" y="239"/>
                  <a:pt x="187" y="239"/>
                  <a:pt x="187" y="239"/>
                </a:cubicBezTo>
                <a:cubicBezTo>
                  <a:pt x="186" y="239"/>
                  <a:pt x="185" y="239"/>
                  <a:pt x="185" y="239"/>
                </a:cubicBezTo>
                <a:cubicBezTo>
                  <a:pt x="182" y="230"/>
                  <a:pt x="182" y="230"/>
                  <a:pt x="182" y="230"/>
                </a:cubicBezTo>
                <a:cubicBezTo>
                  <a:pt x="177" y="229"/>
                  <a:pt x="171" y="229"/>
                  <a:pt x="171" y="229"/>
                </a:cubicBezTo>
                <a:cubicBezTo>
                  <a:pt x="168" y="237"/>
                  <a:pt x="168" y="237"/>
                  <a:pt x="168" y="237"/>
                </a:cubicBezTo>
                <a:cubicBezTo>
                  <a:pt x="168" y="237"/>
                  <a:pt x="168" y="237"/>
                  <a:pt x="168" y="237"/>
                </a:cubicBezTo>
                <a:cubicBezTo>
                  <a:pt x="167" y="237"/>
                  <a:pt x="166" y="237"/>
                  <a:pt x="165" y="238"/>
                </a:cubicBezTo>
                <a:cubicBezTo>
                  <a:pt x="159" y="232"/>
                  <a:pt x="159" y="232"/>
                  <a:pt x="159" y="232"/>
                </a:cubicBezTo>
                <a:cubicBezTo>
                  <a:pt x="154" y="233"/>
                  <a:pt x="149" y="237"/>
                  <a:pt x="149" y="237"/>
                </a:cubicBezTo>
                <a:cubicBezTo>
                  <a:pt x="150" y="247"/>
                  <a:pt x="150" y="247"/>
                  <a:pt x="150" y="247"/>
                </a:cubicBezTo>
                <a:cubicBezTo>
                  <a:pt x="150" y="247"/>
                  <a:pt x="150" y="247"/>
                  <a:pt x="150" y="247"/>
                </a:cubicBezTo>
                <a:cubicBezTo>
                  <a:pt x="150" y="247"/>
                  <a:pt x="149" y="247"/>
                  <a:pt x="148" y="248"/>
                </a:cubicBezTo>
                <a:cubicBezTo>
                  <a:pt x="140" y="245"/>
                  <a:pt x="140" y="245"/>
                  <a:pt x="140" y="245"/>
                </a:cubicBezTo>
                <a:cubicBezTo>
                  <a:pt x="136" y="249"/>
                  <a:pt x="134" y="256"/>
                  <a:pt x="134" y="256"/>
                </a:cubicBezTo>
                <a:cubicBezTo>
                  <a:pt x="139" y="264"/>
                  <a:pt x="139" y="264"/>
                  <a:pt x="139" y="264"/>
                </a:cubicBezTo>
                <a:cubicBezTo>
                  <a:pt x="139" y="264"/>
                  <a:pt x="139" y="264"/>
                  <a:pt x="139" y="264"/>
                </a:cubicBezTo>
                <a:cubicBezTo>
                  <a:pt x="139" y="264"/>
                  <a:pt x="138" y="264"/>
                  <a:pt x="138" y="264"/>
                </a:cubicBezTo>
                <a:cubicBezTo>
                  <a:pt x="130" y="266"/>
                  <a:pt x="130" y="266"/>
                  <a:pt x="130" y="266"/>
                </a:cubicBezTo>
                <a:cubicBezTo>
                  <a:pt x="128" y="271"/>
                  <a:pt x="129" y="276"/>
                  <a:pt x="129" y="276"/>
                </a:cubicBezTo>
                <a:cubicBezTo>
                  <a:pt x="137" y="279"/>
                  <a:pt x="137" y="279"/>
                  <a:pt x="137" y="279"/>
                </a:cubicBezTo>
                <a:cubicBezTo>
                  <a:pt x="137" y="279"/>
                  <a:pt x="137" y="279"/>
                  <a:pt x="137" y="279"/>
                </a:cubicBezTo>
                <a:cubicBezTo>
                  <a:pt x="137" y="280"/>
                  <a:pt x="137" y="281"/>
                  <a:pt x="137" y="282"/>
                </a:cubicBezTo>
                <a:cubicBezTo>
                  <a:pt x="131" y="288"/>
                  <a:pt x="131" y="288"/>
                  <a:pt x="131" y="288"/>
                </a:cubicBezTo>
                <a:cubicBezTo>
                  <a:pt x="133" y="294"/>
                  <a:pt x="136" y="298"/>
                  <a:pt x="136" y="298"/>
                </a:cubicBezTo>
                <a:cubicBezTo>
                  <a:pt x="144" y="297"/>
                  <a:pt x="144" y="297"/>
                  <a:pt x="144" y="297"/>
                </a:cubicBezTo>
                <a:cubicBezTo>
                  <a:pt x="144" y="297"/>
                  <a:pt x="144" y="297"/>
                  <a:pt x="144" y="297"/>
                </a:cubicBezTo>
                <a:cubicBezTo>
                  <a:pt x="145" y="298"/>
                  <a:pt x="146" y="298"/>
                  <a:pt x="146" y="299"/>
                </a:cubicBezTo>
                <a:cubicBezTo>
                  <a:pt x="144" y="307"/>
                  <a:pt x="144" y="307"/>
                  <a:pt x="144" y="307"/>
                </a:cubicBezTo>
                <a:cubicBezTo>
                  <a:pt x="149" y="311"/>
                  <a:pt x="153" y="313"/>
                  <a:pt x="153" y="313"/>
                </a:cubicBezTo>
                <a:cubicBezTo>
                  <a:pt x="160" y="308"/>
                  <a:pt x="160" y="308"/>
                  <a:pt x="160" y="308"/>
                </a:cubicBezTo>
                <a:cubicBezTo>
                  <a:pt x="160" y="308"/>
                  <a:pt x="160" y="308"/>
                  <a:pt x="160" y="308"/>
                </a:cubicBezTo>
                <a:cubicBezTo>
                  <a:pt x="161" y="309"/>
                  <a:pt x="161" y="309"/>
                  <a:pt x="162" y="309"/>
                </a:cubicBezTo>
                <a:cubicBezTo>
                  <a:pt x="164" y="317"/>
                  <a:pt x="164" y="317"/>
                  <a:pt x="164" y="317"/>
                </a:cubicBezTo>
                <a:cubicBezTo>
                  <a:pt x="170" y="319"/>
                  <a:pt x="175" y="318"/>
                  <a:pt x="175" y="318"/>
                </a:cubicBezTo>
                <a:cubicBezTo>
                  <a:pt x="179" y="310"/>
                  <a:pt x="179" y="310"/>
                  <a:pt x="179" y="310"/>
                </a:cubicBezTo>
                <a:cubicBezTo>
                  <a:pt x="179" y="310"/>
                  <a:pt x="179" y="310"/>
                  <a:pt x="179" y="310"/>
                </a:cubicBezTo>
                <a:cubicBezTo>
                  <a:pt x="180" y="310"/>
                  <a:pt x="180" y="310"/>
                  <a:pt x="181" y="310"/>
                </a:cubicBezTo>
                <a:cubicBezTo>
                  <a:pt x="187" y="316"/>
                  <a:pt x="187" y="316"/>
                  <a:pt x="187" y="316"/>
                </a:cubicBezTo>
                <a:cubicBezTo>
                  <a:pt x="193" y="314"/>
                  <a:pt x="197" y="309"/>
                  <a:pt x="197" y="309"/>
                </a:cubicBezTo>
                <a:cubicBezTo>
                  <a:pt x="196" y="299"/>
                  <a:pt x="196" y="299"/>
                  <a:pt x="196" y="299"/>
                </a:cubicBezTo>
                <a:cubicBezTo>
                  <a:pt x="196" y="299"/>
                  <a:pt x="196" y="299"/>
                  <a:pt x="196" y="299"/>
                </a:cubicBezTo>
                <a:cubicBezTo>
                  <a:pt x="197" y="299"/>
                  <a:pt x="198" y="299"/>
                  <a:pt x="199" y="299"/>
                </a:cubicBezTo>
                <a:cubicBezTo>
                  <a:pt x="207" y="302"/>
                  <a:pt x="207" y="302"/>
                  <a:pt x="207" y="302"/>
                </a:cubicBezTo>
                <a:cubicBezTo>
                  <a:pt x="211" y="298"/>
                  <a:pt x="213" y="293"/>
                  <a:pt x="213" y="293"/>
                </a:cubicBezTo>
                <a:cubicBezTo>
                  <a:pt x="208" y="287"/>
                  <a:pt x="208" y="287"/>
                  <a:pt x="208" y="287"/>
                </a:cubicBezTo>
                <a:cubicBezTo>
                  <a:pt x="208" y="287"/>
                  <a:pt x="208" y="287"/>
                  <a:pt x="208" y="287"/>
                </a:cubicBezTo>
                <a:cubicBezTo>
                  <a:pt x="208" y="286"/>
                  <a:pt x="208" y="286"/>
                  <a:pt x="209" y="285"/>
                </a:cubicBezTo>
                <a:lnTo>
                  <a:pt x="217" y="283"/>
                </a:lnTo>
                <a:close/>
                <a:moveTo>
                  <a:pt x="185" y="212"/>
                </a:moveTo>
                <a:cubicBezTo>
                  <a:pt x="187" y="208"/>
                  <a:pt x="187" y="205"/>
                  <a:pt x="187" y="205"/>
                </a:cubicBezTo>
                <a:cubicBezTo>
                  <a:pt x="182" y="202"/>
                  <a:pt x="182" y="202"/>
                  <a:pt x="182" y="202"/>
                </a:cubicBezTo>
                <a:cubicBezTo>
                  <a:pt x="181" y="202"/>
                  <a:pt x="181" y="202"/>
                  <a:pt x="181" y="202"/>
                </a:cubicBezTo>
                <a:cubicBezTo>
                  <a:pt x="181" y="201"/>
                  <a:pt x="181" y="201"/>
                  <a:pt x="181" y="200"/>
                </a:cubicBezTo>
                <a:cubicBezTo>
                  <a:pt x="186" y="196"/>
                  <a:pt x="186" y="196"/>
                  <a:pt x="186" y="196"/>
                </a:cubicBezTo>
                <a:cubicBezTo>
                  <a:pt x="185" y="192"/>
                  <a:pt x="181" y="189"/>
                  <a:pt x="181" y="189"/>
                </a:cubicBezTo>
                <a:cubicBezTo>
                  <a:pt x="173" y="189"/>
                  <a:pt x="173" y="189"/>
                  <a:pt x="173" y="189"/>
                </a:cubicBezTo>
                <a:cubicBezTo>
                  <a:pt x="173" y="189"/>
                  <a:pt x="173" y="189"/>
                  <a:pt x="173" y="189"/>
                </a:cubicBezTo>
                <a:cubicBezTo>
                  <a:pt x="173" y="189"/>
                  <a:pt x="175" y="188"/>
                  <a:pt x="174" y="188"/>
                </a:cubicBezTo>
                <a:cubicBezTo>
                  <a:pt x="177" y="182"/>
                  <a:pt x="177" y="182"/>
                  <a:pt x="177" y="182"/>
                </a:cubicBezTo>
                <a:cubicBezTo>
                  <a:pt x="174" y="179"/>
                  <a:pt x="172" y="177"/>
                  <a:pt x="172" y="177"/>
                </a:cubicBezTo>
                <a:cubicBezTo>
                  <a:pt x="167" y="180"/>
                  <a:pt x="167" y="180"/>
                  <a:pt x="167" y="180"/>
                </a:cubicBezTo>
                <a:cubicBezTo>
                  <a:pt x="167" y="180"/>
                  <a:pt x="167" y="180"/>
                  <a:pt x="167" y="180"/>
                </a:cubicBezTo>
                <a:cubicBezTo>
                  <a:pt x="167" y="180"/>
                  <a:pt x="166" y="180"/>
                  <a:pt x="166" y="180"/>
                </a:cubicBezTo>
                <a:cubicBezTo>
                  <a:pt x="165" y="174"/>
                  <a:pt x="165" y="174"/>
                  <a:pt x="165" y="174"/>
                </a:cubicBezTo>
                <a:cubicBezTo>
                  <a:pt x="161" y="172"/>
                  <a:pt x="157" y="172"/>
                  <a:pt x="157" y="172"/>
                </a:cubicBezTo>
                <a:cubicBezTo>
                  <a:pt x="155" y="178"/>
                  <a:pt x="155" y="178"/>
                  <a:pt x="155" y="178"/>
                </a:cubicBezTo>
                <a:cubicBezTo>
                  <a:pt x="155" y="178"/>
                  <a:pt x="155" y="178"/>
                  <a:pt x="155" y="178"/>
                </a:cubicBezTo>
                <a:cubicBezTo>
                  <a:pt x="154" y="178"/>
                  <a:pt x="154" y="178"/>
                  <a:pt x="153" y="178"/>
                </a:cubicBezTo>
                <a:cubicBezTo>
                  <a:pt x="149" y="173"/>
                  <a:pt x="149" y="173"/>
                  <a:pt x="149" y="173"/>
                </a:cubicBezTo>
                <a:cubicBezTo>
                  <a:pt x="145" y="174"/>
                  <a:pt x="142" y="178"/>
                  <a:pt x="142" y="178"/>
                </a:cubicBezTo>
                <a:cubicBezTo>
                  <a:pt x="142" y="186"/>
                  <a:pt x="142" y="186"/>
                  <a:pt x="142" y="186"/>
                </a:cubicBezTo>
                <a:cubicBezTo>
                  <a:pt x="142" y="186"/>
                  <a:pt x="142" y="186"/>
                  <a:pt x="142" y="186"/>
                </a:cubicBezTo>
                <a:cubicBezTo>
                  <a:pt x="141" y="186"/>
                  <a:pt x="141" y="185"/>
                  <a:pt x="140" y="185"/>
                </a:cubicBezTo>
                <a:cubicBezTo>
                  <a:pt x="135" y="182"/>
                  <a:pt x="135" y="182"/>
                  <a:pt x="135" y="182"/>
                </a:cubicBezTo>
                <a:cubicBezTo>
                  <a:pt x="132" y="185"/>
                  <a:pt x="130" y="187"/>
                  <a:pt x="130" y="187"/>
                </a:cubicBezTo>
                <a:cubicBezTo>
                  <a:pt x="133" y="192"/>
                  <a:pt x="133" y="192"/>
                  <a:pt x="133" y="192"/>
                </a:cubicBezTo>
                <a:cubicBezTo>
                  <a:pt x="133" y="192"/>
                  <a:pt x="133" y="192"/>
                  <a:pt x="133" y="192"/>
                </a:cubicBezTo>
                <a:cubicBezTo>
                  <a:pt x="133" y="192"/>
                  <a:pt x="133" y="193"/>
                  <a:pt x="132" y="193"/>
                </a:cubicBezTo>
                <a:cubicBezTo>
                  <a:pt x="127" y="194"/>
                  <a:pt x="127" y="194"/>
                  <a:pt x="127" y="194"/>
                </a:cubicBezTo>
                <a:cubicBezTo>
                  <a:pt x="125" y="198"/>
                  <a:pt x="125" y="202"/>
                  <a:pt x="125" y="202"/>
                </a:cubicBezTo>
                <a:cubicBezTo>
                  <a:pt x="130" y="204"/>
                  <a:pt x="130" y="204"/>
                  <a:pt x="130" y="204"/>
                </a:cubicBezTo>
                <a:cubicBezTo>
                  <a:pt x="130" y="204"/>
                  <a:pt x="130" y="204"/>
                  <a:pt x="130" y="204"/>
                </a:cubicBezTo>
                <a:cubicBezTo>
                  <a:pt x="130" y="205"/>
                  <a:pt x="130" y="206"/>
                  <a:pt x="131" y="206"/>
                </a:cubicBezTo>
                <a:cubicBezTo>
                  <a:pt x="126" y="210"/>
                  <a:pt x="126" y="210"/>
                  <a:pt x="126" y="210"/>
                </a:cubicBezTo>
                <a:cubicBezTo>
                  <a:pt x="127" y="214"/>
                  <a:pt x="131" y="217"/>
                  <a:pt x="131" y="217"/>
                </a:cubicBezTo>
                <a:cubicBezTo>
                  <a:pt x="139" y="217"/>
                  <a:pt x="139" y="217"/>
                  <a:pt x="139" y="217"/>
                </a:cubicBezTo>
                <a:cubicBezTo>
                  <a:pt x="139" y="217"/>
                  <a:pt x="139" y="217"/>
                  <a:pt x="139" y="217"/>
                </a:cubicBezTo>
                <a:cubicBezTo>
                  <a:pt x="139" y="218"/>
                  <a:pt x="137" y="218"/>
                  <a:pt x="138" y="219"/>
                </a:cubicBezTo>
                <a:cubicBezTo>
                  <a:pt x="135" y="224"/>
                  <a:pt x="135" y="224"/>
                  <a:pt x="135" y="224"/>
                </a:cubicBezTo>
                <a:cubicBezTo>
                  <a:pt x="137" y="227"/>
                  <a:pt x="140" y="229"/>
                  <a:pt x="140" y="229"/>
                </a:cubicBezTo>
                <a:cubicBezTo>
                  <a:pt x="145" y="226"/>
                  <a:pt x="145" y="226"/>
                  <a:pt x="145" y="226"/>
                </a:cubicBezTo>
                <a:cubicBezTo>
                  <a:pt x="145" y="226"/>
                  <a:pt x="145" y="226"/>
                  <a:pt x="145" y="226"/>
                </a:cubicBezTo>
                <a:cubicBezTo>
                  <a:pt x="145" y="226"/>
                  <a:pt x="145" y="226"/>
                  <a:pt x="146" y="227"/>
                </a:cubicBezTo>
                <a:cubicBezTo>
                  <a:pt x="147" y="232"/>
                  <a:pt x="147" y="232"/>
                  <a:pt x="147" y="232"/>
                </a:cubicBezTo>
                <a:cubicBezTo>
                  <a:pt x="151" y="234"/>
                  <a:pt x="154" y="234"/>
                  <a:pt x="154" y="234"/>
                </a:cubicBezTo>
                <a:cubicBezTo>
                  <a:pt x="157" y="229"/>
                  <a:pt x="157" y="229"/>
                  <a:pt x="157" y="229"/>
                </a:cubicBezTo>
                <a:cubicBezTo>
                  <a:pt x="157" y="229"/>
                  <a:pt x="157" y="229"/>
                  <a:pt x="157" y="229"/>
                </a:cubicBezTo>
                <a:cubicBezTo>
                  <a:pt x="158" y="229"/>
                  <a:pt x="158" y="229"/>
                  <a:pt x="159" y="229"/>
                </a:cubicBezTo>
                <a:cubicBezTo>
                  <a:pt x="163" y="233"/>
                  <a:pt x="163" y="233"/>
                  <a:pt x="163" y="233"/>
                </a:cubicBezTo>
                <a:cubicBezTo>
                  <a:pt x="167" y="232"/>
                  <a:pt x="170" y="228"/>
                  <a:pt x="170" y="228"/>
                </a:cubicBezTo>
                <a:cubicBezTo>
                  <a:pt x="170" y="221"/>
                  <a:pt x="170" y="221"/>
                  <a:pt x="170" y="221"/>
                </a:cubicBezTo>
                <a:cubicBezTo>
                  <a:pt x="170" y="221"/>
                  <a:pt x="170" y="221"/>
                  <a:pt x="170" y="221"/>
                </a:cubicBezTo>
                <a:cubicBezTo>
                  <a:pt x="170" y="221"/>
                  <a:pt x="171" y="222"/>
                  <a:pt x="171" y="221"/>
                </a:cubicBezTo>
                <a:cubicBezTo>
                  <a:pt x="177" y="224"/>
                  <a:pt x="177" y="224"/>
                  <a:pt x="177" y="224"/>
                </a:cubicBezTo>
                <a:cubicBezTo>
                  <a:pt x="180" y="222"/>
                  <a:pt x="182" y="219"/>
                  <a:pt x="182" y="219"/>
                </a:cubicBezTo>
                <a:cubicBezTo>
                  <a:pt x="179" y="214"/>
                  <a:pt x="179" y="214"/>
                  <a:pt x="179" y="214"/>
                </a:cubicBezTo>
                <a:cubicBezTo>
                  <a:pt x="179" y="214"/>
                  <a:pt x="179" y="214"/>
                  <a:pt x="179" y="214"/>
                </a:cubicBezTo>
                <a:cubicBezTo>
                  <a:pt x="179" y="214"/>
                  <a:pt x="179" y="214"/>
                  <a:pt x="179" y="213"/>
                </a:cubicBezTo>
                <a:lnTo>
                  <a:pt x="185" y="212"/>
                </a:lnTo>
                <a:close/>
              </a:path>
            </a:pathLst>
          </a:custGeom>
          <a:solidFill>
            <a:srgbClr val="5E86A2"/>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29" name="Freeform 26"/>
          <p:cNvSpPr>
            <a:spLocks noEditPoints="1"/>
          </p:cNvSpPr>
          <p:nvPr/>
        </p:nvSpPr>
        <p:spPr bwMode="auto">
          <a:xfrm>
            <a:off x="6518275" y="3311525"/>
            <a:ext cx="727075" cy="739775"/>
          </a:xfrm>
          <a:custGeom>
            <a:avLst/>
            <a:gdLst>
              <a:gd name="T0" fmla="*/ 218 w 398"/>
              <a:gd name="T1" fmla="*/ 40 h 405"/>
              <a:gd name="T2" fmla="*/ 209 w 398"/>
              <a:gd name="T3" fmla="*/ 0 h 405"/>
              <a:gd name="T4" fmla="*/ 163 w 398"/>
              <a:gd name="T5" fmla="*/ 44 h 405"/>
              <a:gd name="T6" fmla="*/ 137 w 398"/>
              <a:gd name="T7" fmla="*/ 51 h 405"/>
              <a:gd name="T8" fmla="*/ 76 w 398"/>
              <a:gd name="T9" fmla="*/ 44 h 405"/>
              <a:gd name="T10" fmla="*/ 73 w 398"/>
              <a:gd name="T11" fmla="*/ 101 h 405"/>
              <a:gd name="T12" fmla="*/ 35 w 398"/>
              <a:gd name="T13" fmla="*/ 88 h 405"/>
              <a:gd name="T14" fmla="*/ 46 w 398"/>
              <a:gd name="T15" fmla="*/ 150 h 405"/>
              <a:gd name="T16" fmla="*/ 39 w 398"/>
              <a:gd name="T17" fmla="*/ 175 h 405"/>
              <a:gd name="T18" fmla="*/ 0 w 398"/>
              <a:gd name="T19" fmla="*/ 223 h 405"/>
              <a:gd name="T20" fmla="*/ 49 w 398"/>
              <a:gd name="T21" fmla="*/ 264 h 405"/>
              <a:gd name="T22" fmla="*/ 19 w 398"/>
              <a:gd name="T23" fmla="*/ 290 h 405"/>
              <a:gd name="T24" fmla="*/ 78 w 398"/>
              <a:gd name="T25" fmla="*/ 311 h 405"/>
              <a:gd name="T26" fmla="*/ 108 w 398"/>
              <a:gd name="T27" fmla="*/ 338 h 405"/>
              <a:gd name="T28" fmla="*/ 134 w 398"/>
              <a:gd name="T29" fmla="*/ 394 h 405"/>
              <a:gd name="T30" fmla="*/ 158 w 398"/>
              <a:gd name="T31" fmla="*/ 361 h 405"/>
              <a:gd name="T32" fmla="*/ 184 w 398"/>
              <a:gd name="T33" fmla="*/ 366 h 405"/>
              <a:gd name="T34" fmla="*/ 234 w 398"/>
              <a:gd name="T35" fmla="*/ 402 h 405"/>
              <a:gd name="T36" fmla="*/ 239 w 398"/>
              <a:gd name="T37" fmla="*/ 361 h 405"/>
              <a:gd name="T38" fmla="*/ 265 w 398"/>
              <a:gd name="T39" fmla="*/ 354 h 405"/>
              <a:gd name="T40" fmla="*/ 326 w 398"/>
              <a:gd name="T41" fmla="*/ 362 h 405"/>
              <a:gd name="T42" fmla="*/ 311 w 398"/>
              <a:gd name="T43" fmla="*/ 323 h 405"/>
              <a:gd name="T44" fmla="*/ 330 w 398"/>
              <a:gd name="T45" fmla="*/ 305 h 405"/>
              <a:gd name="T46" fmla="*/ 387 w 398"/>
              <a:gd name="T47" fmla="*/ 282 h 405"/>
              <a:gd name="T48" fmla="*/ 355 w 398"/>
              <a:gd name="T49" fmla="*/ 254 h 405"/>
              <a:gd name="T50" fmla="*/ 363 w 398"/>
              <a:gd name="T51" fmla="*/ 226 h 405"/>
              <a:gd name="T52" fmla="*/ 398 w 398"/>
              <a:gd name="T53" fmla="*/ 183 h 405"/>
              <a:gd name="T54" fmla="*/ 361 w 398"/>
              <a:gd name="T55" fmla="*/ 175 h 405"/>
              <a:gd name="T56" fmla="*/ 354 w 398"/>
              <a:gd name="T57" fmla="*/ 141 h 405"/>
              <a:gd name="T58" fmla="*/ 362 w 398"/>
              <a:gd name="T59" fmla="*/ 80 h 405"/>
              <a:gd name="T60" fmla="*/ 324 w 398"/>
              <a:gd name="T61" fmla="*/ 95 h 405"/>
              <a:gd name="T62" fmla="*/ 295 w 398"/>
              <a:gd name="T63" fmla="*/ 67 h 405"/>
              <a:gd name="T64" fmla="*/ 268 w 398"/>
              <a:gd name="T65" fmla="*/ 12 h 405"/>
              <a:gd name="T66" fmla="*/ 336 w 398"/>
              <a:gd name="T67" fmla="*/ 203 h 405"/>
              <a:gd name="T68" fmla="*/ 65 w 398"/>
              <a:gd name="T69" fmla="*/ 203 h 405"/>
              <a:gd name="T70" fmla="*/ 336 w 398"/>
              <a:gd name="T71" fmla="*/ 203 h 405"/>
              <a:gd name="T72" fmla="*/ 82 w 398"/>
              <a:gd name="T73" fmla="*/ 203 h 405"/>
              <a:gd name="T74" fmla="*/ 319 w 398"/>
              <a:gd name="T75" fmla="*/ 203 h 405"/>
              <a:gd name="T76" fmla="*/ 262 w 398"/>
              <a:gd name="T77" fmla="*/ 177 h 405"/>
              <a:gd name="T78" fmla="*/ 220 w 398"/>
              <a:gd name="T79" fmla="*/ 190 h 405"/>
              <a:gd name="T80" fmla="*/ 211 w 398"/>
              <a:gd name="T81" fmla="*/ 195 h 405"/>
              <a:gd name="T82" fmla="*/ 231 w 398"/>
              <a:gd name="T83" fmla="*/ 207 h 405"/>
              <a:gd name="T84" fmla="*/ 252 w 398"/>
              <a:gd name="T85" fmla="*/ 250 h 405"/>
              <a:gd name="T86" fmla="*/ 232 w 398"/>
              <a:gd name="T87" fmla="*/ 250 h 405"/>
              <a:gd name="T88" fmla="*/ 207 w 398"/>
              <a:gd name="T89" fmla="*/ 213 h 405"/>
              <a:gd name="T90" fmla="*/ 191 w 398"/>
              <a:gd name="T91" fmla="*/ 214 h 405"/>
              <a:gd name="T92" fmla="*/ 164 w 398"/>
              <a:gd name="T93" fmla="*/ 249 h 405"/>
              <a:gd name="T94" fmla="*/ 144 w 398"/>
              <a:gd name="T95" fmla="*/ 247 h 405"/>
              <a:gd name="T96" fmla="*/ 168 w 398"/>
              <a:gd name="T97" fmla="*/ 206 h 405"/>
              <a:gd name="T98" fmla="*/ 190 w 398"/>
              <a:gd name="T99" fmla="*/ 195 h 405"/>
              <a:gd name="T100" fmla="*/ 152 w 398"/>
              <a:gd name="T101" fmla="*/ 147 h 405"/>
              <a:gd name="T102" fmla="*/ 166 w 398"/>
              <a:gd name="T103" fmla="*/ 148 h 405"/>
              <a:gd name="T104" fmla="*/ 209 w 398"/>
              <a:gd name="T105" fmla="*/ 178 h 405"/>
              <a:gd name="T106" fmla="*/ 207 w 398"/>
              <a:gd name="T107" fmla="*/ 147 h 405"/>
              <a:gd name="T108" fmla="*/ 244 w 398"/>
              <a:gd name="T109" fmla="*/ 131 h 405"/>
              <a:gd name="T110" fmla="*/ 225 w 398"/>
              <a:gd name="T111" fmla="*/ 148 h 405"/>
              <a:gd name="T112" fmla="*/ 225 w 398"/>
              <a:gd name="T113" fmla="*/ 174 h 405"/>
              <a:gd name="T114" fmla="*/ 267 w 398"/>
              <a:gd name="T115" fmla="*/ 158 h 405"/>
              <a:gd name="T116" fmla="*/ 262 w 398"/>
              <a:gd name="T117" fmla="*/ 177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8" h="405">
                <a:moveTo>
                  <a:pt x="244" y="45"/>
                </a:moveTo>
                <a:cubicBezTo>
                  <a:pt x="236" y="43"/>
                  <a:pt x="227" y="41"/>
                  <a:pt x="218" y="40"/>
                </a:cubicBezTo>
                <a:cubicBezTo>
                  <a:pt x="218" y="39"/>
                  <a:pt x="218" y="39"/>
                  <a:pt x="218" y="39"/>
                </a:cubicBezTo>
                <a:cubicBezTo>
                  <a:pt x="209" y="0"/>
                  <a:pt x="209" y="0"/>
                  <a:pt x="209" y="0"/>
                </a:cubicBezTo>
                <a:cubicBezTo>
                  <a:pt x="168" y="3"/>
                  <a:pt x="168" y="3"/>
                  <a:pt x="168" y="3"/>
                </a:cubicBezTo>
                <a:cubicBezTo>
                  <a:pt x="163" y="44"/>
                  <a:pt x="163" y="44"/>
                  <a:pt x="163" y="44"/>
                </a:cubicBezTo>
                <a:cubicBezTo>
                  <a:pt x="154" y="46"/>
                  <a:pt x="146" y="48"/>
                  <a:pt x="138" y="52"/>
                </a:cubicBezTo>
                <a:cubicBezTo>
                  <a:pt x="137" y="51"/>
                  <a:pt x="137" y="51"/>
                  <a:pt x="137" y="51"/>
                </a:cubicBezTo>
                <a:cubicBezTo>
                  <a:pt x="111" y="22"/>
                  <a:pt x="111" y="22"/>
                  <a:pt x="111" y="22"/>
                </a:cubicBezTo>
                <a:cubicBezTo>
                  <a:pt x="76" y="44"/>
                  <a:pt x="76" y="44"/>
                  <a:pt x="76" y="44"/>
                </a:cubicBezTo>
                <a:cubicBezTo>
                  <a:pt x="91" y="82"/>
                  <a:pt x="91" y="82"/>
                  <a:pt x="91" y="82"/>
                </a:cubicBezTo>
                <a:cubicBezTo>
                  <a:pt x="85" y="87"/>
                  <a:pt x="78" y="94"/>
                  <a:pt x="73" y="101"/>
                </a:cubicBezTo>
                <a:cubicBezTo>
                  <a:pt x="72" y="100"/>
                  <a:pt x="72" y="100"/>
                  <a:pt x="72" y="100"/>
                </a:cubicBezTo>
                <a:cubicBezTo>
                  <a:pt x="35" y="88"/>
                  <a:pt x="35" y="88"/>
                  <a:pt x="35" y="88"/>
                </a:cubicBezTo>
                <a:cubicBezTo>
                  <a:pt x="15" y="123"/>
                  <a:pt x="15" y="123"/>
                  <a:pt x="15" y="123"/>
                </a:cubicBezTo>
                <a:cubicBezTo>
                  <a:pt x="46" y="150"/>
                  <a:pt x="46" y="150"/>
                  <a:pt x="46" y="150"/>
                </a:cubicBezTo>
                <a:cubicBezTo>
                  <a:pt x="43" y="158"/>
                  <a:pt x="41" y="164"/>
                  <a:pt x="40" y="175"/>
                </a:cubicBezTo>
                <a:cubicBezTo>
                  <a:pt x="39" y="175"/>
                  <a:pt x="39" y="175"/>
                  <a:pt x="39" y="175"/>
                </a:cubicBezTo>
                <a:cubicBezTo>
                  <a:pt x="0" y="182"/>
                  <a:pt x="0" y="182"/>
                  <a:pt x="0" y="182"/>
                </a:cubicBezTo>
                <a:cubicBezTo>
                  <a:pt x="0" y="223"/>
                  <a:pt x="0" y="223"/>
                  <a:pt x="0" y="223"/>
                </a:cubicBezTo>
                <a:cubicBezTo>
                  <a:pt x="40" y="230"/>
                  <a:pt x="40" y="230"/>
                  <a:pt x="40" y="230"/>
                </a:cubicBezTo>
                <a:cubicBezTo>
                  <a:pt x="42" y="242"/>
                  <a:pt x="45" y="253"/>
                  <a:pt x="49" y="264"/>
                </a:cubicBezTo>
                <a:cubicBezTo>
                  <a:pt x="48" y="264"/>
                  <a:pt x="48" y="264"/>
                  <a:pt x="48" y="264"/>
                </a:cubicBezTo>
                <a:cubicBezTo>
                  <a:pt x="19" y="290"/>
                  <a:pt x="19" y="290"/>
                  <a:pt x="19" y="290"/>
                </a:cubicBezTo>
                <a:cubicBezTo>
                  <a:pt x="40" y="325"/>
                  <a:pt x="40" y="325"/>
                  <a:pt x="40" y="325"/>
                </a:cubicBezTo>
                <a:cubicBezTo>
                  <a:pt x="78" y="311"/>
                  <a:pt x="78" y="311"/>
                  <a:pt x="78" y="311"/>
                </a:cubicBezTo>
                <a:cubicBezTo>
                  <a:pt x="87" y="321"/>
                  <a:pt x="97" y="330"/>
                  <a:pt x="108" y="337"/>
                </a:cubicBezTo>
                <a:cubicBezTo>
                  <a:pt x="108" y="338"/>
                  <a:pt x="108" y="338"/>
                  <a:pt x="108" y="338"/>
                </a:cubicBezTo>
                <a:cubicBezTo>
                  <a:pt x="97" y="376"/>
                  <a:pt x="97" y="376"/>
                  <a:pt x="97" y="376"/>
                </a:cubicBezTo>
                <a:cubicBezTo>
                  <a:pt x="134" y="394"/>
                  <a:pt x="134" y="394"/>
                  <a:pt x="134" y="394"/>
                </a:cubicBezTo>
                <a:cubicBezTo>
                  <a:pt x="158" y="361"/>
                  <a:pt x="158" y="361"/>
                  <a:pt x="158" y="361"/>
                </a:cubicBezTo>
                <a:cubicBezTo>
                  <a:pt x="158" y="361"/>
                  <a:pt x="158" y="361"/>
                  <a:pt x="158" y="361"/>
                </a:cubicBezTo>
                <a:cubicBezTo>
                  <a:pt x="167" y="363"/>
                  <a:pt x="175" y="365"/>
                  <a:pt x="184" y="365"/>
                </a:cubicBezTo>
                <a:cubicBezTo>
                  <a:pt x="184" y="366"/>
                  <a:pt x="184" y="366"/>
                  <a:pt x="184" y="366"/>
                </a:cubicBezTo>
                <a:cubicBezTo>
                  <a:pt x="194" y="405"/>
                  <a:pt x="194" y="405"/>
                  <a:pt x="194" y="405"/>
                </a:cubicBezTo>
                <a:cubicBezTo>
                  <a:pt x="234" y="402"/>
                  <a:pt x="234" y="402"/>
                  <a:pt x="234" y="402"/>
                </a:cubicBezTo>
                <a:cubicBezTo>
                  <a:pt x="239" y="362"/>
                  <a:pt x="239" y="362"/>
                  <a:pt x="239" y="362"/>
                </a:cubicBezTo>
                <a:cubicBezTo>
                  <a:pt x="239" y="361"/>
                  <a:pt x="239" y="361"/>
                  <a:pt x="239" y="361"/>
                </a:cubicBezTo>
                <a:cubicBezTo>
                  <a:pt x="248" y="359"/>
                  <a:pt x="256" y="357"/>
                  <a:pt x="264" y="353"/>
                </a:cubicBezTo>
                <a:cubicBezTo>
                  <a:pt x="265" y="354"/>
                  <a:pt x="265" y="354"/>
                  <a:pt x="265" y="354"/>
                </a:cubicBezTo>
                <a:cubicBezTo>
                  <a:pt x="292" y="384"/>
                  <a:pt x="292" y="384"/>
                  <a:pt x="292" y="384"/>
                </a:cubicBezTo>
                <a:cubicBezTo>
                  <a:pt x="326" y="362"/>
                  <a:pt x="326" y="362"/>
                  <a:pt x="326" y="362"/>
                </a:cubicBezTo>
                <a:cubicBezTo>
                  <a:pt x="311" y="324"/>
                  <a:pt x="311" y="324"/>
                  <a:pt x="311" y="324"/>
                </a:cubicBezTo>
                <a:cubicBezTo>
                  <a:pt x="311" y="323"/>
                  <a:pt x="311" y="323"/>
                  <a:pt x="311" y="323"/>
                </a:cubicBezTo>
                <a:cubicBezTo>
                  <a:pt x="317" y="317"/>
                  <a:pt x="323" y="311"/>
                  <a:pt x="329" y="304"/>
                </a:cubicBezTo>
                <a:cubicBezTo>
                  <a:pt x="330" y="305"/>
                  <a:pt x="330" y="305"/>
                  <a:pt x="330" y="305"/>
                </a:cubicBezTo>
                <a:cubicBezTo>
                  <a:pt x="368" y="318"/>
                  <a:pt x="368" y="318"/>
                  <a:pt x="368" y="318"/>
                </a:cubicBezTo>
                <a:cubicBezTo>
                  <a:pt x="387" y="282"/>
                  <a:pt x="387" y="282"/>
                  <a:pt x="387" y="282"/>
                </a:cubicBezTo>
                <a:cubicBezTo>
                  <a:pt x="356" y="256"/>
                  <a:pt x="356" y="256"/>
                  <a:pt x="356" y="256"/>
                </a:cubicBezTo>
                <a:cubicBezTo>
                  <a:pt x="355" y="254"/>
                  <a:pt x="355" y="254"/>
                  <a:pt x="355" y="254"/>
                </a:cubicBezTo>
                <a:cubicBezTo>
                  <a:pt x="358" y="245"/>
                  <a:pt x="360" y="238"/>
                  <a:pt x="362" y="226"/>
                </a:cubicBezTo>
                <a:cubicBezTo>
                  <a:pt x="363" y="226"/>
                  <a:pt x="363" y="226"/>
                  <a:pt x="363" y="226"/>
                </a:cubicBezTo>
                <a:cubicBezTo>
                  <a:pt x="398" y="224"/>
                  <a:pt x="398" y="224"/>
                  <a:pt x="398" y="224"/>
                </a:cubicBezTo>
                <a:cubicBezTo>
                  <a:pt x="398" y="183"/>
                  <a:pt x="398" y="183"/>
                  <a:pt x="398" y="183"/>
                </a:cubicBezTo>
                <a:cubicBezTo>
                  <a:pt x="360" y="175"/>
                  <a:pt x="360" y="175"/>
                  <a:pt x="360" y="175"/>
                </a:cubicBezTo>
                <a:cubicBezTo>
                  <a:pt x="361" y="175"/>
                  <a:pt x="361" y="175"/>
                  <a:pt x="361" y="175"/>
                </a:cubicBezTo>
                <a:cubicBezTo>
                  <a:pt x="359" y="164"/>
                  <a:pt x="356" y="153"/>
                  <a:pt x="352" y="142"/>
                </a:cubicBezTo>
                <a:cubicBezTo>
                  <a:pt x="354" y="141"/>
                  <a:pt x="354" y="141"/>
                  <a:pt x="354" y="141"/>
                </a:cubicBezTo>
                <a:cubicBezTo>
                  <a:pt x="384" y="115"/>
                  <a:pt x="384" y="115"/>
                  <a:pt x="384" y="115"/>
                </a:cubicBezTo>
                <a:cubicBezTo>
                  <a:pt x="362" y="80"/>
                  <a:pt x="362" y="80"/>
                  <a:pt x="362" y="80"/>
                </a:cubicBezTo>
                <a:cubicBezTo>
                  <a:pt x="324" y="95"/>
                  <a:pt x="324" y="95"/>
                  <a:pt x="324" y="95"/>
                </a:cubicBezTo>
                <a:cubicBezTo>
                  <a:pt x="324" y="95"/>
                  <a:pt x="324" y="95"/>
                  <a:pt x="324" y="95"/>
                </a:cubicBezTo>
                <a:cubicBezTo>
                  <a:pt x="315" y="85"/>
                  <a:pt x="305" y="76"/>
                  <a:pt x="294" y="69"/>
                </a:cubicBezTo>
                <a:cubicBezTo>
                  <a:pt x="295" y="67"/>
                  <a:pt x="295" y="67"/>
                  <a:pt x="295" y="67"/>
                </a:cubicBezTo>
                <a:cubicBezTo>
                  <a:pt x="305" y="29"/>
                  <a:pt x="305" y="29"/>
                  <a:pt x="305" y="29"/>
                </a:cubicBezTo>
                <a:cubicBezTo>
                  <a:pt x="268" y="12"/>
                  <a:pt x="268" y="12"/>
                  <a:pt x="268" y="12"/>
                </a:cubicBezTo>
                <a:cubicBezTo>
                  <a:pt x="244" y="45"/>
                  <a:pt x="244" y="45"/>
                  <a:pt x="244" y="45"/>
                </a:cubicBezTo>
                <a:close/>
                <a:moveTo>
                  <a:pt x="336" y="203"/>
                </a:moveTo>
                <a:cubicBezTo>
                  <a:pt x="336" y="278"/>
                  <a:pt x="276" y="338"/>
                  <a:pt x="201" y="338"/>
                </a:cubicBezTo>
                <a:cubicBezTo>
                  <a:pt x="126" y="338"/>
                  <a:pt x="65" y="278"/>
                  <a:pt x="65" y="203"/>
                </a:cubicBezTo>
                <a:cubicBezTo>
                  <a:pt x="65" y="128"/>
                  <a:pt x="126" y="67"/>
                  <a:pt x="201" y="67"/>
                </a:cubicBezTo>
                <a:cubicBezTo>
                  <a:pt x="276" y="67"/>
                  <a:pt x="336" y="128"/>
                  <a:pt x="336" y="203"/>
                </a:cubicBezTo>
                <a:close/>
                <a:moveTo>
                  <a:pt x="201" y="84"/>
                </a:moveTo>
                <a:cubicBezTo>
                  <a:pt x="135" y="84"/>
                  <a:pt x="82" y="137"/>
                  <a:pt x="82" y="203"/>
                </a:cubicBezTo>
                <a:cubicBezTo>
                  <a:pt x="82" y="268"/>
                  <a:pt x="135" y="321"/>
                  <a:pt x="201" y="321"/>
                </a:cubicBezTo>
                <a:cubicBezTo>
                  <a:pt x="266" y="321"/>
                  <a:pt x="319" y="268"/>
                  <a:pt x="319" y="203"/>
                </a:cubicBezTo>
                <a:cubicBezTo>
                  <a:pt x="319" y="137"/>
                  <a:pt x="266" y="84"/>
                  <a:pt x="201" y="84"/>
                </a:cubicBezTo>
                <a:close/>
                <a:moveTo>
                  <a:pt x="262" y="177"/>
                </a:moveTo>
                <a:cubicBezTo>
                  <a:pt x="247" y="191"/>
                  <a:pt x="247" y="191"/>
                  <a:pt x="247" y="191"/>
                </a:cubicBezTo>
                <a:cubicBezTo>
                  <a:pt x="240" y="198"/>
                  <a:pt x="227" y="198"/>
                  <a:pt x="220" y="190"/>
                </a:cubicBezTo>
                <a:cubicBezTo>
                  <a:pt x="218" y="188"/>
                  <a:pt x="218" y="188"/>
                  <a:pt x="218" y="188"/>
                </a:cubicBezTo>
                <a:cubicBezTo>
                  <a:pt x="211" y="195"/>
                  <a:pt x="211" y="195"/>
                  <a:pt x="211" y="195"/>
                </a:cubicBezTo>
                <a:cubicBezTo>
                  <a:pt x="218" y="203"/>
                  <a:pt x="218" y="203"/>
                  <a:pt x="218" y="203"/>
                </a:cubicBezTo>
                <a:cubicBezTo>
                  <a:pt x="223" y="202"/>
                  <a:pt x="228" y="203"/>
                  <a:pt x="231" y="207"/>
                </a:cubicBezTo>
                <a:cubicBezTo>
                  <a:pt x="253" y="230"/>
                  <a:pt x="253" y="230"/>
                  <a:pt x="253" y="230"/>
                </a:cubicBezTo>
                <a:cubicBezTo>
                  <a:pt x="258" y="236"/>
                  <a:pt x="257" y="245"/>
                  <a:pt x="252" y="250"/>
                </a:cubicBezTo>
                <a:cubicBezTo>
                  <a:pt x="251" y="251"/>
                  <a:pt x="251" y="251"/>
                  <a:pt x="251" y="251"/>
                </a:cubicBezTo>
                <a:cubicBezTo>
                  <a:pt x="246" y="256"/>
                  <a:pt x="237" y="255"/>
                  <a:pt x="232" y="250"/>
                </a:cubicBezTo>
                <a:cubicBezTo>
                  <a:pt x="210" y="227"/>
                  <a:pt x="210" y="227"/>
                  <a:pt x="210" y="227"/>
                </a:cubicBezTo>
                <a:cubicBezTo>
                  <a:pt x="207" y="223"/>
                  <a:pt x="206" y="218"/>
                  <a:pt x="207" y="213"/>
                </a:cubicBezTo>
                <a:cubicBezTo>
                  <a:pt x="200" y="205"/>
                  <a:pt x="200" y="205"/>
                  <a:pt x="200" y="205"/>
                </a:cubicBezTo>
                <a:cubicBezTo>
                  <a:pt x="191" y="214"/>
                  <a:pt x="191" y="214"/>
                  <a:pt x="191" y="214"/>
                </a:cubicBezTo>
                <a:cubicBezTo>
                  <a:pt x="192" y="219"/>
                  <a:pt x="191" y="224"/>
                  <a:pt x="187" y="227"/>
                </a:cubicBezTo>
                <a:cubicBezTo>
                  <a:pt x="164" y="249"/>
                  <a:pt x="164" y="249"/>
                  <a:pt x="164" y="249"/>
                </a:cubicBezTo>
                <a:cubicBezTo>
                  <a:pt x="158" y="254"/>
                  <a:pt x="149" y="253"/>
                  <a:pt x="144" y="248"/>
                </a:cubicBezTo>
                <a:cubicBezTo>
                  <a:pt x="144" y="247"/>
                  <a:pt x="144" y="247"/>
                  <a:pt x="144" y="247"/>
                </a:cubicBezTo>
                <a:cubicBezTo>
                  <a:pt x="138" y="242"/>
                  <a:pt x="139" y="233"/>
                  <a:pt x="144" y="228"/>
                </a:cubicBezTo>
                <a:cubicBezTo>
                  <a:pt x="168" y="206"/>
                  <a:pt x="168" y="206"/>
                  <a:pt x="168" y="206"/>
                </a:cubicBezTo>
                <a:cubicBezTo>
                  <a:pt x="172" y="202"/>
                  <a:pt x="177" y="202"/>
                  <a:pt x="181" y="203"/>
                </a:cubicBezTo>
                <a:cubicBezTo>
                  <a:pt x="190" y="195"/>
                  <a:pt x="190" y="195"/>
                  <a:pt x="190" y="195"/>
                </a:cubicBezTo>
                <a:cubicBezTo>
                  <a:pt x="156" y="157"/>
                  <a:pt x="156" y="157"/>
                  <a:pt x="156" y="157"/>
                </a:cubicBezTo>
                <a:cubicBezTo>
                  <a:pt x="152" y="147"/>
                  <a:pt x="152" y="147"/>
                  <a:pt x="152" y="147"/>
                </a:cubicBezTo>
                <a:cubicBezTo>
                  <a:pt x="155" y="144"/>
                  <a:pt x="155" y="144"/>
                  <a:pt x="155" y="144"/>
                </a:cubicBezTo>
                <a:cubicBezTo>
                  <a:pt x="166" y="148"/>
                  <a:pt x="166" y="148"/>
                  <a:pt x="166" y="148"/>
                </a:cubicBezTo>
                <a:cubicBezTo>
                  <a:pt x="201" y="185"/>
                  <a:pt x="201" y="185"/>
                  <a:pt x="201" y="185"/>
                </a:cubicBezTo>
                <a:cubicBezTo>
                  <a:pt x="209" y="178"/>
                  <a:pt x="209" y="178"/>
                  <a:pt x="209" y="178"/>
                </a:cubicBezTo>
                <a:cubicBezTo>
                  <a:pt x="206" y="175"/>
                  <a:pt x="206" y="175"/>
                  <a:pt x="206" y="175"/>
                </a:cubicBezTo>
                <a:cubicBezTo>
                  <a:pt x="199" y="168"/>
                  <a:pt x="199" y="155"/>
                  <a:pt x="207" y="147"/>
                </a:cubicBezTo>
                <a:cubicBezTo>
                  <a:pt x="222" y="134"/>
                  <a:pt x="222" y="134"/>
                  <a:pt x="222" y="134"/>
                </a:cubicBezTo>
                <a:cubicBezTo>
                  <a:pt x="228" y="128"/>
                  <a:pt x="237" y="127"/>
                  <a:pt x="244" y="131"/>
                </a:cubicBezTo>
                <a:cubicBezTo>
                  <a:pt x="243" y="131"/>
                  <a:pt x="243" y="131"/>
                  <a:pt x="242" y="132"/>
                </a:cubicBezTo>
                <a:cubicBezTo>
                  <a:pt x="225" y="148"/>
                  <a:pt x="225" y="148"/>
                  <a:pt x="225" y="148"/>
                </a:cubicBezTo>
                <a:cubicBezTo>
                  <a:pt x="218" y="155"/>
                  <a:pt x="218" y="166"/>
                  <a:pt x="224" y="173"/>
                </a:cubicBezTo>
                <a:cubicBezTo>
                  <a:pt x="225" y="174"/>
                  <a:pt x="225" y="174"/>
                  <a:pt x="225" y="174"/>
                </a:cubicBezTo>
                <a:cubicBezTo>
                  <a:pt x="231" y="181"/>
                  <a:pt x="242" y="181"/>
                  <a:pt x="249" y="174"/>
                </a:cubicBezTo>
                <a:cubicBezTo>
                  <a:pt x="267" y="158"/>
                  <a:pt x="267" y="158"/>
                  <a:pt x="267" y="158"/>
                </a:cubicBezTo>
                <a:cubicBezTo>
                  <a:pt x="267" y="158"/>
                  <a:pt x="267" y="157"/>
                  <a:pt x="267" y="157"/>
                </a:cubicBezTo>
                <a:cubicBezTo>
                  <a:pt x="270" y="164"/>
                  <a:pt x="268" y="172"/>
                  <a:pt x="262" y="177"/>
                </a:cubicBezTo>
                <a:close/>
              </a:path>
            </a:pathLst>
          </a:custGeom>
          <a:solidFill>
            <a:srgbClr val="5E86A2"/>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grpSp>
        <p:nvGrpSpPr>
          <p:cNvPr id="30" name="Group 141"/>
          <p:cNvGrpSpPr/>
          <p:nvPr/>
        </p:nvGrpSpPr>
        <p:grpSpPr bwMode="auto">
          <a:xfrm>
            <a:off x="4768850" y="2147747"/>
            <a:ext cx="1893392" cy="1969526"/>
            <a:chOff x="4769086" y="2020417"/>
            <a:chExt cx="1893055" cy="1969521"/>
          </a:xfrm>
        </p:grpSpPr>
        <p:sp>
          <p:nvSpPr>
            <p:cNvPr id="40" name="Oval 27"/>
            <p:cNvSpPr>
              <a:spLocks noChangeArrowheads="1"/>
            </p:cNvSpPr>
            <p:nvPr/>
          </p:nvSpPr>
          <p:spPr bwMode="auto">
            <a:xfrm>
              <a:off x="4769086" y="2561894"/>
              <a:ext cx="1430083" cy="1428746"/>
            </a:xfrm>
            <a:prstGeom prst="ellipse">
              <a:avLst/>
            </a:prstGeom>
            <a:solidFill>
              <a:srgbClr val="324857"/>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7F7F7F"/>
                </a:solidFill>
                <a:ea typeface="宋体" panose="02010600030101010101" pitchFamily="2" charset="-122"/>
              </a:endParaRPr>
            </a:p>
          </p:txBody>
        </p:sp>
        <p:sp>
          <p:nvSpPr>
            <p:cNvPr id="41" name="Freeform 28"/>
            <p:cNvSpPr/>
            <p:nvPr/>
          </p:nvSpPr>
          <p:spPr bwMode="auto">
            <a:xfrm>
              <a:off x="5065896" y="2912731"/>
              <a:ext cx="1133273" cy="1077909"/>
            </a:xfrm>
            <a:custGeom>
              <a:avLst/>
              <a:gdLst>
                <a:gd name="T0" fmla="*/ 620 w 620"/>
                <a:gd name="T1" fmla="*/ 199 h 590"/>
                <a:gd name="T2" fmla="*/ 618 w 620"/>
                <a:gd name="T3" fmla="*/ 159 h 590"/>
                <a:gd name="T4" fmla="*/ 460 w 620"/>
                <a:gd name="T5" fmla="*/ 0 h 590"/>
                <a:gd name="T6" fmla="*/ 0 w 620"/>
                <a:gd name="T7" fmla="*/ 401 h 590"/>
                <a:gd name="T8" fmla="*/ 187 w 620"/>
                <a:gd name="T9" fmla="*/ 588 h 590"/>
                <a:gd name="T10" fmla="*/ 229 w 620"/>
                <a:gd name="T11" fmla="*/ 590 h 590"/>
                <a:gd name="T12" fmla="*/ 620 w 620"/>
                <a:gd name="T13" fmla="*/ 199 h 590"/>
              </a:gdLst>
              <a:ahLst/>
              <a:cxnLst>
                <a:cxn ang="0">
                  <a:pos x="T0" y="T1"/>
                </a:cxn>
                <a:cxn ang="0">
                  <a:pos x="T2" y="T3"/>
                </a:cxn>
                <a:cxn ang="0">
                  <a:pos x="T4" y="T5"/>
                </a:cxn>
                <a:cxn ang="0">
                  <a:pos x="T6" y="T7"/>
                </a:cxn>
                <a:cxn ang="0">
                  <a:pos x="T8" y="T9"/>
                </a:cxn>
                <a:cxn ang="0">
                  <a:pos x="T10" y="T11"/>
                </a:cxn>
                <a:cxn ang="0">
                  <a:pos x="T12" y="T13"/>
                </a:cxn>
              </a:cxnLst>
              <a:rect l="0" t="0" r="r" b="b"/>
              <a:pathLst>
                <a:path w="620" h="590">
                  <a:moveTo>
                    <a:pt x="620" y="199"/>
                  </a:moveTo>
                  <a:cubicBezTo>
                    <a:pt x="620" y="185"/>
                    <a:pt x="619" y="172"/>
                    <a:pt x="618" y="159"/>
                  </a:cubicBezTo>
                  <a:cubicBezTo>
                    <a:pt x="460" y="0"/>
                    <a:pt x="460" y="0"/>
                    <a:pt x="460" y="0"/>
                  </a:cubicBezTo>
                  <a:cubicBezTo>
                    <a:pt x="0" y="401"/>
                    <a:pt x="0" y="401"/>
                    <a:pt x="0" y="401"/>
                  </a:cubicBezTo>
                  <a:cubicBezTo>
                    <a:pt x="187" y="588"/>
                    <a:pt x="187" y="588"/>
                    <a:pt x="187" y="588"/>
                  </a:cubicBezTo>
                  <a:cubicBezTo>
                    <a:pt x="201" y="590"/>
                    <a:pt x="215" y="590"/>
                    <a:pt x="229" y="590"/>
                  </a:cubicBezTo>
                  <a:cubicBezTo>
                    <a:pt x="445" y="590"/>
                    <a:pt x="620" y="415"/>
                    <a:pt x="620" y="199"/>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42" name="Oval 29"/>
            <p:cNvSpPr>
              <a:spLocks noChangeArrowheads="1"/>
            </p:cNvSpPr>
            <p:nvPr/>
          </p:nvSpPr>
          <p:spPr bwMode="auto">
            <a:xfrm>
              <a:off x="4926221" y="2719056"/>
              <a:ext cx="1115813" cy="1114422"/>
            </a:xfrm>
            <a:prstGeom prst="ellipse">
              <a:avLst/>
            </a:prstGeom>
            <a:solidFill>
              <a:schemeClr val="bg1"/>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7F7F7F"/>
                </a:solidFill>
                <a:ea typeface="宋体" panose="02010600030101010101" pitchFamily="2" charset="-122"/>
              </a:endParaRPr>
            </a:p>
          </p:txBody>
        </p:sp>
        <p:sp>
          <p:nvSpPr>
            <p:cNvPr id="43" name="Freeform 30"/>
            <p:cNvSpPr/>
            <p:nvPr/>
          </p:nvSpPr>
          <p:spPr bwMode="auto">
            <a:xfrm>
              <a:off x="5189699" y="2987343"/>
              <a:ext cx="852335" cy="846136"/>
            </a:xfrm>
            <a:custGeom>
              <a:avLst/>
              <a:gdLst>
                <a:gd name="T0" fmla="*/ 466 w 466"/>
                <a:gd name="T1" fmla="*/ 159 h 463"/>
                <a:gd name="T2" fmla="*/ 307 w 466"/>
                <a:gd name="T3" fmla="*/ 0 h 463"/>
                <a:gd name="T4" fmla="*/ 0 w 466"/>
                <a:gd name="T5" fmla="*/ 298 h 463"/>
                <a:gd name="T6" fmla="*/ 164 w 466"/>
                <a:gd name="T7" fmla="*/ 463 h 463"/>
                <a:gd name="T8" fmla="*/ 466 w 466"/>
                <a:gd name="T9" fmla="*/ 159 h 463"/>
              </a:gdLst>
              <a:ahLst/>
              <a:cxnLst>
                <a:cxn ang="0">
                  <a:pos x="T0" y="T1"/>
                </a:cxn>
                <a:cxn ang="0">
                  <a:pos x="T2" y="T3"/>
                </a:cxn>
                <a:cxn ang="0">
                  <a:pos x="T4" y="T5"/>
                </a:cxn>
                <a:cxn ang="0">
                  <a:pos x="T6" y="T7"/>
                </a:cxn>
                <a:cxn ang="0">
                  <a:pos x="T8" y="T9"/>
                </a:cxn>
              </a:cxnLst>
              <a:rect l="0" t="0" r="r" b="b"/>
              <a:pathLst>
                <a:path w="466" h="463">
                  <a:moveTo>
                    <a:pt x="466" y="159"/>
                  </a:moveTo>
                  <a:cubicBezTo>
                    <a:pt x="307" y="0"/>
                    <a:pt x="307" y="0"/>
                    <a:pt x="307" y="0"/>
                  </a:cubicBezTo>
                  <a:cubicBezTo>
                    <a:pt x="0" y="298"/>
                    <a:pt x="0" y="298"/>
                    <a:pt x="0" y="298"/>
                  </a:cubicBezTo>
                  <a:cubicBezTo>
                    <a:pt x="164" y="463"/>
                    <a:pt x="164" y="463"/>
                    <a:pt x="164" y="463"/>
                  </a:cubicBezTo>
                  <a:cubicBezTo>
                    <a:pt x="331" y="461"/>
                    <a:pt x="465" y="326"/>
                    <a:pt x="466" y="159"/>
                  </a:cubicBezTo>
                  <a:close/>
                </a:path>
              </a:pathLst>
            </a:custGeom>
            <a:solidFill>
              <a:srgbClr val="000000">
                <a:alpha val="15000"/>
              </a:srgb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44" name="Oval 31"/>
            <p:cNvSpPr>
              <a:spLocks noChangeArrowheads="1"/>
            </p:cNvSpPr>
            <p:nvPr/>
          </p:nvSpPr>
          <p:spPr bwMode="auto">
            <a:xfrm>
              <a:off x="5092878" y="2885743"/>
              <a:ext cx="782499" cy="781048"/>
            </a:xfrm>
            <a:prstGeom prst="ellipse">
              <a:avLst/>
            </a:prstGeom>
            <a:solidFill>
              <a:srgbClr val="324857"/>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7F7F7F"/>
                </a:solidFill>
                <a:ea typeface="宋体" panose="02010600030101010101" pitchFamily="2" charset="-122"/>
              </a:endParaRPr>
            </a:p>
          </p:txBody>
        </p:sp>
        <p:sp>
          <p:nvSpPr>
            <p:cNvPr id="45" name="Freeform 32"/>
            <p:cNvSpPr/>
            <p:nvPr/>
          </p:nvSpPr>
          <p:spPr bwMode="auto">
            <a:xfrm>
              <a:off x="5350008" y="3177842"/>
              <a:ext cx="507910" cy="473074"/>
            </a:xfrm>
            <a:custGeom>
              <a:avLst/>
              <a:gdLst>
                <a:gd name="T0" fmla="*/ 278 w 278"/>
                <a:gd name="T1" fmla="*/ 117 h 259"/>
                <a:gd name="T2" fmla="*/ 162 w 278"/>
                <a:gd name="T3" fmla="*/ 0 h 259"/>
                <a:gd name="T4" fmla="*/ 0 w 278"/>
                <a:gd name="T5" fmla="*/ 126 h 259"/>
                <a:gd name="T6" fmla="*/ 133 w 278"/>
                <a:gd name="T7" fmla="*/ 259 h 259"/>
                <a:gd name="T8" fmla="*/ 278 w 278"/>
                <a:gd name="T9" fmla="*/ 117 h 259"/>
              </a:gdLst>
              <a:ahLst/>
              <a:cxnLst>
                <a:cxn ang="0">
                  <a:pos x="T0" y="T1"/>
                </a:cxn>
                <a:cxn ang="0">
                  <a:pos x="T2" y="T3"/>
                </a:cxn>
                <a:cxn ang="0">
                  <a:pos x="T4" y="T5"/>
                </a:cxn>
                <a:cxn ang="0">
                  <a:pos x="T6" y="T7"/>
                </a:cxn>
                <a:cxn ang="0">
                  <a:pos x="T8" y="T9"/>
                </a:cxn>
              </a:cxnLst>
              <a:rect l="0" t="0" r="r" b="b"/>
              <a:pathLst>
                <a:path w="278" h="259">
                  <a:moveTo>
                    <a:pt x="278" y="117"/>
                  </a:moveTo>
                  <a:cubicBezTo>
                    <a:pt x="162" y="0"/>
                    <a:pt x="162" y="0"/>
                    <a:pt x="162" y="0"/>
                  </a:cubicBezTo>
                  <a:cubicBezTo>
                    <a:pt x="0" y="126"/>
                    <a:pt x="0" y="126"/>
                    <a:pt x="0" y="126"/>
                  </a:cubicBezTo>
                  <a:cubicBezTo>
                    <a:pt x="133" y="259"/>
                    <a:pt x="133" y="259"/>
                    <a:pt x="133" y="259"/>
                  </a:cubicBezTo>
                  <a:cubicBezTo>
                    <a:pt x="202" y="239"/>
                    <a:pt x="257" y="185"/>
                    <a:pt x="278" y="117"/>
                  </a:cubicBezTo>
                  <a:close/>
                </a:path>
              </a:pathLst>
            </a:custGeom>
            <a:solidFill>
              <a:srgbClr val="324857"/>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46" name="Oval 33"/>
            <p:cNvSpPr>
              <a:spLocks noChangeArrowheads="1"/>
            </p:cNvSpPr>
            <p:nvPr/>
          </p:nvSpPr>
          <p:spPr bwMode="auto">
            <a:xfrm>
              <a:off x="5296042" y="3088942"/>
              <a:ext cx="376171" cy="376237"/>
            </a:xfrm>
            <a:prstGeom prst="ellipse">
              <a:avLst/>
            </a:prstGeom>
            <a:solidFill>
              <a:schemeClr val="bg1"/>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7F7F7F"/>
                </a:solidFill>
                <a:ea typeface="宋体" panose="02010600030101010101" pitchFamily="2" charset="-122"/>
              </a:endParaRPr>
            </a:p>
          </p:txBody>
        </p:sp>
        <p:sp>
          <p:nvSpPr>
            <p:cNvPr id="47" name="Freeform 34"/>
            <p:cNvSpPr/>
            <p:nvPr/>
          </p:nvSpPr>
          <p:spPr bwMode="auto">
            <a:xfrm>
              <a:off x="5400799" y="3182605"/>
              <a:ext cx="271415" cy="268286"/>
            </a:xfrm>
            <a:custGeom>
              <a:avLst/>
              <a:gdLst>
                <a:gd name="T0" fmla="*/ 149 w 149"/>
                <a:gd name="T1" fmla="*/ 51 h 147"/>
                <a:gd name="T2" fmla="*/ 143 w 149"/>
                <a:gd name="T3" fmla="*/ 16 h 147"/>
                <a:gd name="T4" fmla="*/ 122 w 149"/>
                <a:gd name="T5" fmla="*/ 0 h 147"/>
                <a:gd name="T6" fmla="*/ 0 w 149"/>
                <a:gd name="T7" fmla="*/ 62 h 147"/>
                <a:gd name="T8" fmla="*/ 85 w 149"/>
                <a:gd name="T9" fmla="*/ 147 h 147"/>
                <a:gd name="T10" fmla="*/ 149 w 149"/>
                <a:gd name="T11" fmla="*/ 51 h 147"/>
              </a:gdLst>
              <a:ahLst/>
              <a:cxnLst>
                <a:cxn ang="0">
                  <a:pos x="T0" y="T1"/>
                </a:cxn>
                <a:cxn ang="0">
                  <a:pos x="T2" y="T3"/>
                </a:cxn>
                <a:cxn ang="0">
                  <a:pos x="T4" y="T5"/>
                </a:cxn>
                <a:cxn ang="0">
                  <a:pos x="T6" y="T7"/>
                </a:cxn>
                <a:cxn ang="0">
                  <a:pos x="T8" y="T9"/>
                </a:cxn>
                <a:cxn ang="0">
                  <a:pos x="T10" y="T11"/>
                </a:cxn>
              </a:cxnLst>
              <a:rect l="0" t="0" r="r" b="b"/>
              <a:pathLst>
                <a:path w="149" h="147">
                  <a:moveTo>
                    <a:pt x="149" y="51"/>
                  </a:moveTo>
                  <a:cubicBezTo>
                    <a:pt x="149" y="39"/>
                    <a:pt x="147" y="27"/>
                    <a:pt x="143" y="16"/>
                  </a:cubicBezTo>
                  <a:cubicBezTo>
                    <a:pt x="122" y="0"/>
                    <a:pt x="122" y="0"/>
                    <a:pt x="122" y="0"/>
                  </a:cubicBezTo>
                  <a:cubicBezTo>
                    <a:pt x="0" y="62"/>
                    <a:pt x="0" y="62"/>
                    <a:pt x="0" y="62"/>
                  </a:cubicBezTo>
                  <a:cubicBezTo>
                    <a:pt x="85" y="147"/>
                    <a:pt x="85" y="147"/>
                    <a:pt x="85" y="147"/>
                  </a:cubicBezTo>
                  <a:cubicBezTo>
                    <a:pt x="122" y="131"/>
                    <a:pt x="149" y="94"/>
                    <a:pt x="149" y="51"/>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48" name="Freeform 35"/>
            <p:cNvSpPr/>
            <p:nvPr/>
          </p:nvSpPr>
          <p:spPr bwMode="auto">
            <a:xfrm>
              <a:off x="6280117" y="2020558"/>
              <a:ext cx="382520" cy="369886"/>
            </a:xfrm>
            <a:custGeom>
              <a:avLst/>
              <a:gdLst>
                <a:gd name="T0" fmla="*/ 279 w 495"/>
                <a:gd name="T1" fmla="*/ 0 h 478"/>
                <a:gd name="T2" fmla="*/ 300 w 495"/>
                <a:gd name="T3" fmla="*/ 185 h 478"/>
                <a:gd name="T4" fmla="*/ 495 w 495"/>
                <a:gd name="T5" fmla="*/ 199 h 478"/>
                <a:gd name="T6" fmla="*/ 215 w 495"/>
                <a:gd name="T7" fmla="*/ 478 h 478"/>
                <a:gd name="T8" fmla="*/ 47 w 495"/>
                <a:gd name="T9" fmla="*/ 440 h 478"/>
                <a:gd name="T10" fmla="*/ 0 w 495"/>
                <a:gd name="T11" fmla="*/ 280 h 478"/>
                <a:gd name="T12" fmla="*/ 279 w 495"/>
                <a:gd name="T13" fmla="*/ 0 h 478"/>
              </a:gdLst>
              <a:ahLst/>
              <a:cxnLst>
                <a:cxn ang="0">
                  <a:pos x="T0" y="T1"/>
                </a:cxn>
                <a:cxn ang="0">
                  <a:pos x="T2" y="T3"/>
                </a:cxn>
                <a:cxn ang="0">
                  <a:pos x="T4" y="T5"/>
                </a:cxn>
                <a:cxn ang="0">
                  <a:pos x="T6" y="T7"/>
                </a:cxn>
                <a:cxn ang="0">
                  <a:pos x="T8" y="T9"/>
                </a:cxn>
                <a:cxn ang="0">
                  <a:pos x="T10" y="T11"/>
                </a:cxn>
                <a:cxn ang="0">
                  <a:pos x="T12" y="T13"/>
                </a:cxn>
              </a:cxnLst>
              <a:rect l="0" t="0" r="r" b="b"/>
              <a:pathLst>
                <a:path w="495" h="478">
                  <a:moveTo>
                    <a:pt x="279" y="0"/>
                  </a:moveTo>
                  <a:lnTo>
                    <a:pt x="300" y="185"/>
                  </a:lnTo>
                  <a:lnTo>
                    <a:pt x="495" y="199"/>
                  </a:lnTo>
                  <a:lnTo>
                    <a:pt x="215" y="478"/>
                  </a:lnTo>
                  <a:lnTo>
                    <a:pt x="47" y="440"/>
                  </a:lnTo>
                  <a:lnTo>
                    <a:pt x="0" y="280"/>
                  </a:lnTo>
                  <a:lnTo>
                    <a:pt x="279" y="0"/>
                  </a:ln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49" name="Freeform 36"/>
            <p:cNvSpPr/>
            <p:nvPr/>
          </p:nvSpPr>
          <p:spPr bwMode="auto">
            <a:xfrm>
              <a:off x="6316624" y="2163433"/>
              <a:ext cx="346013" cy="227011"/>
            </a:xfrm>
            <a:custGeom>
              <a:avLst/>
              <a:gdLst>
                <a:gd name="T0" fmla="*/ 0 w 448"/>
                <a:gd name="T1" fmla="*/ 255 h 293"/>
                <a:gd name="T2" fmla="*/ 168 w 448"/>
                <a:gd name="T3" fmla="*/ 293 h 293"/>
                <a:gd name="T4" fmla="*/ 448 w 448"/>
                <a:gd name="T5" fmla="*/ 14 h 293"/>
                <a:gd name="T6" fmla="*/ 253 w 448"/>
                <a:gd name="T7" fmla="*/ 0 h 293"/>
                <a:gd name="T8" fmla="*/ 0 w 448"/>
                <a:gd name="T9" fmla="*/ 255 h 293"/>
              </a:gdLst>
              <a:ahLst/>
              <a:cxnLst>
                <a:cxn ang="0">
                  <a:pos x="T0" y="T1"/>
                </a:cxn>
                <a:cxn ang="0">
                  <a:pos x="T2" y="T3"/>
                </a:cxn>
                <a:cxn ang="0">
                  <a:pos x="T4" y="T5"/>
                </a:cxn>
                <a:cxn ang="0">
                  <a:pos x="T6" y="T7"/>
                </a:cxn>
                <a:cxn ang="0">
                  <a:pos x="T8" y="T9"/>
                </a:cxn>
              </a:cxnLst>
              <a:rect l="0" t="0" r="r" b="b"/>
              <a:pathLst>
                <a:path w="448" h="293">
                  <a:moveTo>
                    <a:pt x="0" y="255"/>
                  </a:moveTo>
                  <a:lnTo>
                    <a:pt x="168" y="293"/>
                  </a:lnTo>
                  <a:lnTo>
                    <a:pt x="448" y="14"/>
                  </a:lnTo>
                  <a:lnTo>
                    <a:pt x="253" y="0"/>
                  </a:lnTo>
                  <a:lnTo>
                    <a:pt x="0" y="255"/>
                  </a:ln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50" name="Freeform 37"/>
            <p:cNvSpPr/>
            <p:nvPr/>
          </p:nvSpPr>
          <p:spPr bwMode="auto">
            <a:xfrm>
              <a:off x="5481747" y="2141208"/>
              <a:ext cx="1057087" cy="1095372"/>
            </a:xfrm>
            <a:custGeom>
              <a:avLst/>
              <a:gdLst>
                <a:gd name="T0" fmla="*/ 60 w 1367"/>
                <a:gd name="T1" fmla="*/ 1416 h 1416"/>
                <a:gd name="T2" fmla="*/ 0 w 1367"/>
                <a:gd name="T3" fmla="*/ 1364 h 1416"/>
                <a:gd name="T4" fmla="*/ 1307 w 1367"/>
                <a:gd name="T5" fmla="*/ 0 h 1416"/>
                <a:gd name="T6" fmla="*/ 1367 w 1367"/>
                <a:gd name="T7" fmla="*/ 52 h 1416"/>
                <a:gd name="T8" fmla="*/ 60 w 1367"/>
                <a:gd name="T9" fmla="*/ 1416 h 1416"/>
              </a:gdLst>
              <a:ahLst/>
              <a:cxnLst>
                <a:cxn ang="0">
                  <a:pos x="T0" y="T1"/>
                </a:cxn>
                <a:cxn ang="0">
                  <a:pos x="T2" y="T3"/>
                </a:cxn>
                <a:cxn ang="0">
                  <a:pos x="T4" y="T5"/>
                </a:cxn>
                <a:cxn ang="0">
                  <a:pos x="T6" y="T7"/>
                </a:cxn>
                <a:cxn ang="0">
                  <a:pos x="T8" y="T9"/>
                </a:cxn>
              </a:cxnLst>
              <a:rect l="0" t="0" r="r" b="b"/>
              <a:pathLst>
                <a:path w="1367" h="1416">
                  <a:moveTo>
                    <a:pt x="60" y="1416"/>
                  </a:moveTo>
                  <a:lnTo>
                    <a:pt x="0" y="1364"/>
                  </a:lnTo>
                  <a:lnTo>
                    <a:pt x="1307" y="0"/>
                  </a:lnTo>
                  <a:lnTo>
                    <a:pt x="1367" y="52"/>
                  </a:lnTo>
                  <a:lnTo>
                    <a:pt x="60" y="1416"/>
                  </a:lnTo>
                  <a:close/>
                </a:path>
              </a:pathLst>
            </a:custGeom>
            <a:solidFill>
              <a:srgbClr val="C69C6D"/>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51" name="Freeform 38"/>
            <p:cNvSpPr/>
            <p:nvPr/>
          </p:nvSpPr>
          <p:spPr bwMode="auto">
            <a:xfrm>
              <a:off x="6373763" y="2133270"/>
              <a:ext cx="173006" cy="173038"/>
            </a:xfrm>
            <a:custGeom>
              <a:avLst/>
              <a:gdLst>
                <a:gd name="T0" fmla="*/ 28 w 95"/>
                <a:gd name="T1" fmla="*/ 92 h 95"/>
                <a:gd name="T2" fmla="*/ 20 w 95"/>
                <a:gd name="T3" fmla="*/ 93 h 95"/>
                <a:gd name="T4" fmla="*/ 2 w 95"/>
                <a:gd name="T5" fmla="*/ 77 h 95"/>
                <a:gd name="T6" fmla="*/ 3 w 95"/>
                <a:gd name="T7" fmla="*/ 69 h 95"/>
                <a:gd name="T8" fmla="*/ 67 w 95"/>
                <a:gd name="T9" fmla="*/ 4 h 95"/>
                <a:gd name="T10" fmla="*/ 75 w 95"/>
                <a:gd name="T11" fmla="*/ 2 h 95"/>
                <a:gd name="T12" fmla="*/ 93 w 95"/>
                <a:gd name="T13" fmla="*/ 19 h 95"/>
                <a:gd name="T14" fmla="*/ 92 w 95"/>
                <a:gd name="T15" fmla="*/ 26 h 95"/>
                <a:gd name="T16" fmla="*/ 28 w 95"/>
                <a:gd name="T17" fmla="*/ 9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95">
                  <a:moveTo>
                    <a:pt x="28" y="92"/>
                  </a:moveTo>
                  <a:cubicBezTo>
                    <a:pt x="25" y="94"/>
                    <a:pt x="22" y="95"/>
                    <a:pt x="20" y="93"/>
                  </a:cubicBezTo>
                  <a:cubicBezTo>
                    <a:pt x="2" y="77"/>
                    <a:pt x="2" y="77"/>
                    <a:pt x="2" y="77"/>
                  </a:cubicBezTo>
                  <a:cubicBezTo>
                    <a:pt x="0" y="75"/>
                    <a:pt x="0" y="72"/>
                    <a:pt x="3" y="69"/>
                  </a:cubicBezTo>
                  <a:cubicBezTo>
                    <a:pt x="67" y="4"/>
                    <a:pt x="67" y="4"/>
                    <a:pt x="67" y="4"/>
                  </a:cubicBezTo>
                  <a:cubicBezTo>
                    <a:pt x="69" y="1"/>
                    <a:pt x="73" y="0"/>
                    <a:pt x="75" y="2"/>
                  </a:cubicBezTo>
                  <a:cubicBezTo>
                    <a:pt x="93" y="19"/>
                    <a:pt x="93" y="19"/>
                    <a:pt x="93" y="19"/>
                  </a:cubicBezTo>
                  <a:cubicBezTo>
                    <a:pt x="95" y="20"/>
                    <a:pt x="95" y="24"/>
                    <a:pt x="92" y="26"/>
                  </a:cubicBezTo>
                  <a:lnTo>
                    <a:pt x="28" y="92"/>
                  </a:lnTo>
                  <a:close/>
                </a:path>
              </a:pathLst>
            </a:custGeom>
            <a:solidFill>
              <a:srgbClr val="C69C6D"/>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52" name="Freeform 39"/>
            <p:cNvSpPr/>
            <p:nvPr/>
          </p:nvSpPr>
          <p:spPr bwMode="auto">
            <a:xfrm>
              <a:off x="5410322" y="3025442"/>
              <a:ext cx="315857" cy="280987"/>
            </a:xfrm>
            <a:custGeom>
              <a:avLst/>
              <a:gdLst>
                <a:gd name="T0" fmla="*/ 0 w 409"/>
                <a:gd name="T1" fmla="*/ 364 h 364"/>
                <a:gd name="T2" fmla="*/ 191 w 409"/>
                <a:gd name="T3" fmla="*/ 0 h 364"/>
                <a:gd name="T4" fmla="*/ 239 w 409"/>
                <a:gd name="T5" fmla="*/ 126 h 364"/>
                <a:gd name="T6" fmla="*/ 409 w 409"/>
                <a:gd name="T7" fmla="*/ 163 h 364"/>
                <a:gd name="T8" fmla="*/ 0 w 409"/>
                <a:gd name="T9" fmla="*/ 364 h 364"/>
              </a:gdLst>
              <a:ahLst/>
              <a:cxnLst>
                <a:cxn ang="0">
                  <a:pos x="T0" y="T1"/>
                </a:cxn>
                <a:cxn ang="0">
                  <a:pos x="T2" y="T3"/>
                </a:cxn>
                <a:cxn ang="0">
                  <a:pos x="T4" y="T5"/>
                </a:cxn>
                <a:cxn ang="0">
                  <a:pos x="T6" y="T7"/>
                </a:cxn>
                <a:cxn ang="0">
                  <a:pos x="T8" y="T9"/>
                </a:cxn>
              </a:cxnLst>
              <a:rect l="0" t="0" r="r" b="b"/>
              <a:pathLst>
                <a:path w="409" h="364">
                  <a:moveTo>
                    <a:pt x="0" y="364"/>
                  </a:moveTo>
                  <a:lnTo>
                    <a:pt x="191" y="0"/>
                  </a:lnTo>
                  <a:lnTo>
                    <a:pt x="239" y="126"/>
                  </a:lnTo>
                  <a:lnTo>
                    <a:pt x="409" y="163"/>
                  </a:lnTo>
                  <a:lnTo>
                    <a:pt x="0" y="364"/>
                  </a:ln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grpSp>
      <p:grpSp>
        <p:nvGrpSpPr>
          <p:cNvPr id="31" name="Group 155"/>
          <p:cNvGrpSpPr/>
          <p:nvPr/>
        </p:nvGrpSpPr>
        <p:grpSpPr bwMode="auto">
          <a:xfrm>
            <a:off x="5421612" y="5021331"/>
            <a:ext cx="1297024" cy="1235007"/>
            <a:chOff x="5421732" y="4893994"/>
            <a:chExt cx="1296793" cy="1235004"/>
          </a:xfrm>
        </p:grpSpPr>
        <p:sp>
          <p:nvSpPr>
            <p:cNvPr id="32" name="Freeform 5"/>
            <p:cNvSpPr/>
            <p:nvPr/>
          </p:nvSpPr>
          <p:spPr bwMode="auto">
            <a:xfrm>
              <a:off x="5510317" y="5546386"/>
              <a:ext cx="1082482" cy="582612"/>
            </a:xfrm>
            <a:custGeom>
              <a:avLst/>
              <a:gdLst>
                <a:gd name="T0" fmla="*/ 0 w 591"/>
                <a:gd name="T1" fmla="*/ 48 h 319"/>
                <a:gd name="T2" fmla="*/ 72 w 591"/>
                <a:gd name="T3" fmla="*/ 150 h 319"/>
                <a:gd name="T4" fmla="*/ 260 w 591"/>
                <a:gd name="T5" fmla="*/ 288 h 319"/>
                <a:gd name="T6" fmla="*/ 345 w 591"/>
                <a:gd name="T7" fmla="*/ 288 h 319"/>
                <a:gd name="T8" fmla="*/ 440 w 591"/>
                <a:gd name="T9" fmla="*/ 213 h 319"/>
                <a:gd name="T10" fmla="*/ 591 w 591"/>
                <a:gd name="T11" fmla="*/ 55 h 319"/>
                <a:gd name="T12" fmla="*/ 0 w 591"/>
                <a:gd name="T13" fmla="*/ 48 h 319"/>
              </a:gdLst>
              <a:ahLst/>
              <a:cxnLst>
                <a:cxn ang="0">
                  <a:pos x="T0" y="T1"/>
                </a:cxn>
                <a:cxn ang="0">
                  <a:pos x="T2" y="T3"/>
                </a:cxn>
                <a:cxn ang="0">
                  <a:pos x="T4" y="T5"/>
                </a:cxn>
                <a:cxn ang="0">
                  <a:pos x="T6" y="T7"/>
                </a:cxn>
                <a:cxn ang="0">
                  <a:pos x="T8" y="T9"/>
                </a:cxn>
                <a:cxn ang="0">
                  <a:pos x="T10" y="T11"/>
                </a:cxn>
                <a:cxn ang="0">
                  <a:pos x="T12" y="T13"/>
                </a:cxn>
              </a:cxnLst>
              <a:rect l="0" t="0" r="r" b="b"/>
              <a:pathLst>
                <a:path w="591" h="319">
                  <a:moveTo>
                    <a:pt x="0" y="48"/>
                  </a:moveTo>
                  <a:cubicBezTo>
                    <a:pt x="1" y="52"/>
                    <a:pt x="11" y="107"/>
                    <a:pt x="72" y="150"/>
                  </a:cubicBezTo>
                  <a:cubicBezTo>
                    <a:pt x="133" y="193"/>
                    <a:pt x="216" y="257"/>
                    <a:pt x="260" y="288"/>
                  </a:cubicBezTo>
                  <a:cubicBezTo>
                    <a:pt x="304" y="319"/>
                    <a:pt x="336" y="296"/>
                    <a:pt x="345" y="288"/>
                  </a:cubicBezTo>
                  <a:cubicBezTo>
                    <a:pt x="354" y="280"/>
                    <a:pt x="382" y="252"/>
                    <a:pt x="440" y="213"/>
                  </a:cubicBezTo>
                  <a:cubicBezTo>
                    <a:pt x="499" y="175"/>
                    <a:pt x="591" y="111"/>
                    <a:pt x="591" y="55"/>
                  </a:cubicBezTo>
                  <a:cubicBezTo>
                    <a:pt x="591" y="0"/>
                    <a:pt x="0" y="48"/>
                    <a:pt x="0" y="48"/>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33" name="Freeform 6"/>
            <p:cNvSpPr/>
            <p:nvPr/>
          </p:nvSpPr>
          <p:spPr bwMode="auto">
            <a:xfrm>
              <a:off x="5505555" y="5071726"/>
              <a:ext cx="1109465" cy="650873"/>
            </a:xfrm>
            <a:custGeom>
              <a:avLst/>
              <a:gdLst>
                <a:gd name="T0" fmla="*/ 607 w 607"/>
                <a:gd name="T1" fmla="*/ 299 h 356"/>
                <a:gd name="T2" fmla="*/ 534 w 607"/>
                <a:gd name="T3" fmla="*/ 356 h 356"/>
                <a:gd name="T4" fmla="*/ 70 w 607"/>
                <a:gd name="T5" fmla="*/ 356 h 356"/>
                <a:gd name="T6" fmla="*/ 0 w 607"/>
                <a:gd name="T7" fmla="*/ 299 h 356"/>
                <a:gd name="T8" fmla="*/ 0 w 607"/>
                <a:gd name="T9" fmla="*/ 60 h 356"/>
                <a:gd name="T10" fmla="*/ 70 w 607"/>
                <a:gd name="T11" fmla="*/ 0 h 356"/>
                <a:gd name="T12" fmla="*/ 534 w 607"/>
                <a:gd name="T13" fmla="*/ 0 h 356"/>
                <a:gd name="T14" fmla="*/ 607 w 607"/>
                <a:gd name="T15" fmla="*/ 60 h 356"/>
                <a:gd name="T16" fmla="*/ 607 w 607"/>
                <a:gd name="T17" fmla="*/ 29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356">
                  <a:moveTo>
                    <a:pt x="607" y="299"/>
                  </a:moveTo>
                  <a:cubicBezTo>
                    <a:pt x="607" y="331"/>
                    <a:pt x="572" y="356"/>
                    <a:pt x="534" y="356"/>
                  </a:cubicBezTo>
                  <a:cubicBezTo>
                    <a:pt x="70" y="356"/>
                    <a:pt x="70" y="356"/>
                    <a:pt x="70" y="356"/>
                  </a:cubicBezTo>
                  <a:cubicBezTo>
                    <a:pt x="32" y="356"/>
                    <a:pt x="0" y="331"/>
                    <a:pt x="0" y="299"/>
                  </a:cubicBezTo>
                  <a:cubicBezTo>
                    <a:pt x="0" y="60"/>
                    <a:pt x="0" y="60"/>
                    <a:pt x="0" y="60"/>
                  </a:cubicBezTo>
                  <a:cubicBezTo>
                    <a:pt x="0" y="27"/>
                    <a:pt x="32" y="0"/>
                    <a:pt x="70" y="0"/>
                  </a:cubicBezTo>
                  <a:cubicBezTo>
                    <a:pt x="534" y="0"/>
                    <a:pt x="534" y="0"/>
                    <a:pt x="534" y="0"/>
                  </a:cubicBezTo>
                  <a:cubicBezTo>
                    <a:pt x="572" y="0"/>
                    <a:pt x="607" y="27"/>
                    <a:pt x="607" y="60"/>
                  </a:cubicBezTo>
                  <a:lnTo>
                    <a:pt x="607" y="299"/>
                  </a:lnTo>
                  <a:close/>
                </a:path>
              </a:pathLst>
            </a:custGeom>
            <a:solidFill>
              <a:schemeClr val="bg1"/>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34" name="Freeform 12"/>
            <p:cNvSpPr/>
            <p:nvPr/>
          </p:nvSpPr>
          <p:spPr bwMode="auto">
            <a:xfrm>
              <a:off x="5765859" y="5911511"/>
              <a:ext cx="588858" cy="196850"/>
            </a:xfrm>
            <a:custGeom>
              <a:avLst/>
              <a:gdLst>
                <a:gd name="T0" fmla="*/ 2 w 322"/>
                <a:gd name="T1" fmla="*/ 2 h 108"/>
                <a:gd name="T2" fmla="*/ 322 w 322"/>
                <a:gd name="T3" fmla="*/ 0 h 108"/>
                <a:gd name="T4" fmla="*/ 170 w 322"/>
                <a:gd name="T5" fmla="*/ 105 h 108"/>
                <a:gd name="T6" fmla="*/ 2 w 322"/>
                <a:gd name="T7" fmla="*/ 2 h 108"/>
              </a:gdLst>
              <a:ahLst/>
              <a:cxnLst>
                <a:cxn ang="0">
                  <a:pos x="T0" y="T1"/>
                </a:cxn>
                <a:cxn ang="0">
                  <a:pos x="T2" y="T3"/>
                </a:cxn>
                <a:cxn ang="0">
                  <a:pos x="T4" y="T5"/>
                </a:cxn>
                <a:cxn ang="0">
                  <a:pos x="T6" y="T7"/>
                </a:cxn>
              </a:cxnLst>
              <a:rect l="0" t="0" r="r" b="b"/>
              <a:pathLst>
                <a:path w="322" h="108">
                  <a:moveTo>
                    <a:pt x="2" y="2"/>
                  </a:moveTo>
                  <a:cubicBezTo>
                    <a:pt x="0" y="0"/>
                    <a:pt x="184" y="29"/>
                    <a:pt x="322" y="0"/>
                  </a:cubicBezTo>
                  <a:cubicBezTo>
                    <a:pt x="322" y="0"/>
                    <a:pt x="213" y="102"/>
                    <a:pt x="170" y="105"/>
                  </a:cubicBezTo>
                  <a:cubicBezTo>
                    <a:pt x="127" y="108"/>
                    <a:pt x="37" y="28"/>
                    <a:pt x="2" y="2"/>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35" name="Freeform 7"/>
            <p:cNvSpPr/>
            <p:nvPr/>
          </p:nvSpPr>
          <p:spPr bwMode="auto">
            <a:xfrm>
              <a:off x="5421433" y="4893926"/>
              <a:ext cx="1296756" cy="285749"/>
            </a:xfrm>
            <a:custGeom>
              <a:avLst/>
              <a:gdLst>
                <a:gd name="T0" fmla="*/ 689 w 709"/>
                <a:gd name="T1" fmla="*/ 0 h 156"/>
                <a:gd name="T2" fmla="*/ 354 w 709"/>
                <a:gd name="T3" fmla="*/ 24 h 156"/>
                <a:gd name="T4" fmla="*/ 19 w 709"/>
                <a:gd name="T5" fmla="*/ 0 h 156"/>
                <a:gd name="T6" fmla="*/ 14 w 709"/>
                <a:gd name="T7" fmla="*/ 25 h 156"/>
                <a:gd name="T8" fmla="*/ 28 w 709"/>
                <a:gd name="T9" fmla="*/ 70 h 156"/>
                <a:gd name="T10" fmla="*/ 34 w 709"/>
                <a:gd name="T11" fmla="*/ 156 h 156"/>
                <a:gd name="T12" fmla="*/ 333 w 709"/>
                <a:gd name="T13" fmla="*/ 156 h 156"/>
                <a:gd name="T14" fmla="*/ 374 w 709"/>
                <a:gd name="T15" fmla="*/ 156 h 156"/>
                <a:gd name="T16" fmla="*/ 675 w 709"/>
                <a:gd name="T17" fmla="*/ 156 h 156"/>
                <a:gd name="T18" fmla="*/ 682 w 709"/>
                <a:gd name="T19" fmla="*/ 70 h 156"/>
                <a:gd name="T20" fmla="*/ 695 w 709"/>
                <a:gd name="T21" fmla="*/ 26 h 156"/>
                <a:gd name="T22" fmla="*/ 689 w 709"/>
                <a:gd name="T2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9" h="156">
                  <a:moveTo>
                    <a:pt x="689" y="0"/>
                  </a:moveTo>
                  <a:cubicBezTo>
                    <a:pt x="624" y="16"/>
                    <a:pt x="419" y="23"/>
                    <a:pt x="354" y="24"/>
                  </a:cubicBezTo>
                  <a:cubicBezTo>
                    <a:pt x="289" y="23"/>
                    <a:pt x="84" y="16"/>
                    <a:pt x="19" y="0"/>
                  </a:cubicBezTo>
                  <a:cubicBezTo>
                    <a:pt x="19" y="0"/>
                    <a:pt x="0" y="2"/>
                    <a:pt x="14" y="25"/>
                  </a:cubicBezTo>
                  <a:cubicBezTo>
                    <a:pt x="14" y="25"/>
                    <a:pt x="25" y="31"/>
                    <a:pt x="28" y="70"/>
                  </a:cubicBezTo>
                  <a:cubicBezTo>
                    <a:pt x="30" y="110"/>
                    <a:pt x="19" y="137"/>
                    <a:pt x="34" y="156"/>
                  </a:cubicBezTo>
                  <a:cubicBezTo>
                    <a:pt x="333" y="156"/>
                    <a:pt x="333" y="156"/>
                    <a:pt x="333" y="156"/>
                  </a:cubicBezTo>
                  <a:cubicBezTo>
                    <a:pt x="374" y="156"/>
                    <a:pt x="374" y="156"/>
                    <a:pt x="374" y="156"/>
                  </a:cubicBezTo>
                  <a:cubicBezTo>
                    <a:pt x="675" y="156"/>
                    <a:pt x="675" y="156"/>
                    <a:pt x="675" y="156"/>
                  </a:cubicBezTo>
                  <a:cubicBezTo>
                    <a:pt x="690" y="137"/>
                    <a:pt x="679" y="110"/>
                    <a:pt x="682" y="70"/>
                  </a:cubicBezTo>
                  <a:cubicBezTo>
                    <a:pt x="685" y="31"/>
                    <a:pt x="695" y="26"/>
                    <a:pt x="695" y="26"/>
                  </a:cubicBezTo>
                  <a:cubicBezTo>
                    <a:pt x="709" y="3"/>
                    <a:pt x="689" y="0"/>
                    <a:pt x="689" y="0"/>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36" name="Freeform 8"/>
            <p:cNvSpPr/>
            <p:nvPr/>
          </p:nvSpPr>
          <p:spPr bwMode="auto">
            <a:xfrm>
              <a:off x="5453177" y="5238412"/>
              <a:ext cx="1195174" cy="74613"/>
            </a:xfrm>
            <a:custGeom>
              <a:avLst/>
              <a:gdLst>
                <a:gd name="T0" fmla="*/ 654 w 654"/>
                <a:gd name="T1" fmla="*/ 20 h 40"/>
                <a:gd name="T2" fmla="*/ 629 w 654"/>
                <a:gd name="T3" fmla="*/ 40 h 40"/>
                <a:gd name="T4" fmla="*/ 25 w 654"/>
                <a:gd name="T5" fmla="*/ 40 h 40"/>
                <a:gd name="T6" fmla="*/ 0 w 654"/>
                <a:gd name="T7" fmla="*/ 20 h 40"/>
                <a:gd name="T8" fmla="*/ 0 w 654"/>
                <a:gd name="T9" fmla="*/ 20 h 40"/>
                <a:gd name="T10" fmla="*/ 25 w 654"/>
                <a:gd name="T11" fmla="*/ 0 h 40"/>
                <a:gd name="T12" fmla="*/ 629 w 654"/>
                <a:gd name="T13" fmla="*/ 0 h 40"/>
                <a:gd name="T14" fmla="*/ 654 w 654"/>
                <a:gd name="T15" fmla="*/ 2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4" h="40">
                  <a:moveTo>
                    <a:pt x="654" y="20"/>
                  </a:moveTo>
                  <a:cubicBezTo>
                    <a:pt x="654" y="32"/>
                    <a:pt x="643" y="40"/>
                    <a:pt x="629" y="40"/>
                  </a:cubicBezTo>
                  <a:cubicBezTo>
                    <a:pt x="25" y="40"/>
                    <a:pt x="25" y="40"/>
                    <a:pt x="25" y="40"/>
                  </a:cubicBezTo>
                  <a:cubicBezTo>
                    <a:pt x="11" y="40"/>
                    <a:pt x="0" y="32"/>
                    <a:pt x="0" y="20"/>
                  </a:cubicBezTo>
                  <a:cubicBezTo>
                    <a:pt x="0" y="20"/>
                    <a:pt x="0" y="20"/>
                    <a:pt x="0" y="20"/>
                  </a:cubicBezTo>
                  <a:cubicBezTo>
                    <a:pt x="0" y="8"/>
                    <a:pt x="11" y="0"/>
                    <a:pt x="25" y="0"/>
                  </a:cubicBezTo>
                  <a:cubicBezTo>
                    <a:pt x="629" y="0"/>
                    <a:pt x="629" y="0"/>
                    <a:pt x="629" y="0"/>
                  </a:cubicBezTo>
                  <a:cubicBezTo>
                    <a:pt x="643" y="0"/>
                    <a:pt x="654" y="8"/>
                    <a:pt x="654" y="20"/>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37" name="Freeform 9"/>
            <p:cNvSpPr/>
            <p:nvPr/>
          </p:nvSpPr>
          <p:spPr bwMode="auto">
            <a:xfrm>
              <a:off x="5453177" y="5373350"/>
              <a:ext cx="1195174" cy="84137"/>
            </a:xfrm>
            <a:custGeom>
              <a:avLst/>
              <a:gdLst>
                <a:gd name="T0" fmla="*/ 654 w 654"/>
                <a:gd name="T1" fmla="*/ 23 h 46"/>
                <a:gd name="T2" fmla="*/ 629 w 654"/>
                <a:gd name="T3" fmla="*/ 46 h 46"/>
                <a:gd name="T4" fmla="*/ 25 w 654"/>
                <a:gd name="T5" fmla="*/ 46 h 46"/>
                <a:gd name="T6" fmla="*/ 0 w 654"/>
                <a:gd name="T7" fmla="*/ 23 h 46"/>
                <a:gd name="T8" fmla="*/ 0 w 654"/>
                <a:gd name="T9" fmla="*/ 23 h 46"/>
                <a:gd name="T10" fmla="*/ 25 w 654"/>
                <a:gd name="T11" fmla="*/ 0 h 46"/>
                <a:gd name="T12" fmla="*/ 629 w 654"/>
                <a:gd name="T13" fmla="*/ 0 h 46"/>
                <a:gd name="T14" fmla="*/ 654 w 654"/>
                <a:gd name="T15" fmla="*/ 2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4" h="46">
                  <a:moveTo>
                    <a:pt x="654" y="23"/>
                  </a:moveTo>
                  <a:cubicBezTo>
                    <a:pt x="654" y="35"/>
                    <a:pt x="643" y="46"/>
                    <a:pt x="629" y="46"/>
                  </a:cubicBezTo>
                  <a:cubicBezTo>
                    <a:pt x="25" y="46"/>
                    <a:pt x="25" y="46"/>
                    <a:pt x="25" y="46"/>
                  </a:cubicBezTo>
                  <a:cubicBezTo>
                    <a:pt x="11" y="46"/>
                    <a:pt x="0" y="35"/>
                    <a:pt x="0" y="23"/>
                  </a:cubicBezTo>
                  <a:cubicBezTo>
                    <a:pt x="0" y="23"/>
                    <a:pt x="0" y="23"/>
                    <a:pt x="0" y="23"/>
                  </a:cubicBezTo>
                  <a:cubicBezTo>
                    <a:pt x="0" y="11"/>
                    <a:pt x="11" y="0"/>
                    <a:pt x="25" y="0"/>
                  </a:cubicBezTo>
                  <a:cubicBezTo>
                    <a:pt x="629" y="0"/>
                    <a:pt x="629" y="0"/>
                    <a:pt x="629" y="0"/>
                  </a:cubicBezTo>
                  <a:cubicBezTo>
                    <a:pt x="643" y="0"/>
                    <a:pt x="654" y="11"/>
                    <a:pt x="654" y="23"/>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38" name="Freeform 10"/>
            <p:cNvSpPr/>
            <p:nvPr/>
          </p:nvSpPr>
          <p:spPr bwMode="auto">
            <a:xfrm>
              <a:off x="5454764" y="5528924"/>
              <a:ext cx="1195175" cy="73025"/>
            </a:xfrm>
            <a:custGeom>
              <a:avLst/>
              <a:gdLst>
                <a:gd name="T0" fmla="*/ 654 w 654"/>
                <a:gd name="T1" fmla="*/ 19 h 39"/>
                <a:gd name="T2" fmla="*/ 628 w 654"/>
                <a:gd name="T3" fmla="*/ 39 h 39"/>
                <a:gd name="T4" fmla="*/ 26 w 654"/>
                <a:gd name="T5" fmla="*/ 39 h 39"/>
                <a:gd name="T6" fmla="*/ 0 w 654"/>
                <a:gd name="T7" fmla="*/ 19 h 39"/>
                <a:gd name="T8" fmla="*/ 0 w 654"/>
                <a:gd name="T9" fmla="*/ 19 h 39"/>
                <a:gd name="T10" fmla="*/ 26 w 654"/>
                <a:gd name="T11" fmla="*/ 0 h 39"/>
                <a:gd name="T12" fmla="*/ 628 w 654"/>
                <a:gd name="T13" fmla="*/ 0 h 39"/>
                <a:gd name="T14" fmla="*/ 654 w 654"/>
                <a:gd name="T15" fmla="*/ 1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4" h="39">
                  <a:moveTo>
                    <a:pt x="654" y="19"/>
                  </a:moveTo>
                  <a:cubicBezTo>
                    <a:pt x="654" y="31"/>
                    <a:pt x="642" y="39"/>
                    <a:pt x="628" y="39"/>
                  </a:cubicBezTo>
                  <a:cubicBezTo>
                    <a:pt x="26" y="39"/>
                    <a:pt x="26" y="39"/>
                    <a:pt x="26" y="39"/>
                  </a:cubicBezTo>
                  <a:cubicBezTo>
                    <a:pt x="12" y="39"/>
                    <a:pt x="0" y="31"/>
                    <a:pt x="0" y="19"/>
                  </a:cubicBezTo>
                  <a:cubicBezTo>
                    <a:pt x="0" y="19"/>
                    <a:pt x="0" y="19"/>
                    <a:pt x="0" y="19"/>
                  </a:cubicBezTo>
                  <a:cubicBezTo>
                    <a:pt x="0" y="7"/>
                    <a:pt x="12" y="0"/>
                    <a:pt x="26" y="0"/>
                  </a:cubicBezTo>
                  <a:cubicBezTo>
                    <a:pt x="628" y="0"/>
                    <a:pt x="628" y="0"/>
                    <a:pt x="628" y="0"/>
                  </a:cubicBezTo>
                  <a:cubicBezTo>
                    <a:pt x="642" y="0"/>
                    <a:pt x="654" y="7"/>
                    <a:pt x="654" y="19"/>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sp>
          <p:nvSpPr>
            <p:cNvPr id="39" name="Freeform 11"/>
            <p:cNvSpPr/>
            <p:nvPr/>
          </p:nvSpPr>
          <p:spPr bwMode="auto">
            <a:xfrm>
              <a:off x="5454764" y="5662274"/>
              <a:ext cx="1195175" cy="84137"/>
            </a:xfrm>
            <a:custGeom>
              <a:avLst/>
              <a:gdLst>
                <a:gd name="T0" fmla="*/ 654 w 654"/>
                <a:gd name="T1" fmla="*/ 23 h 46"/>
                <a:gd name="T2" fmla="*/ 628 w 654"/>
                <a:gd name="T3" fmla="*/ 46 h 46"/>
                <a:gd name="T4" fmla="*/ 26 w 654"/>
                <a:gd name="T5" fmla="*/ 46 h 46"/>
                <a:gd name="T6" fmla="*/ 0 w 654"/>
                <a:gd name="T7" fmla="*/ 23 h 46"/>
                <a:gd name="T8" fmla="*/ 0 w 654"/>
                <a:gd name="T9" fmla="*/ 23 h 46"/>
                <a:gd name="T10" fmla="*/ 26 w 654"/>
                <a:gd name="T11" fmla="*/ 0 h 46"/>
                <a:gd name="T12" fmla="*/ 628 w 654"/>
                <a:gd name="T13" fmla="*/ 0 h 46"/>
                <a:gd name="T14" fmla="*/ 654 w 654"/>
                <a:gd name="T15" fmla="*/ 2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4" h="46">
                  <a:moveTo>
                    <a:pt x="654" y="23"/>
                  </a:moveTo>
                  <a:cubicBezTo>
                    <a:pt x="654" y="35"/>
                    <a:pt x="642" y="46"/>
                    <a:pt x="628" y="46"/>
                  </a:cubicBezTo>
                  <a:cubicBezTo>
                    <a:pt x="26" y="46"/>
                    <a:pt x="26" y="46"/>
                    <a:pt x="26" y="46"/>
                  </a:cubicBezTo>
                  <a:cubicBezTo>
                    <a:pt x="12" y="46"/>
                    <a:pt x="0" y="35"/>
                    <a:pt x="0" y="23"/>
                  </a:cubicBezTo>
                  <a:cubicBezTo>
                    <a:pt x="0" y="23"/>
                    <a:pt x="0" y="23"/>
                    <a:pt x="0" y="23"/>
                  </a:cubicBezTo>
                  <a:cubicBezTo>
                    <a:pt x="0" y="11"/>
                    <a:pt x="12" y="0"/>
                    <a:pt x="26" y="0"/>
                  </a:cubicBezTo>
                  <a:cubicBezTo>
                    <a:pt x="628" y="0"/>
                    <a:pt x="628" y="0"/>
                    <a:pt x="628" y="0"/>
                  </a:cubicBezTo>
                  <a:cubicBezTo>
                    <a:pt x="642" y="0"/>
                    <a:pt x="654" y="11"/>
                    <a:pt x="654" y="23"/>
                  </a:cubicBezTo>
                  <a:close/>
                </a:path>
              </a:pathLst>
            </a:custGeom>
            <a:solidFill>
              <a:srgbClr val="324857"/>
            </a:solidFill>
            <a:ln>
              <a:noFill/>
            </a:ln>
          </p:spPr>
          <p:txBody>
            <a:bodyPr/>
            <a:lstStyle/>
            <a:p>
              <a:pPr eaLnBrk="1" fontAlgn="auto" hangingPunct="1">
                <a:spcBef>
                  <a:spcPts val="0"/>
                </a:spcBef>
                <a:spcAft>
                  <a:spcPts val="0"/>
                </a:spcAft>
                <a:defRPr/>
              </a:pPr>
              <a:endParaRPr lang="en-US" kern="0">
                <a:solidFill>
                  <a:schemeClr val="tx1">
                    <a:lumMod val="50000"/>
                    <a:lumOff val="50000"/>
                  </a:schemeClr>
                </a:solidFill>
                <a:latin typeface="+mn-lt"/>
              </a:endParaRPr>
            </a:p>
          </p:txBody>
        </p:sp>
      </p:grpSp>
      <p:sp>
        <p:nvSpPr>
          <p:cNvPr id="53" name="Freeform 13"/>
          <p:cNvSpPr>
            <a:spLocks noEditPoints="1"/>
          </p:cNvSpPr>
          <p:nvPr/>
        </p:nvSpPr>
        <p:spPr bwMode="auto">
          <a:xfrm>
            <a:off x="2108200" y="2163763"/>
            <a:ext cx="280988" cy="263525"/>
          </a:xfrm>
          <a:custGeom>
            <a:avLst/>
            <a:gdLst>
              <a:gd name="T0" fmla="*/ 15452592 w 3375"/>
              <a:gd name="T1" fmla="*/ 8616492 h 3159"/>
              <a:gd name="T2" fmla="*/ 15598705 w 3375"/>
              <a:gd name="T3" fmla="*/ 8728025 h 3159"/>
              <a:gd name="T4" fmla="*/ 15626513 w 3375"/>
              <a:gd name="T5" fmla="*/ 8212153 h 3159"/>
              <a:gd name="T6" fmla="*/ 16997151 w 3375"/>
              <a:gd name="T7" fmla="*/ 12757396 h 3159"/>
              <a:gd name="T8" fmla="*/ 10561486 w 3375"/>
              <a:gd name="T9" fmla="*/ 6845811 h 3159"/>
              <a:gd name="T10" fmla="*/ 11855529 w 3375"/>
              <a:gd name="T11" fmla="*/ 7403476 h 3159"/>
              <a:gd name="T12" fmla="*/ 12321678 w 3375"/>
              <a:gd name="T13" fmla="*/ 8867420 h 3159"/>
              <a:gd name="T14" fmla="*/ 11577288 w 3375"/>
              <a:gd name="T15" fmla="*/ 10157099 h 3159"/>
              <a:gd name="T16" fmla="*/ 10443179 w 3375"/>
              <a:gd name="T17" fmla="*/ 10944922 h 3159"/>
              <a:gd name="T18" fmla="*/ 12432991 w 3375"/>
              <a:gd name="T19" fmla="*/ 11537457 h 3159"/>
              <a:gd name="T20" fmla="*/ 8404663 w 3375"/>
              <a:gd name="T21" fmla="*/ 11586257 h 3159"/>
              <a:gd name="T22" fmla="*/ 9260449 w 3375"/>
              <a:gd name="T23" fmla="*/ 10219915 h 3159"/>
              <a:gd name="T24" fmla="*/ 10394475 w 3375"/>
              <a:gd name="T25" fmla="*/ 9390299 h 3159"/>
              <a:gd name="T26" fmla="*/ 10839726 w 3375"/>
              <a:gd name="T27" fmla="*/ 8616492 h 3159"/>
              <a:gd name="T28" fmla="*/ 10227547 w 3375"/>
              <a:gd name="T29" fmla="*/ 8177283 h 3159"/>
              <a:gd name="T30" fmla="*/ 9448274 w 3375"/>
              <a:gd name="T31" fmla="*/ 8665293 h 3159"/>
              <a:gd name="T32" fmla="*/ 8369862 w 3375"/>
              <a:gd name="T33" fmla="*/ 7975156 h 3159"/>
              <a:gd name="T34" fmla="*/ 9044733 w 3375"/>
              <a:gd name="T35" fmla="*/ 7236135 h 3159"/>
              <a:gd name="T36" fmla="*/ 2936096 w 3375"/>
              <a:gd name="T37" fmla="*/ 5116923 h 3159"/>
              <a:gd name="T38" fmla="*/ 4494559 w 3375"/>
              <a:gd name="T39" fmla="*/ 6016195 h 3159"/>
              <a:gd name="T40" fmla="*/ 5719084 w 3375"/>
              <a:gd name="T41" fmla="*/ 7877554 h 3159"/>
              <a:gd name="T42" fmla="*/ 5753802 w 3375"/>
              <a:gd name="T43" fmla="*/ 9125356 h 3159"/>
              <a:gd name="T44" fmla="*/ 5051124 w 3375"/>
              <a:gd name="T45" fmla="*/ 10080436 h 3159"/>
              <a:gd name="T46" fmla="*/ 4445855 w 3375"/>
              <a:gd name="T47" fmla="*/ 11084317 h 3159"/>
              <a:gd name="T48" fmla="*/ 5134629 w 3375"/>
              <a:gd name="T49" fmla="*/ 12583131 h 3159"/>
              <a:gd name="T50" fmla="*/ 6644388 w 3375"/>
              <a:gd name="T51" fmla="*/ 14367743 h 3159"/>
              <a:gd name="T52" fmla="*/ 8418567 w 3375"/>
              <a:gd name="T53" fmla="*/ 16075776 h 3159"/>
              <a:gd name="T54" fmla="*/ 10116151 w 3375"/>
              <a:gd name="T55" fmla="*/ 17309647 h 3159"/>
              <a:gd name="T56" fmla="*/ 11382470 w 3375"/>
              <a:gd name="T57" fmla="*/ 17469981 h 3159"/>
              <a:gd name="T58" fmla="*/ 12314767 w 3375"/>
              <a:gd name="T59" fmla="*/ 16598571 h 3159"/>
              <a:gd name="T60" fmla="*/ 13351384 w 3375"/>
              <a:gd name="T61" fmla="*/ 16145432 h 3159"/>
              <a:gd name="T62" fmla="*/ 14826425 w 3375"/>
              <a:gd name="T63" fmla="*/ 16647372 h 3159"/>
              <a:gd name="T64" fmla="*/ 16586618 w 3375"/>
              <a:gd name="T65" fmla="*/ 18222850 h 3159"/>
              <a:gd name="T66" fmla="*/ 16781436 w 3375"/>
              <a:gd name="T67" fmla="*/ 19652008 h 3159"/>
              <a:gd name="T68" fmla="*/ 15939637 w 3375"/>
              <a:gd name="T69" fmla="*/ 20837078 h 3159"/>
              <a:gd name="T70" fmla="*/ 14826425 w 3375"/>
              <a:gd name="T71" fmla="*/ 21813096 h 3159"/>
              <a:gd name="T72" fmla="*/ 12732212 w 3375"/>
              <a:gd name="T73" fmla="*/ 21917622 h 3159"/>
              <a:gd name="T74" fmla="*/ 9629188 w 3375"/>
              <a:gd name="T75" fmla="*/ 20732552 h 3159"/>
              <a:gd name="T76" fmla="*/ 5976511 w 3375"/>
              <a:gd name="T77" fmla="*/ 18139262 h 3159"/>
              <a:gd name="T78" fmla="*/ 2588170 w 3375"/>
              <a:gd name="T79" fmla="*/ 14430559 h 3159"/>
              <a:gd name="T80" fmla="*/ 619256 w 3375"/>
              <a:gd name="T81" fmla="*/ 10951845 h 3159"/>
              <a:gd name="T82" fmla="*/ 0 w 3375"/>
              <a:gd name="T83" fmla="*/ 8219160 h 3159"/>
              <a:gd name="T84" fmla="*/ 598359 w 3375"/>
              <a:gd name="T85" fmla="*/ 6664538 h 3159"/>
              <a:gd name="T86" fmla="*/ 1662866 w 3375"/>
              <a:gd name="T87" fmla="*/ 5625787 h 3159"/>
              <a:gd name="T88" fmla="*/ 2936096 w 3375"/>
              <a:gd name="T89" fmla="*/ 5116923 h 3159"/>
              <a:gd name="T90" fmla="*/ 16934543 w 3375"/>
              <a:gd name="T91" fmla="*/ 766800 h 3159"/>
              <a:gd name="T92" fmla="*/ 20635925 w 3375"/>
              <a:gd name="T93" fmla="*/ 3311372 h 3159"/>
              <a:gd name="T94" fmla="*/ 22945771 w 3375"/>
              <a:gd name="T95" fmla="*/ 7180410 h 3159"/>
              <a:gd name="T96" fmla="*/ 23405010 w 3375"/>
              <a:gd name="T97" fmla="*/ 11795392 h 3159"/>
              <a:gd name="T98" fmla="*/ 21950866 w 3375"/>
              <a:gd name="T99" fmla="*/ 15943304 h 3159"/>
              <a:gd name="T100" fmla="*/ 19014853 w 3375"/>
              <a:gd name="T101" fmla="*/ 19080328 h 3159"/>
              <a:gd name="T102" fmla="*/ 17908552 w 3375"/>
              <a:gd name="T103" fmla="*/ 18355321 h 3159"/>
              <a:gd name="T104" fmla="*/ 20225391 w 3375"/>
              <a:gd name="T105" fmla="*/ 15755024 h 3159"/>
              <a:gd name="T106" fmla="*/ 21790848 w 3375"/>
              <a:gd name="T107" fmla="*/ 12143923 h 3159"/>
              <a:gd name="T108" fmla="*/ 21269002 w 3375"/>
              <a:gd name="T109" fmla="*/ 7082808 h 3159"/>
              <a:gd name="T110" fmla="*/ 18896547 w 3375"/>
              <a:gd name="T111" fmla="*/ 3764512 h 3159"/>
              <a:gd name="T112" fmla="*/ 15285581 w 3375"/>
              <a:gd name="T113" fmla="*/ 1840421 h 3159"/>
              <a:gd name="T114" fmla="*/ 10178842 w 3375"/>
              <a:gd name="T115" fmla="*/ 2007762 h 3159"/>
              <a:gd name="T116" fmla="*/ 6706996 w 3375"/>
              <a:gd name="T117" fmla="*/ 4168850 h 3159"/>
              <a:gd name="T118" fmla="*/ 4452765 w 3375"/>
              <a:gd name="T119" fmla="*/ 4468580 h 3159"/>
              <a:gd name="T120" fmla="*/ 7583679 w 3375"/>
              <a:gd name="T121" fmla="*/ 1533684 h 3159"/>
              <a:gd name="T122" fmla="*/ 11709415 w 3375"/>
              <a:gd name="T123" fmla="*/ 83671 h 31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375" h="3159">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54" name="Freeform 116"/>
          <p:cNvSpPr/>
          <p:nvPr/>
        </p:nvSpPr>
        <p:spPr bwMode="auto">
          <a:xfrm>
            <a:off x="9790113" y="2301875"/>
            <a:ext cx="303212" cy="266700"/>
          </a:xfrm>
          <a:custGeom>
            <a:avLst/>
            <a:gdLst>
              <a:gd name="T0" fmla="*/ 7230011 w 4019"/>
              <a:gd name="T1" fmla="*/ 2535196 h 3537"/>
              <a:gd name="T2" fmla="*/ 9952581 w 4019"/>
              <a:gd name="T3" fmla="*/ 2307781 h 3537"/>
              <a:gd name="T4" fmla="*/ 11896488 w 4019"/>
              <a:gd name="T5" fmla="*/ 2722723 h 3537"/>
              <a:gd name="T6" fmla="*/ 19063955 w 4019"/>
              <a:gd name="T7" fmla="*/ 3302571 h 3537"/>
              <a:gd name="T8" fmla="*/ 14090493 w 4019"/>
              <a:gd name="T9" fmla="*/ 3802718 h 3537"/>
              <a:gd name="T10" fmla="*/ 15795693 w 4019"/>
              <a:gd name="T11" fmla="*/ 5263574 h 3537"/>
              <a:gd name="T12" fmla="*/ 15937831 w 4019"/>
              <a:gd name="T13" fmla="*/ 6474318 h 3537"/>
              <a:gd name="T14" fmla="*/ 16369751 w 4019"/>
              <a:gd name="T15" fmla="*/ 8526332 h 3537"/>
              <a:gd name="T16" fmla="*/ 15858237 w 4019"/>
              <a:gd name="T17" fmla="*/ 9560859 h 3537"/>
              <a:gd name="T18" fmla="*/ 14755538 w 4019"/>
              <a:gd name="T19" fmla="*/ 9492695 h 3537"/>
              <a:gd name="T20" fmla="*/ 13510777 w 4019"/>
              <a:gd name="T21" fmla="*/ 7775998 h 3537"/>
              <a:gd name="T22" fmla="*/ 12891225 w 4019"/>
              <a:gd name="T23" fmla="*/ 6525516 h 3537"/>
              <a:gd name="T24" fmla="*/ 2563458 w 4019"/>
              <a:gd name="T25" fmla="*/ 12510997 h 3537"/>
              <a:gd name="T26" fmla="*/ 2262207 w 4019"/>
              <a:gd name="T27" fmla="*/ 13653502 h 3537"/>
              <a:gd name="T28" fmla="*/ 3336464 w 4019"/>
              <a:gd name="T29" fmla="*/ 14136683 h 3537"/>
              <a:gd name="T30" fmla="*/ 9310321 w 4019"/>
              <a:gd name="T31" fmla="*/ 10117936 h 3537"/>
              <a:gd name="T32" fmla="*/ 9861670 w 4019"/>
              <a:gd name="T33" fmla="*/ 10686323 h 3537"/>
              <a:gd name="T34" fmla="*/ 4382353 w 4019"/>
              <a:gd name="T35" fmla="*/ 14796082 h 3537"/>
              <a:gd name="T36" fmla="*/ 4865500 w 4019"/>
              <a:gd name="T37" fmla="*/ 15824879 h 3537"/>
              <a:gd name="T38" fmla="*/ 6093211 w 4019"/>
              <a:gd name="T39" fmla="*/ 15631621 h 3537"/>
              <a:gd name="T40" fmla="*/ 10810915 w 4019"/>
              <a:gd name="T41" fmla="*/ 12312009 h 3537"/>
              <a:gd name="T42" fmla="*/ 11203076 w 4019"/>
              <a:gd name="T43" fmla="*/ 12977063 h 3537"/>
              <a:gd name="T44" fmla="*/ 6451271 w 4019"/>
              <a:gd name="T45" fmla="*/ 16842365 h 3537"/>
              <a:gd name="T46" fmla="*/ 7082215 w 4019"/>
              <a:gd name="T47" fmla="*/ 17780302 h 3537"/>
              <a:gd name="T48" fmla="*/ 11669173 w 4019"/>
              <a:gd name="T49" fmla="*/ 15000650 h 3537"/>
              <a:gd name="T50" fmla="*/ 12209130 w 4019"/>
              <a:gd name="T51" fmla="*/ 15569112 h 3537"/>
              <a:gd name="T52" fmla="*/ 9514927 w 4019"/>
              <a:gd name="T53" fmla="*/ 17933746 h 3537"/>
              <a:gd name="T54" fmla="*/ 10071935 w 4019"/>
              <a:gd name="T55" fmla="*/ 18706777 h 3537"/>
              <a:gd name="T56" fmla="*/ 10907484 w 4019"/>
              <a:gd name="T57" fmla="*/ 17905320 h 3537"/>
              <a:gd name="T58" fmla="*/ 12209130 w 4019"/>
              <a:gd name="T59" fmla="*/ 17274348 h 3537"/>
              <a:gd name="T60" fmla="*/ 13169691 w 4019"/>
              <a:gd name="T61" fmla="*/ 15841920 h 3537"/>
              <a:gd name="T62" fmla="*/ 14670285 w 4019"/>
              <a:gd name="T63" fmla="*/ 15660048 h 3537"/>
              <a:gd name="T64" fmla="*/ 15227293 w 4019"/>
              <a:gd name="T65" fmla="*/ 14346982 h 3537"/>
              <a:gd name="T66" fmla="*/ 16733545 w 4019"/>
              <a:gd name="T67" fmla="*/ 14364023 h 3537"/>
              <a:gd name="T68" fmla="*/ 16557382 w 4019"/>
              <a:gd name="T69" fmla="*/ 13056688 h 3537"/>
              <a:gd name="T70" fmla="*/ 17864687 w 4019"/>
              <a:gd name="T71" fmla="*/ 12107441 h 3537"/>
              <a:gd name="T72" fmla="*/ 20916950 w 4019"/>
              <a:gd name="T73" fmla="*/ 10117936 h 3537"/>
              <a:gd name="T74" fmla="*/ 21417148 w 4019"/>
              <a:gd name="T75" fmla="*/ 10919393 h 3537"/>
              <a:gd name="T76" fmla="*/ 20268956 w 4019"/>
              <a:gd name="T77" fmla="*/ 14994994 h 3537"/>
              <a:gd name="T78" fmla="*/ 19297003 w 4019"/>
              <a:gd name="T79" fmla="*/ 16313716 h 3537"/>
              <a:gd name="T80" fmla="*/ 18018141 w 4019"/>
              <a:gd name="T81" fmla="*/ 16194353 h 3537"/>
              <a:gd name="T82" fmla="*/ 17529335 w 4019"/>
              <a:gd name="T83" fmla="*/ 17649553 h 3537"/>
              <a:gd name="T84" fmla="*/ 16125386 w 4019"/>
              <a:gd name="T85" fmla="*/ 17729103 h 3537"/>
              <a:gd name="T86" fmla="*/ 15653631 w 4019"/>
              <a:gd name="T87" fmla="*/ 18524905 h 3537"/>
              <a:gd name="T88" fmla="*/ 14278124 w 4019"/>
              <a:gd name="T89" fmla="*/ 19076251 h 3537"/>
              <a:gd name="T90" fmla="*/ 13516435 w 4019"/>
              <a:gd name="T91" fmla="*/ 18843256 h 3537"/>
              <a:gd name="T92" fmla="*/ 12669493 w 4019"/>
              <a:gd name="T93" fmla="*/ 20059655 h 3537"/>
              <a:gd name="T94" fmla="*/ 11333822 w 4019"/>
              <a:gd name="T95" fmla="*/ 19604901 h 3537"/>
              <a:gd name="T96" fmla="*/ 9935531 w 4019"/>
              <a:gd name="T97" fmla="*/ 19593515 h 3537"/>
              <a:gd name="T98" fmla="*/ 8668061 w 4019"/>
              <a:gd name="T99" fmla="*/ 18451010 h 3537"/>
              <a:gd name="T100" fmla="*/ 7184517 w 4019"/>
              <a:gd name="T101" fmla="*/ 18729549 h 3537"/>
              <a:gd name="T102" fmla="*/ 5763518 w 4019"/>
              <a:gd name="T103" fmla="*/ 17780302 h 3537"/>
              <a:gd name="T104" fmla="*/ 4939360 w 4019"/>
              <a:gd name="T105" fmla="*/ 16734388 h 3537"/>
              <a:gd name="T106" fmla="*/ 3575171 w 4019"/>
              <a:gd name="T107" fmla="*/ 15682820 h 3537"/>
              <a:gd name="T108" fmla="*/ 2535015 w 4019"/>
              <a:gd name="T109" fmla="*/ 14977953 h 3537"/>
              <a:gd name="T110" fmla="*/ 1307305 w 4019"/>
              <a:gd name="T111" fmla="*/ 13659232 h 3537"/>
              <a:gd name="T112" fmla="*/ 1835945 w 4019"/>
              <a:gd name="T113" fmla="*/ 11942535 h 3537"/>
              <a:gd name="T114" fmla="*/ 852600 w 4019"/>
              <a:gd name="T115" fmla="*/ 9850784 h 353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19" h="3537">
                <a:moveTo>
                  <a:pt x="0" y="0"/>
                </a:moveTo>
                <a:lnTo>
                  <a:pt x="899" y="412"/>
                </a:lnTo>
                <a:lnTo>
                  <a:pt x="959" y="436"/>
                </a:lnTo>
                <a:lnTo>
                  <a:pt x="1020" y="452"/>
                </a:lnTo>
                <a:lnTo>
                  <a:pt x="1083" y="462"/>
                </a:lnTo>
                <a:lnTo>
                  <a:pt x="1146" y="463"/>
                </a:lnTo>
                <a:lnTo>
                  <a:pt x="1210" y="458"/>
                </a:lnTo>
                <a:lnTo>
                  <a:pt x="1272" y="446"/>
                </a:lnTo>
                <a:lnTo>
                  <a:pt x="1318" y="434"/>
                </a:lnTo>
                <a:lnTo>
                  <a:pt x="1369" y="423"/>
                </a:lnTo>
                <a:lnTo>
                  <a:pt x="1424" y="414"/>
                </a:lnTo>
                <a:lnTo>
                  <a:pt x="1481" y="407"/>
                </a:lnTo>
                <a:lnTo>
                  <a:pt x="1543" y="403"/>
                </a:lnTo>
                <a:lnTo>
                  <a:pt x="1609" y="401"/>
                </a:lnTo>
                <a:lnTo>
                  <a:pt x="1677" y="402"/>
                </a:lnTo>
                <a:lnTo>
                  <a:pt x="1751" y="406"/>
                </a:lnTo>
                <a:lnTo>
                  <a:pt x="1826" y="414"/>
                </a:lnTo>
                <a:lnTo>
                  <a:pt x="1906" y="427"/>
                </a:lnTo>
                <a:lnTo>
                  <a:pt x="1989" y="444"/>
                </a:lnTo>
                <a:lnTo>
                  <a:pt x="2000" y="447"/>
                </a:lnTo>
                <a:lnTo>
                  <a:pt x="2017" y="453"/>
                </a:lnTo>
                <a:lnTo>
                  <a:pt x="2039" y="459"/>
                </a:lnTo>
                <a:lnTo>
                  <a:pt x="2065" y="468"/>
                </a:lnTo>
                <a:lnTo>
                  <a:pt x="2093" y="479"/>
                </a:lnTo>
                <a:lnTo>
                  <a:pt x="3084" y="490"/>
                </a:lnTo>
                <a:lnTo>
                  <a:pt x="3133" y="487"/>
                </a:lnTo>
                <a:lnTo>
                  <a:pt x="3181" y="478"/>
                </a:lnTo>
                <a:lnTo>
                  <a:pt x="3227" y="462"/>
                </a:lnTo>
                <a:lnTo>
                  <a:pt x="3271" y="440"/>
                </a:lnTo>
                <a:lnTo>
                  <a:pt x="4019" y="4"/>
                </a:lnTo>
                <a:lnTo>
                  <a:pt x="4019" y="188"/>
                </a:lnTo>
                <a:lnTo>
                  <a:pt x="3354" y="581"/>
                </a:lnTo>
                <a:lnTo>
                  <a:pt x="3311" y="604"/>
                </a:lnTo>
                <a:lnTo>
                  <a:pt x="3266" y="623"/>
                </a:lnTo>
                <a:lnTo>
                  <a:pt x="3218" y="635"/>
                </a:lnTo>
                <a:lnTo>
                  <a:pt x="3171" y="642"/>
                </a:lnTo>
                <a:lnTo>
                  <a:pt x="3122" y="645"/>
                </a:lnTo>
                <a:lnTo>
                  <a:pt x="2954" y="648"/>
                </a:lnTo>
                <a:lnTo>
                  <a:pt x="2425" y="640"/>
                </a:lnTo>
                <a:lnTo>
                  <a:pt x="2479" y="669"/>
                </a:lnTo>
                <a:lnTo>
                  <a:pt x="2530" y="698"/>
                </a:lnTo>
                <a:lnTo>
                  <a:pt x="2579" y="730"/>
                </a:lnTo>
                <a:lnTo>
                  <a:pt x="2624" y="761"/>
                </a:lnTo>
                <a:lnTo>
                  <a:pt x="2665" y="793"/>
                </a:lnTo>
                <a:lnTo>
                  <a:pt x="2703" y="826"/>
                </a:lnTo>
                <a:lnTo>
                  <a:pt x="2734" y="859"/>
                </a:lnTo>
                <a:lnTo>
                  <a:pt x="2759" y="893"/>
                </a:lnTo>
                <a:lnTo>
                  <a:pt x="2779" y="926"/>
                </a:lnTo>
                <a:lnTo>
                  <a:pt x="2779" y="930"/>
                </a:lnTo>
                <a:lnTo>
                  <a:pt x="2780" y="942"/>
                </a:lnTo>
                <a:lnTo>
                  <a:pt x="2782" y="961"/>
                </a:lnTo>
                <a:lnTo>
                  <a:pt x="2785" y="988"/>
                </a:lnTo>
                <a:lnTo>
                  <a:pt x="2788" y="1020"/>
                </a:lnTo>
                <a:lnTo>
                  <a:pt x="2793" y="1055"/>
                </a:lnTo>
                <a:lnTo>
                  <a:pt x="2798" y="1095"/>
                </a:lnTo>
                <a:lnTo>
                  <a:pt x="2804" y="1139"/>
                </a:lnTo>
                <a:lnTo>
                  <a:pt x="2812" y="1184"/>
                </a:lnTo>
                <a:lnTo>
                  <a:pt x="2819" y="1232"/>
                </a:lnTo>
                <a:lnTo>
                  <a:pt x="2827" y="1279"/>
                </a:lnTo>
                <a:lnTo>
                  <a:pt x="2837" y="1327"/>
                </a:lnTo>
                <a:lnTo>
                  <a:pt x="2847" y="1374"/>
                </a:lnTo>
                <a:lnTo>
                  <a:pt x="2857" y="1418"/>
                </a:lnTo>
                <a:lnTo>
                  <a:pt x="2868" y="1461"/>
                </a:lnTo>
                <a:lnTo>
                  <a:pt x="2880" y="1500"/>
                </a:lnTo>
                <a:lnTo>
                  <a:pt x="2886" y="1529"/>
                </a:lnTo>
                <a:lnTo>
                  <a:pt x="2887" y="1558"/>
                </a:lnTo>
                <a:lnTo>
                  <a:pt x="2881" y="1586"/>
                </a:lnTo>
                <a:lnTo>
                  <a:pt x="2871" y="1613"/>
                </a:lnTo>
                <a:lnTo>
                  <a:pt x="2855" y="1637"/>
                </a:lnTo>
                <a:lnTo>
                  <a:pt x="2835" y="1657"/>
                </a:lnTo>
                <a:lnTo>
                  <a:pt x="2809" y="1674"/>
                </a:lnTo>
                <a:lnTo>
                  <a:pt x="2790" y="1682"/>
                </a:lnTo>
                <a:lnTo>
                  <a:pt x="2769" y="1690"/>
                </a:lnTo>
                <a:lnTo>
                  <a:pt x="2746" y="1696"/>
                </a:lnTo>
                <a:lnTo>
                  <a:pt x="2723" y="1699"/>
                </a:lnTo>
                <a:lnTo>
                  <a:pt x="2698" y="1699"/>
                </a:lnTo>
                <a:lnTo>
                  <a:pt x="2674" y="1698"/>
                </a:lnTo>
                <a:lnTo>
                  <a:pt x="2648" y="1692"/>
                </a:lnTo>
                <a:lnTo>
                  <a:pt x="2622" y="1683"/>
                </a:lnTo>
                <a:lnTo>
                  <a:pt x="2596" y="1670"/>
                </a:lnTo>
                <a:lnTo>
                  <a:pt x="2568" y="1652"/>
                </a:lnTo>
                <a:lnTo>
                  <a:pt x="2541" y="1629"/>
                </a:lnTo>
                <a:lnTo>
                  <a:pt x="2513" y="1601"/>
                </a:lnTo>
                <a:lnTo>
                  <a:pt x="2486" y="1567"/>
                </a:lnTo>
                <a:lnTo>
                  <a:pt x="2458" y="1528"/>
                </a:lnTo>
                <a:lnTo>
                  <a:pt x="2430" y="1481"/>
                </a:lnTo>
                <a:lnTo>
                  <a:pt x="2403" y="1428"/>
                </a:lnTo>
                <a:lnTo>
                  <a:pt x="2377" y="1368"/>
                </a:lnTo>
                <a:lnTo>
                  <a:pt x="2350" y="1300"/>
                </a:lnTo>
                <a:lnTo>
                  <a:pt x="2324" y="1224"/>
                </a:lnTo>
                <a:lnTo>
                  <a:pt x="2323" y="1221"/>
                </a:lnTo>
                <a:lnTo>
                  <a:pt x="2318" y="1213"/>
                </a:lnTo>
                <a:lnTo>
                  <a:pt x="2310" y="1201"/>
                </a:lnTo>
                <a:lnTo>
                  <a:pt x="2299" y="1187"/>
                </a:lnTo>
                <a:lnTo>
                  <a:pt x="2285" y="1168"/>
                </a:lnTo>
                <a:lnTo>
                  <a:pt x="2268" y="1148"/>
                </a:lnTo>
                <a:lnTo>
                  <a:pt x="2250" y="1124"/>
                </a:lnTo>
                <a:lnTo>
                  <a:pt x="2228" y="1101"/>
                </a:lnTo>
                <a:lnTo>
                  <a:pt x="2205" y="1077"/>
                </a:lnTo>
                <a:lnTo>
                  <a:pt x="2181" y="1054"/>
                </a:lnTo>
                <a:lnTo>
                  <a:pt x="2154" y="1031"/>
                </a:lnTo>
                <a:lnTo>
                  <a:pt x="2126" y="1010"/>
                </a:lnTo>
                <a:lnTo>
                  <a:pt x="2095" y="990"/>
                </a:lnTo>
                <a:lnTo>
                  <a:pt x="451" y="2201"/>
                </a:lnTo>
                <a:lnTo>
                  <a:pt x="428" y="2221"/>
                </a:lnTo>
                <a:lnTo>
                  <a:pt x="411" y="2242"/>
                </a:lnTo>
                <a:lnTo>
                  <a:pt x="396" y="2267"/>
                </a:lnTo>
                <a:lnTo>
                  <a:pt x="387" y="2294"/>
                </a:lnTo>
                <a:lnTo>
                  <a:pt x="383" y="2320"/>
                </a:lnTo>
                <a:lnTo>
                  <a:pt x="384" y="2348"/>
                </a:lnTo>
                <a:lnTo>
                  <a:pt x="389" y="2375"/>
                </a:lnTo>
                <a:lnTo>
                  <a:pt x="398" y="2402"/>
                </a:lnTo>
                <a:lnTo>
                  <a:pt x="413" y="2426"/>
                </a:lnTo>
                <a:lnTo>
                  <a:pt x="432" y="2448"/>
                </a:lnTo>
                <a:lnTo>
                  <a:pt x="454" y="2467"/>
                </a:lnTo>
                <a:lnTo>
                  <a:pt x="479" y="2480"/>
                </a:lnTo>
                <a:lnTo>
                  <a:pt x="506" y="2488"/>
                </a:lnTo>
                <a:lnTo>
                  <a:pt x="532" y="2493"/>
                </a:lnTo>
                <a:lnTo>
                  <a:pt x="560" y="2492"/>
                </a:lnTo>
                <a:lnTo>
                  <a:pt x="587" y="2487"/>
                </a:lnTo>
                <a:lnTo>
                  <a:pt x="614" y="2477"/>
                </a:lnTo>
                <a:lnTo>
                  <a:pt x="637" y="2463"/>
                </a:lnTo>
                <a:lnTo>
                  <a:pt x="721" y="2402"/>
                </a:lnTo>
                <a:lnTo>
                  <a:pt x="728" y="2397"/>
                </a:lnTo>
                <a:lnTo>
                  <a:pt x="736" y="2391"/>
                </a:lnTo>
                <a:lnTo>
                  <a:pt x="743" y="2382"/>
                </a:lnTo>
                <a:lnTo>
                  <a:pt x="1615" y="1791"/>
                </a:lnTo>
                <a:lnTo>
                  <a:pt x="1638" y="1780"/>
                </a:lnTo>
                <a:lnTo>
                  <a:pt x="1660" y="1777"/>
                </a:lnTo>
                <a:lnTo>
                  <a:pt x="1682" y="1782"/>
                </a:lnTo>
                <a:lnTo>
                  <a:pt x="1704" y="1793"/>
                </a:lnTo>
                <a:lnTo>
                  <a:pt x="1719" y="1806"/>
                </a:lnTo>
                <a:lnTo>
                  <a:pt x="1730" y="1823"/>
                </a:lnTo>
                <a:lnTo>
                  <a:pt x="1736" y="1842"/>
                </a:lnTo>
                <a:lnTo>
                  <a:pt x="1737" y="1862"/>
                </a:lnTo>
                <a:lnTo>
                  <a:pt x="1735" y="1880"/>
                </a:lnTo>
                <a:lnTo>
                  <a:pt x="1729" y="1895"/>
                </a:lnTo>
                <a:lnTo>
                  <a:pt x="1718" y="1909"/>
                </a:lnTo>
                <a:lnTo>
                  <a:pt x="1704" y="1921"/>
                </a:lnTo>
                <a:lnTo>
                  <a:pt x="889" y="2476"/>
                </a:lnTo>
                <a:lnTo>
                  <a:pt x="816" y="2527"/>
                </a:lnTo>
                <a:lnTo>
                  <a:pt x="797" y="2551"/>
                </a:lnTo>
                <a:lnTo>
                  <a:pt x="782" y="2575"/>
                </a:lnTo>
                <a:lnTo>
                  <a:pt x="771" y="2603"/>
                </a:lnTo>
                <a:lnTo>
                  <a:pt x="766" y="2631"/>
                </a:lnTo>
                <a:lnTo>
                  <a:pt x="765" y="2659"/>
                </a:lnTo>
                <a:lnTo>
                  <a:pt x="770" y="2688"/>
                </a:lnTo>
                <a:lnTo>
                  <a:pt x="780" y="2716"/>
                </a:lnTo>
                <a:lnTo>
                  <a:pt x="795" y="2742"/>
                </a:lnTo>
                <a:lnTo>
                  <a:pt x="811" y="2760"/>
                </a:lnTo>
                <a:lnTo>
                  <a:pt x="832" y="2773"/>
                </a:lnTo>
                <a:lnTo>
                  <a:pt x="856" y="2784"/>
                </a:lnTo>
                <a:lnTo>
                  <a:pt x="883" y="2792"/>
                </a:lnTo>
                <a:lnTo>
                  <a:pt x="912" y="2797"/>
                </a:lnTo>
                <a:lnTo>
                  <a:pt x="943" y="2797"/>
                </a:lnTo>
                <a:lnTo>
                  <a:pt x="973" y="2794"/>
                </a:lnTo>
                <a:lnTo>
                  <a:pt x="1004" y="2787"/>
                </a:lnTo>
                <a:lnTo>
                  <a:pt x="1033" y="2776"/>
                </a:lnTo>
                <a:lnTo>
                  <a:pt x="1061" y="2761"/>
                </a:lnTo>
                <a:lnTo>
                  <a:pt x="1072" y="2750"/>
                </a:lnTo>
                <a:lnTo>
                  <a:pt x="1082" y="2741"/>
                </a:lnTo>
                <a:lnTo>
                  <a:pt x="1094" y="2731"/>
                </a:lnTo>
                <a:lnTo>
                  <a:pt x="1107" y="2723"/>
                </a:lnTo>
                <a:lnTo>
                  <a:pt x="1841" y="2194"/>
                </a:lnTo>
                <a:lnTo>
                  <a:pt x="1854" y="2180"/>
                </a:lnTo>
                <a:lnTo>
                  <a:pt x="1867" y="2172"/>
                </a:lnTo>
                <a:lnTo>
                  <a:pt x="1883" y="2167"/>
                </a:lnTo>
                <a:lnTo>
                  <a:pt x="1902" y="2166"/>
                </a:lnTo>
                <a:lnTo>
                  <a:pt x="1922" y="2169"/>
                </a:lnTo>
                <a:lnTo>
                  <a:pt x="1941" y="2178"/>
                </a:lnTo>
                <a:lnTo>
                  <a:pt x="1956" y="2191"/>
                </a:lnTo>
                <a:lnTo>
                  <a:pt x="1969" y="2207"/>
                </a:lnTo>
                <a:lnTo>
                  <a:pt x="1977" y="2227"/>
                </a:lnTo>
                <a:lnTo>
                  <a:pt x="1980" y="2247"/>
                </a:lnTo>
                <a:lnTo>
                  <a:pt x="1977" y="2266"/>
                </a:lnTo>
                <a:lnTo>
                  <a:pt x="1971" y="2283"/>
                </a:lnTo>
                <a:lnTo>
                  <a:pt x="1962" y="2297"/>
                </a:lnTo>
                <a:lnTo>
                  <a:pt x="1952" y="2309"/>
                </a:lnTo>
                <a:lnTo>
                  <a:pt x="1202" y="2844"/>
                </a:lnTo>
                <a:lnTo>
                  <a:pt x="1180" y="2862"/>
                </a:lnTo>
                <a:lnTo>
                  <a:pt x="1162" y="2884"/>
                </a:lnTo>
                <a:lnTo>
                  <a:pt x="1149" y="2910"/>
                </a:lnTo>
                <a:lnTo>
                  <a:pt x="1139" y="2935"/>
                </a:lnTo>
                <a:lnTo>
                  <a:pt x="1135" y="2963"/>
                </a:lnTo>
                <a:lnTo>
                  <a:pt x="1135" y="2990"/>
                </a:lnTo>
                <a:lnTo>
                  <a:pt x="1140" y="3018"/>
                </a:lnTo>
                <a:lnTo>
                  <a:pt x="1150" y="3044"/>
                </a:lnTo>
                <a:lnTo>
                  <a:pt x="1165" y="3068"/>
                </a:lnTo>
                <a:lnTo>
                  <a:pt x="1180" y="3088"/>
                </a:lnTo>
                <a:lnTo>
                  <a:pt x="1200" y="3105"/>
                </a:lnTo>
                <a:lnTo>
                  <a:pt x="1222" y="3118"/>
                </a:lnTo>
                <a:lnTo>
                  <a:pt x="1246" y="3128"/>
                </a:lnTo>
                <a:lnTo>
                  <a:pt x="1273" y="3134"/>
                </a:lnTo>
                <a:lnTo>
                  <a:pt x="1305" y="3136"/>
                </a:lnTo>
                <a:lnTo>
                  <a:pt x="1336" y="3131"/>
                </a:lnTo>
                <a:lnTo>
                  <a:pt x="1367" y="3121"/>
                </a:lnTo>
                <a:lnTo>
                  <a:pt x="1395" y="3105"/>
                </a:lnTo>
                <a:lnTo>
                  <a:pt x="2022" y="2650"/>
                </a:lnTo>
                <a:lnTo>
                  <a:pt x="2038" y="2643"/>
                </a:lnTo>
                <a:lnTo>
                  <a:pt x="2053" y="2639"/>
                </a:lnTo>
                <a:lnTo>
                  <a:pt x="2068" y="2638"/>
                </a:lnTo>
                <a:lnTo>
                  <a:pt x="2090" y="2641"/>
                </a:lnTo>
                <a:lnTo>
                  <a:pt x="2110" y="2649"/>
                </a:lnTo>
                <a:lnTo>
                  <a:pt x="2127" y="2663"/>
                </a:lnTo>
                <a:lnTo>
                  <a:pt x="2140" y="2680"/>
                </a:lnTo>
                <a:lnTo>
                  <a:pt x="2148" y="2699"/>
                </a:lnTo>
                <a:lnTo>
                  <a:pt x="2150" y="2722"/>
                </a:lnTo>
                <a:lnTo>
                  <a:pt x="2148" y="2739"/>
                </a:lnTo>
                <a:lnTo>
                  <a:pt x="2140" y="2755"/>
                </a:lnTo>
                <a:lnTo>
                  <a:pt x="2131" y="2769"/>
                </a:lnTo>
                <a:lnTo>
                  <a:pt x="2117" y="2781"/>
                </a:lnTo>
                <a:lnTo>
                  <a:pt x="1724" y="3077"/>
                </a:lnTo>
                <a:lnTo>
                  <a:pt x="1705" y="3093"/>
                </a:lnTo>
                <a:lnTo>
                  <a:pt x="1691" y="3111"/>
                </a:lnTo>
                <a:lnTo>
                  <a:pt x="1681" y="3133"/>
                </a:lnTo>
                <a:lnTo>
                  <a:pt x="1674" y="3155"/>
                </a:lnTo>
                <a:lnTo>
                  <a:pt x="1671" y="3178"/>
                </a:lnTo>
                <a:lnTo>
                  <a:pt x="1675" y="3201"/>
                </a:lnTo>
                <a:lnTo>
                  <a:pt x="1682" y="3223"/>
                </a:lnTo>
                <a:lnTo>
                  <a:pt x="1694" y="3241"/>
                </a:lnTo>
                <a:lnTo>
                  <a:pt x="1710" y="3259"/>
                </a:lnTo>
                <a:lnTo>
                  <a:pt x="1730" y="3273"/>
                </a:lnTo>
                <a:lnTo>
                  <a:pt x="1751" y="3284"/>
                </a:lnTo>
                <a:lnTo>
                  <a:pt x="1772" y="3291"/>
                </a:lnTo>
                <a:lnTo>
                  <a:pt x="1796" y="3292"/>
                </a:lnTo>
                <a:lnTo>
                  <a:pt x="1819" y="3290"/>
                </a:lnTo>
                <a:lnTo>
                  <a:pt x="1841" y="3283"/>
                </a:lnTo>
                <a:lnTo>
                  <a:pt x="1859" y="3270"/>
                </a:lnTo>
                <a:lnTo>
                  <a:pt x="1895" y="3247"/>
                </a:lnTo>
                <a:lnTo>
                  <a:pt x="1898" y="3214"/>
                </a:lnTo>
                <a:lnTo>
                  <a:pt x="1905" y="3181"/>
                </a:lnTo>
                <a:lnTo>
                  <a:pt x="1919" y="3150"/>
                </a:lnTo>
                <a:lnTo>
                  <a:pt x="1937" y="3121"/>
                </a:lnTo>
                <a:lnTo>
                  <a:pt x="1959" y="3094"/>
                </a:lnTo>
                <a:lnTo>
                  <a:pt x="1986" y="3071"/>
                </a:lnTo>
                <a:lnTo>
                  <a:pt x="2015" y="3054"/>
                </a:lnTo>
                <a:lnTo>
                  <a:pt x="2048" y="3041"/>
                </a:lnTo>
                <a:lnTo>
                  <a:pt x="2081" y="3035"/>
                </a:lnTo>
                <a:lnTo>
                  <a:pt x="2115" y="3034"/>
                </a:lnTo>
                <a:lnTo>
                  <a:pt x="2148" y="3039"/>
                </a:lnTo>
                <a:lnTo>
                  <a:pt x="2221" y="2993"/>
                </a:lnTo>
                <a:lnTo>
                  <a:pt x="2221" y="2960"/>
                </a:lnTo>
                <a:lnTo>
                  <a:pt x="2226" y="2927"/>
                </a:lnTo>
                <a:lnTo>
                  <a:pt x="2235" y="2895"/>
                </a:lnTo>
                <a:lnTo>
                  <a:pt x="2249" y="2864"/>
                </a:lnTo>
                <a:lnTo>
                  <a:pt x="2267" y="2836"/>
                </a:lnTo>
                <a:lnTo>
                  <a:pt x="2290" y="2809"/>
                </a:lnTo>
                <a:lnTo>
                  <a:pt x="2317" y="2787"/>
                </a:lnTo>
                <a:lnTo>
                  <a:pt x="2350" y="2769"/>
                </a:lnTo>
                <a:lnTo>
                  <a:pt x="2384" y="2755"/>
                </a:lnTo>
                <a:lnTo>
                  <a:pt x="2418" y="2748"/>
                </a:lnTo>
                <a:lnTo>
                  <a:pt x="2453" y="2747"/>
                </a:lnTo>
                <a:lnTo>
                  <a:pt x="2489" y="2752"/>
                </a:lnTo>
                <a:lnTo>
                  <a:pt x="2522" y="2760"/>
                </a:lnTo>
                <a:lnTo>
                  <a:pt x="2555" y="2775"/>
                </a:lnTo>
                <a:lnTo>
                  <a:pt x="2581" y="2755"/>
                </a:lnTo>
                <a:lnTo>
                  <a:pt x="2578" y="2719"/>
                </a:lnTo>
                <a:lnTo>
                  <a:pt x="2580" y="2682"/>
                </a:lnTo>
                <a:lnTo>
                  <a:pt x="2587" y="2646"/>
                </a:lnTo>
                <a:lnTo>
                  <a:pt x="2601" y="2613"/>
                </a:lnTo>
                <a:lnTo>
                  <a:pt x="2620" y="2581"/>
                </a:lnTo>
                <a:lnTo>
                  <a:pt x="2645" y="2553"/>
                </a:lnTo>
                <a:lnTo>
                  <a:pt x="2674" y="2529"/>
                </a:lnTo>
                <a:lnTo>
                  <a:pt x="2679" y="2524"/>
                </a:lnTo>
                <a:lnTo>
                  <a:pt x="2710" y="2505"/>
                </a:lnTo>
                <a:lnTo>
                  <a:pt x="2745" y="2493"/>
                </a:lnTo>
                <a:lnTo>
                  <a:pt x="2779" y="2486"/>
                </a:lnTo>
                <a:lnTo>
                  <a:pt x="2814" y="2485"/>
                </a:lnTo>
                <a:lnTo>
                  <a:pt x="2848" y="2488"/>
                </a:lnTo>
                <a:lnTo>
                  <a:pt x="2882" y="2497"/>
                </a:lnTo>
                <a:lnTo>
                  <a:pt x="2914" y="2510"/>
                </a:lnTo>
                <a:lnTo>
                  <a:pt x="2944" y="2527"/>
                </a:lnTo>
                <a:lnTo>
                  <a:pt x="2949" y="2527"/>
                </a:lnTo>
                <a:lnTo>
                  <a:pt x="2946" y="2518"/>
                </a:lnTo>
                <a:lnTo>
                  <a:pt x="2925" y="2482"/>
                </a:lnTo>
                <a:lnTo>
                  <a:pt x="2910" y="2447"/>
                </a:lnTo>
                <a:lnTo>
                  <a:pt x="2902" y="2409"/>
                </a:lnTo>
                <a:lnTo>
                  <a:pt x="2900" y="2372"/>
                </a:lnTo>
                <a:lnTo>
                  <a:pt x="2904" y="2334"/>
                </a:lnTo>
                <a:lnTo>
                  <a:pt x="2913" y="2297"/>
                </a:lnTo>
                <a:lnTo>
                  <a:pt x="2929" y="2262"/>
                </a:lnTo>
                <a:lnTo>
                  <a:pt x="2948" y="2229"/>
                </a:lnTo>
                <a:lnTo>
                  <a:pt x="2974" y="2199"/>
                </a:lnTo>
                <a:lnTo>
                  <a:pt x="3004" y="2173"/>
                </a:lnTo>
                <a:lnTo>
                  <a:pt x="3037" y="2154"/>
                </a:lnTo>
                <a:lnTo>
                  <a:pt x="3071" y="2140"/>
                </a:lnTo>
                <a:lnTo>
                  <a:pt x="3108" y="2133"/>
                </a:lnTo>
                <a:lnTo>
                  <a:pt x="3143" y="2130"/>
                </a:lnTo>
                <a:lnTo>
                  <a:pt x="3179" y="2133"/>
                </a:lnTo>
                <a:lnTo>
                  <a:pt x="3215" y="2140"/>
                </a:lnTo>
                <a:lnTo>
                  <a:pt x="3249" y="2154"/>
                </a:lnTo>
                <a:lnTo>
                  <a:pt x="3281" y="2172"/>
                </a:lnTo>
                <a:lnTo>
                  <a:pt x="3310" y="2194"/>
                </a:lnTo>
                <a:lnTo>
                  <a:pt x="3584" y="1877"/>
                </a:lnTo>
                <a:lnTo>
                  <a:pt x="3630" y="1826"/>
                </a:lnTo>
                <a:lnTo>
                  <a:pt x="3680" y="1780"/>
                </a:lnTo>
                <a:lnTo>
                  <a:pt x="3733" y="1737"/>
                </a:lnTo>
                <a:lnTo>
                  <a:pt x="3787" y="1697"/>
                </a:lnTo>
                <a:lnTo>
                  <a:pt x="3846" y="1661"/>
                </a:lnTo>
                <a:lnTo>
                  <a:pt x="4019" y="1563"/>
                </a:lnTo>
                <a:lnTo>
                  <a:pt x="4019" y="1760"/>
                </a:lnTo>
                <a:lnTo>
                  <a:pt x="3893" y="1832"/>
                </a:lnTo>
                <a:lnTo>
                  <a:pt x="3829" y="1873"/>
                </a:lnTo>
                <a:lnTo>
                  <a:pt x="3768" y="1921"/>
                </a:lnTo>
                <a:lnTo>
                  <a:pt x="3711" y="1972"/>
                </a:lnTo>
                <a:lnTo>
                  <a:pt x="3658" y="2028"/>
                </a:lnTo>
                <a:lnTo>
                  <a:pt x="3404" y="2325"/>
                </a:lnTo>
                <a:lnTo>
                  <a:pt x="3521" y="2492"/>
                </a:lnTo>
                <a:lnTo>
                  <a:pt x="3541" y="2527"/>
                </a:lnTo>
                <a:lnTo>
                  <a:pt x="3556" y="2563"/>
                </a:lnTo>
                <a:lnTo>
                  <a:pt x="3563" y="2600"/>
                </a:lnTo>
                <a:lnTo>
                  <a:pt x="3566" y="2638"/>
                </a:lnTo>
                <a:lnTo>
                  <a:pt x="3562" y="2676"/>
                </a:lnTo>
                <a:lnTo>
                  <a:pt x="3552" y="2713"/>
                </a:lnTo>
                <a:lnTo>
                  <a:pt x="3538" y="2748"/>
                </a:lnTo>
                <a:lnTo>
                  <a:pt x="3518" y="2781"/>
                </a:lnTo>
                <a:lnTo>
                  <a:pt x="3493" y="2811"/>
                </a:lnTo>
                <a:lnTo>
                  <a:pt x="3462" y="2837"/>
                </a:lnTo>
                <a:lnTo>
                  <a:pt x="3429" y="2856"/>
                </a:lnTo>
                <a:lnTo>
                  <a:pt x="3395" y="2870"/>
                </a:lnTo>
                <a:lnTo>
                  <a:pt x="3359" y="2877"/>
                </a:lnTo>
                <a:lnTo>
                  <a:pt x="3322" y="2879"/>
                </a:lnTo>
                <a:lnTo>
                  <a:pt x="3285" y="2877"/>
                </a:lnTo>
                <a:lnTo>
                  <a:pt x="3250" y="2870"/>
                </a:lnTo>
                <a:lnTo>
                  <a:pt x="3216" y="2856"/>
                </a:lnTo>
                <a:lnTo>
                  <a:pt x="3184" y="2838"/>
                </a:lnTo>
                <a:lnTo>
                  <a:pt x="3156" y="2816"/>
                </a:lnTo>
                <a:lnTo>
                  <a:pt x="3170" y="2849"/>
                </a:lnTo>
                <a:lnTo>
                  <a:pt x="3178" y="2884"/>
                </a:lnTo>
                <a:lnTo>
                  <a:pt x="3181" y="2920"/>
                </a:lnTo>
                <a:lnTo>
                  <a:pt x="3178" y="2955"/>
                </a:lnTo>
                <a:lnTo>
                  <a:pt x="3170" y="2990"/>
                </a:lnTo>
                <a:lnTo>
                  <a:pt x="3156" y="3022"/>
                </a:lnTo>
                <a:lnTo>
                  <a:pt x="3138" y="3054"/>
                </a:lnTo>
                <a:lnTo>
                  <a:pt x="3114" y="3080"/>
                </a:lnTo>
                <a:lnTo>
                  <a:pt x="3084" y="3105"/>
                </a:lnTo>
                <a:lnTo>
                  <a:pt x="3080" y="3110"/>
                </a:lnTo>
                <a:lnTo>
                  <a:pt x="3048" y="3128"/>
                </a:lnTo>
                <a:lnTo>
                  <a:pt x="3013" y="3141"/>
                </a:lnTo>
                <a:lnTo>
                  <a:pt x="2977" y="3147"/>
                </a:lnTo>
                <a:lnTo>
                  <a:pt x="2941" y="3149"/>
                </a:lnTo>
                <a:lnTo>
                  <a:pt x="2905" y="3145"/>
                </a:lnTo>
                <a:lnTo>
                  <a:pt x="2870" y="3135"/>
                </a:lnTo>
                <a:lnTo>
                  <a:pt x="2837" y="3119"/>
                </a:lnTo>
                <a:lnTo>
                  <a:pt x="2807" y="3099"/>
                </a:lnTo>
                <a:lnTo>
                  <a:pt x="2780" y="3073"/>
                </a:lnTo>
                <a:lnTo>
                  <a:pt x="2786" y="3105"/>
                </a:lnTo>
                <a:lnTo>
                  <a:pt x="2788" y="3138"/>
                </a:lnTo>
                <a:lnTo>
                  <a:pt x="2786" y="3169"/>
                </a:lnTo>
                <a:lnTo>
                  <a:pt x="2780" y="3201"/>
                </a:lnTo>
                <a:lnTo>
                  <a:pt x="2769" y="3231"/>
                </a:lnTo>
                <a:lnTo>
                  <a:pt x="2754" y="3259"/>
                </a:lnTo>
                <a:lnTo>
                  <a:pt x="2735" y="3286"/>
                </a:lnTo>
                <a:lnTo>
                  <a:pt x="2710" y="3309"/>
                </a:lnTo>
                <a:lnTo>
                  <a:pt x="2682" y="3330"/>
                </a:lnTo>
                <a:lnTo>
                  <a:pt x="2651" y="3346"/>
                </a:lnTo>
                <a:lnTo>
                  <a:pt x="2617" y="3357"/>
                </a:lnTo>
                <a:lnTo>
                  <a:pt x="2581" y="3362"/>
                </a:lnTo>
                <a:lnTo>
                  <a:pt x="2546" y="3362"/>
                </a:lnTo>
                <a:lnTo>
                  <a:pt x="2512" y="3356"/>
                </a:lnTo>
                <a:lnTo>
                  <a:pt x="2479" y="3346"/>
                </a:lnTo>
                <a:lnTo>
                  <a:pt x="2447" y="3330"/>
                </a:lnTo>
                <a:lnTo>
                  <a:pt x="2418" y="3309"/>
                </a:lnTo>
                <a:lnTo>
                  <a:pt x="2393" y="3285"/>
                </a:lnTo>
                <a:lnTo>
                  <a:pt x="2369" y="3257"/>
                </a:lnTo>
                <a:lnTo>
                  <a:pt x="2363" y="3247"/>
                </a:lnTo>
                <a:lnTo>
                  <a:pt x="2373" y="3280"/>
                </a:lnTo>
                <a:lnTo>
                  <a:pt x="2378" y="3315"/>
                </a:lnTo>
                <a:lnTo>
                  <a:pt x="2377" y="3351"/>
                </a:lnTo>
                <a:lnTo>
                  <a:pt x="2369" y="3385"/>
                </a:lnTo>
                <a:lnTo>
                  <a:pt x="2356" y="3419"/>
                </a:lnTo>
                <a:lnTo>
                  <a:pt x="2339" y="3449"/>
                </a:lnTo>
                <a:lnTo>
                  <a:pt x="2316" y="3476"/>
                </a:lnTo>
                <a:lnTo>
                  <a:pt x="2289" y="3501"/>
                </a:lnTo>
                <a:lnTo>
                  <a:pt x="2260" y="3516"/>
                </a:lnTo>
                <a:lnTo>
                  <a:pt x="2229" y="3529"/>
                </a:lnTo>
                <a:lnTo>
                  <a:pt x="2196" y="3536"/>
                </a:lnTo>
                <a:lnTo>
                  <a:pt x="2163" y="3537"/>
                </a:lnTo>
                <a:lnTo>
                  <a:pt x="2131" y="3535"/>
                </a:lnTo>
                <a:lnTo>
                  <a:pt x="2099" y="3526"/>
                </a:lnTo>
                <a:lnTo>
                  <a:pt x="2070" y="3514"/>
                </a:lnTo>
                <a:lnTo>
                  <a:pt x="2042" y="3497"/>
                </a:lnTo>
                <a:lnTo>
                  <a:pt x="2016" y="3475"/>
                </a:lnTo>
                <a:lnTo>
                  <a:pt x="1994" y="3449"/>
                </a:lnTo>
                <a:lnTo>
                  <a:pt x="1958" y="3397"/>
                </a:lnTo>
                <a:lnTo>
                  <a:pt x="1953" y="3397"/>
                </a:lnTo>
                <a:lnTo>
                  <a:pt x="1920" y="3416"/>
                </a:lnTo>
                <a:lnTo>
                  <a:pt x="1886" y="3432"/>
                </a:lnTo>
                <a:lnTo>
                  <a:pt x="1850" y="3442"/>
                </a:lnTo>
                <a:lnTo>
                  <a:pt x="1815" y="3448"/>
                </a:lnTo>
                <a:lnTo>
                  <a:pt x="1779" y="3448"/>
                </a:lnTo>
                <a:lnTo>
                  <a:pt x="1748" y="3447"/>
                </a:lnTo>
                <a:lnTo>
                  <a:pt x="1704" y="3435"/>
                </a:lnTo>
                <a:lnTo>
                  <a:pt x="1664" y="3418"/>
                </a:lnTo>
                <a:lnTo>
                  <a:pt x="1627" y="3396"/>
                </a:lnTo>
                <a:lnTo>
                  <a:pt x="1596" y="3368"/>
                </a:lnTo>
                <a:lnTo>
                  <a:pt x="1568" y="3336"/>
                </a:lnTo>
                <a:lnTo>
                  <a:pt x="1550" y="3307"/>
                </a:lnTo>
                <a:lnTo>
                  <a:pt x="1536" y="3278"/>
                </a:lnTo>
                <a:lnTo>
                  <a:pt x="1525" y="3246"/>
                </a:lnTo>
                <a:lnTo>
                  <a:pt x="1519" y="3212"/>
                </a:lnTo>
                <a:lnTo>
                  <a:pt x="1487" y="3236"/>
                </a:lnTo>
                <a:lnTo>
                  <a:pt x="1451" y="3259"/>
                </a:lnTo>
                <a:lnTo>
                  <a:pt x="1412" y="3276"/>
                </a:lnTo>
                <a:lnTo>
                  <a:pt x="1370" y="3289"/>
                </a:lnTo>
                <a:lnTo>
                  <a:pt x="1328" y="3295"/>
                </a:lnTo>
                <a:lnTo>
                  <a:pt x="1283" y="3296"/>
                </a:lnTo>
                <a:lnTo>
                  <a:pt x="1264" y="3295"/>
                </a:lnTo>
                <a:lnTo>
                  <a:pt x="1247" y="3293"/>
                </a:lnTo>
                <a:lnTo>
                  <a:pt x="1206" y="3284"/>
                </a:lnTo>
                <a:lnTo>
                  <a:pt x="1167" y="3269"/>
                </a:lnTo>
                <a:lnTo>
                  <a:pt x="1130" y="3251"/>
                </a:lnTo>
                <a:lnTo>
                  <a:pt x="1096" y="3226"/>
                </a:lnTo>
                <a:lnTo>
                  <a:pt x="1066" y="3198"/>
                </a:lnTo>
                <a:lnTo>
                  <a:pt x="1038" y="3167"/>
                </a:lnTo>
                <a:lnTo>
                  <a:pt x="1014" y="3128"/>
                </a:lnTo>
                <a:lnTo>
                  <a:pt x="994" y="3086"/>
                </a:lnTo>
                <a:lnTo>
                  <a:pt x="982" y="3043"/>
                </a:lnTo>
                <a:lnTo>
                  <a:pt x="977" y="2998"/>
                </a:lnTo>
                <a:lnTo>
                  <a:pt x="979" y="2952"/>
                </a:lnTo>
                <a:lnTo>
                  <a:pt x="957" y="2951"/>
                </a:lnTo>
                <a:lnTo>
                  <a:pt x="933" y="2950"/>
                </a:lnTo>
                <a:lnTo>
                  <a:pt x="909" y="2949"/>
                </a:lnTo>
                <a:lnTo>
                  <a:pt x="869" y="2944"/>
                </a:lnTo>
                <a:lnTo>
                  <a:pt x="828" y="2937"/>
                </a:lnTo>
                <a:lnTo>
                  <a:pt x="792" y="2924"/>
                </a:lnTo>
                <a:lnTo>
                  <a:pt x="756" y="2907"/>
                </a:lnTo>
                <a:lnTo>
                  <a:pt x="724" y="2887"/>
                </a:lnTo>
                <a:lnTo>
                  <a:pt x="694" y="2861"/>
                </a:lnTo>
                <a:lnTo>
                  <a:pt x="668" y="2829"/>
                </a:lnTo>
                <a:lnTo>
                  <a:pt x="646" y="2794"/>
                </a:lnTo>
                <a:lnTo>
                  <a:pt x="629" y="2759"/>
                </a:lnTo>
                <a:lnTo>
                  <a:pt x="618" y="2721"/>
                </a:lnTo>
                <a:lnTo>
                  <a:pt x="610" y="2682"/>
                </a:lnTo>
                <a:lnTo>
                  <a:pt x="608" y="2641"/>
                </a:lnTo>
                <a:lnTo>
                  <a:pt x="566" y="2646"/>
                </a:lnTo>
                <a:lnTo>
                  <a:pt x="523" y="2646"/>
                </a:lnTo>
                <a:lnTo>
                  <a:pt x="504" y="2646"/>
                </a:lnTo>
                <a:lnTo>
                  <a:pt x="486" y="2644"/>
                </a:lnTo>
                <a:lnTo>
                  <a:pt x="446" y="2635"/>
                </a:lnTo>
                <a:lnTo>
                  <a:pt x="407" y="2620"/>
                </a:lnTo>
                <a:lnTo>
                  <a:pt x="370" y="2600"/>
                </a:lnTo>
                <a:lnTo>
                  <a:pt x="336" y="2577"/>
                </a:lnTo>
                <a:lnTo>
                  <a:pt x="305" y="2549"/>
                </a:lnTo>
                <a:lnTo>
                  <a:pt x="277" y="2518"/>
                </a:lnTo>
                <a:lnTo>
                  <a:pt x="256" y="2481"/>
                </a:lnTo>
                <a:lnTo>
                  <a:pt x="241" y="2442"/>
                </a:lnTo>
                <a:lnTo>
                  <a:pt x="230" y="2403"/>
                </a:lnTo>
                <a:lnTo>
                  <a:pt x="224" y="2363"/>
                </a:lnTo>
                <a:lnTo>
                  <a:pt x="224" y="2322"/>
                </a:lnTo>
                <a:lnTo>
                  <a:pt x="229" y="2281"/>
                </a:lnTo>
                <a:lnTo>
                  <a:pt x="238" y="2241"/>
                </a:lnTo>
                <a:lnTo>
                  <a:pt x="252" y="2203"/>
                </a:lnTo>
                <a:lnTo>
                  <a:pt x="270" y="2167"/>
                </a:lnTo>
                <a:lnTo>
                  <a:pt x="295" y="2133"/>
                </a:lnTo>
                <a:lnTo>
                  <a:pt x="323" y="2101"/>
                </a:lnTo>
                <a:lnTo>
                  <a:pt x="356" y="2073"/>
                </a:lnTo>
                <a:lnTo>
                  <a:pt x="409" y="2031"/>
                </a:lnTo>
                <a:lnTo>
                  <a:pt x="378" y="1972"/>
                </a:lnTo>
                <a:lnTo>
                  <a:pt x="341" y="1916"/>
                </a:lnTo>
                <a:lnTo>
                  <a:pt x="300" y="1865"/>
                </a:lnTo>
                <a:lnTo>
                  <a:pt x="253" y="1816"/>
                </a:lnTo>
                <a:lnTo>
                  <a:pt x="203" y="1772"/>
                </a:lnTo>
                <a:lnTo>
                  <a:pt x="150" y="1733"/>
                </a:lnTo>
                <a:lnTo>
                  <a:pt x="93" y="1698"/>
                </a:lnTo>
                <a:lnTo>
                  <a:pt x="0" y="1648"/>
                </a:lnTo>
                <a:lnTo>
                  <a:pt x="0"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grpSp>
        <p:nvGrpSpPr>
          <p:cNvPr id="55" name="Group 173"/>
          <p:cNvGrpSpPr>
            <a:grpSpLocks noChangeAspect="1"/>
          </p:cNvGrpSpPr>
          <p:nvPr/>
        </p:nvGrpSpPr>
        <p:grpSpPr bwMode="auto">
          <a:xfrm>
            <a:off x="9832150" y="4525226"/>
            <a:ext cx="219783" cy="260161"/>
            <a:chOff x="3009" y="456"/>
            <a:chExt cx="1339" cy="1585"/>
          </a:xfrm>
          <a:solidFill>
            <a:schemeClr val="bg1"/>
          </a:solidFill>
        </p:grpSpPr>
        <p:sp>
          <p:nvSpPr>
            <p:cNvPr id="56" name="Freeform 175"/>
            <p:cNvSpPr/>
            <p:nvPr/>
          </p:nvSpPr>
          <p:spPr bwMode="auto">
            <a:xfrm>
              <a:off x="3324" y="456"/>
              <a:ext cx="708" cy="941"/>
            </a:xfrm>
            <a:custGeom>
              <a:avLst/>
              <a:gdLst>
                <a:gd name="T0" fmla="*/ 1202 w 2123"/>
                <a:gd name="T1" fmla="*/ 7 h 2821"/>
                <a:gd name="T2" fmla="*/ 1371 w 2123"/>
                <a:gd name="T3" fmla="*/ 48 h 2821"/>
                <a:gd name="T4" fmla="*/ 1509 w 2123"/>
                <a:gd name="T5" fmla="*/ 113 h 2821"/>
                <a:gd name="T6" fmla="*/ 1633 w 2123"/>
                <a:gd name="T7" fmla="*/ 198 h 2821"/>
                <a:gd name="T8" fmla="*/ 1712 w 2123"/>
                <a:gd name="T9" fmla="*/ 278 h 2821"/>
                <a:gd name="T10" fmla="*/ 1751 w 2123"/>
                <a:gd name="T11" fmla="*/ 331 h 2821"/>
                <a:gd name="T12" fmla="*/ 1760 w 2123"/>
                <a:gd name="T13" fmla="*/ 344 h 2821"/>
                <a:gd name="T14" fmla="*/ 1783 w 2123"/>
                <a:gd name="T15" fmla="*/ 349 h 2821"/>
                <a:gd name="T16" fmla="*/ 1825 w 2123"/>
                <a:gd name="T17" fmla="*/ 363 h 2821"/>
                <a:gd name="T18" fmla="*/ 1880 w 2123"/>
                <a:gd name="T19" fmla="*/ 395 h 2821"/>
                <a:gd name="T20" fmla="*/ 1939 w 2123"/>
                <a:gd name="T21" fmla="*/ 451 h 2821"/>
                <a:gd name="T22" fmla="*/ 1993 w 2123"/>
                <a:gd name="T23" fmla="*/ 537 h 2821"/>
                <a:gd name="T24" fmla="*/ 2036 w 2123"/>
                <a:gd name="T25" fmla="*/ 658 h 2821"/>
                <a:gd name="T26" fmla="*/ 2060 w 2123"/>
                <a:gd name="T27" fmla="*/ 825 h 2821"/>
                <a:gd name="T28" fmla="*/ 2055 w 2123"/>
                <a:gd name="T29" fmla="*/ 1039 h 2821"/>
                <a:gd name="T30" fmla="*/ 2017 w 2123"/>
                <a:gd name="T31" fmla="*/ 1277 h 2821"/>
                <a:gd name="T32" fmla="*/ 2029 w 2123"/>
                <a:gd name="T33" fmla="*/ 1345 h 2821"/>
                <a:gd name="T34" fmla="*/ 2073 w 2123"/>
                <a:gd name="T35" fmla="*/ 1360 h 2821"/>
                <a:gd name="T36" fmla="*/ 2107 w 2123"/>
                <a:gd name="T37" fmla="*/ 1402 h 2821"/>
                <a:gd name="T38" fmla="*/ 2123 w 2123"/>
                <a:gd name="T39" fmla="*/ 1480 h 2821"/>
                <a:gd name="T40" fmla="*/ 2112 w 2123"/>
                <a:gd name="T41" fmla="*/ 1600 h 2821"/>
                <a:gd name="T42" fmla="*/ 2065 w 2123"/>
                <a:gd name="T43" fmla="*/ 1775 h 2821"/>
                <a:gd name="T44" fmla="*/ 2009 w 2123"/>
                <a:gd name="T45" fmla="*/ 1918 h 2821"/>
                <a:gd name="T46" fmla="*/ 1955 w 2123"/>
                <a:gd name="T47" fmla="*/ 1993 h 2821"/>
                <a:gd name="T48" fmla="*/ 1909 w 2123"/>
                <a:gd name="T49" fmla="*/ 2016 h 2821"/>
                <a:gd name="T50" fmla="*/ 1857 w 2123"/>
                <a:gd name="T51" fmla="*/ 2203 h 2821"/>
                <a:gd name="T52" fmla="*/ 1757 w 2123"/>
                <a:gd name="T53" fmla="*/ 2394 h 2821"/>
                <a:gd name="T54" fmla="*/ 1615 w 2123"/>
                <a:gd name="T55" fmla="*/ 2570 h 2821"/>
                <a:gd name="T56" fmla="*/ 1431 w 2123"/>
                <a:gd name="T57" fmla="*/ 2714 h 2821"/>
                <a:gd name="T58" fmla="*/ 1213 w 2123"/>
                <a:gd name="T59" fmla="*/ 2803 h 2821"/>
                <a:gd name="T60" fmla="*/ 984 w 2123"/>
                <a:gd name="T61" fmla="*/ 2816 h 2821"/>
                <a:gd name="T62" fmla="*/ 760 w 2123"/>
                <a:gd name="T63" fmla="*/ 2751 h 2821"/>
                <a:gd name="T64" fmla="*/ 563 w 2123"/>
                <a:gd name="T65" fmla="*/ 2624 h 2821"/>
                <a:gd name="T66" fmla="*/ 406 w 2123"/>
                <a:gd name="T67" fmla="*/ 2458 h 2821"/>
                <a:gd name="T68" fmla="*/ 293 w 2123"/>
                <a:gd name="T69" fmla="*/ 2268 h 2821"/>
                <a:gd name="T70" fmla="*/ 226 w 2123"/>
                <a:gd name="T71" fmla="*/ 2077 h 2821"/>
                <a:gd name="T72" fmla="*/ 184 w 2123"/>
                <a:gd name="T73" fmla="*/ 2005 h 2821"/>
                <a:gd name="T74" fmla="*/ 134 w 2123"/>
                <a:gd name="T75" fmla="*/ 1950 h 2821"/>
                <a:gd name="T76" fmla="*/ 77 w 2123"/>
                <a:gd name="T77" fmla="*/ 1831 h 2821"/>
                <a:gd name="T78" fmla="*/ 22 w 2123"/>
                <a:gd name="T79" fmla="*/ 1652 h 2821"/>
                <a:gd name="T80" fmla="*/ 0 w 2123"/>
                <a:gd name="T81" fmla="*/ 1515 h 2821"/>
                <a:gd name="T82" fmla="*/ 9 w 2123"/>
                <a:gd name="T83" fmla="*/ 1425 h 2821"/>
                <a:gd name="T84" fmla="*/ 37 w 2123"/>
                <a:gd name="T85" fmla="*/ 1371 h 2821"/>
                <a:gd name="T86" fmla="*/ 79 w 2123"/>
                <a:gd name="T87" fmla="*/ 1348 h 2821"/>
                <a:gd name="T88" fmla="*/ 126 w 2123"/>
                <a:gd name="T89" fmla="*/ 1345 h 2821"/>
                <a:gd name="T90" fmla="*/ 77 w 2123"/>
                <a:gd name="T91" fmla="*/ 1139 h 2821"/>
                <a:gd name="T92" fmla="*/ 67 w 2123"/>
                <a:gd name="T93" fmla="*/ 923 h 2821"/>
                <a:gd name="T94" fmla="*/ 110 w 2123"/>
                <a:gd name="T95" fmla="*/ 710 h 2821"/>
                <a:gd name="T96" fmla="*/ 208 w 2123"/>
                <a:gd name="T97" fmla="*/ 511 h 2821"/>
                <a:gd name="T98" fmla="*/ 338 w 2123"/>
                <a:gd name="T99" fmla="*/ 349 h 2821"/>
                <a:gd name="T100" fmla="*/ 507 w 2123"/>
                <a:gd name="T101" fmla="*/ 200 h 2821"/>
                <a:gd name="T102" fmla="*/ 676 w 2123"/>
                <a:gd name="T103" fmla="*/ 93 h 2821"/>
                <a:gd name="T104" fmla="*/ 858 w 2123"/>
                <a:gd name="T105" fmla="*/ 25 h 2821"/>
                <a:gd name="T106" fmla="*/ 1070 w 2123"/>
                <a:gd name="T107" fmla="*/ 0 h 2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23" h="2821">
                  <a:moveTo>
                    <a:pt x="1070" y="0"/>
                  </a:moveTo>
                  <a:lnTo>
                    <a:pt x="1138" y="2"/>
                  </a:lnTo>
                  <a:lnTo>
                    <a:pt x="1202" y="7"/>
                  </a:lnTo>
                  <a:lnTo>
                    <a:pt x="1262" y="18"/>
                  </a:lnTo>
                  <a:lnTo>
                    <a:pt x="1319" y="32"/>
                  </a:lnTo>
                  <a:lnTo>
                    <a:pt x="1371" y="48"/>
                  </a:lnTo>
                  <a:lnTo>
                    <a:pt x="1422" y="68"/>
                  </a:lnTo>
                  <a:lnTo>
                    <a:pt x="1467" y="90"/>
                  </a:lnTo>
                  <a:lnTo>
                    <a:pt x="1509" y="113"/>
                  </a:lnTo>
                  <a:lnTo>
                    <a:pt x="1555" y="141"/>
                  </a:lnTo>
                  <a:lnTo>
                    <a:pt x="1597" y="169"/>
                  </a:lnTo>
                  <a:lnTo>
                    <a:pt x="1633" y="198"/>
                  </a:lnTo>
                  <a:lnTo>
                    <a:pt x="1664" y="226"/>
                  </a:lnTo>
                  <a:lnTo>
                    <a:pt x="1690" y="253"/>
                  </a:lnTo>
                  <a:lnTo>
                    <a:pt x="1712" y="278"/>
                  </a:lnTo>
                  <a:lnTo>
                    <a:pt x="1729" y="300"/>
                  </a:lnTo>
                  <a:lnTo>
                    <a:pt x="1742" y="318"/>
                  </a:lnTo>
                  <a:lnTo>
                    <a:pt x="1751" y="331"/>
                  </a:lnTo>
                  <a:lnTo>
                    <a:pt x="1757" y="340"/>
                  </a:lnTo>
                  <a:lnTo>
                    <a:pt x="1758" y="344"/>
                  </a:lnTo>
                  <a:lnTo>
                    <a:pt x="1760" y="344"/>
                  </a:lnTo>
                  <a:lnTo>
                    <a:pt x="1765" y="344"/>
                  </a:lnTo>
                  <a:lnTo>
                    <a:pt x="1773" y="346"/>
                  </a:lnTo>
                  <a:lnTo>
                    <a:pt x="1783" y="349"/>
                  </a:lnTo>
                  <a:lnTo>
                    <a:pt x="1796" y="352"/>
                  </a:lnTo>
                  <a:lnTo>
                    <a:pt x="1809" y="356"/>
                  </a:lnTo>
                  <a:lnTo>
                    <a:pt x="1825" y="363"/>
                  </a:lnTo>
                  <a:lnTo>
                    <a:pt x="1842" y="372"/>
                  </a:lnTo>
                  <a:lnTo>
                    <a:pt x="1861" y="382"/>
                  </a:lnTo>
                  <a:lnTo>
                    <a:pt x="1880" y="395"/>
                  </a:lnTo>
                  <a:lnTo>
                    <a:pt x="1899" y="411"/>
                  </a:lnTo>
                  <a:lnTo>
                    <a:pt x="1919" y="430"/>
                  </a:lnTo>
                  <a:lnTo>
                    <a:pt x="1939" y="451"/>
                  </a:lnTo>
                  <a:lnTo>
                    <a:pt x="1958" y="476"/>
                  </a:lnTo>
                  <a:lnTo>
                    <a:pt x="1975" y="505"/>
                  </a:lnTo>
                  <a:lnTo>
                    <a:pt x="1993" y="537"/>
                  </a:lnTo>
                  <a:lnTo>
                    <a:pt x="2009" y="573"/>
                  </a:lnTo>
                  <a:lnTo>
                    <a:pt x="2023" y="613"/>
                  </a:lnTo>
                  <a:lnTo>
                    <a:pt x="2036" y="658"/>
                  </a:lnTo>
                  <a:lnTo>
                    <a:pt x="2046" y="709"/>
                  </a:lnTo>
                  <a:lnTo>
                    <a:pt x="2055" y="764"/>
                  </a:lnTo>
                  <a:lnTo>
                    <a:pt x="2060" y="825"/>
                  </a:lnTo>
                  <a:lnTo>
                    <a:pt x="2061" y="890"/>
                  </a:lnTo>
                  <a:lnTo>
                    <a:pt x="2060" y="961"/>
                  </a:lnTo>
                  <a:lnTo>
                    <a:pt x="2055" y="1039"/>
                  </a:lnTo>
                  <a:lnTo>
                    <a:pt x="2046" y="1121"/>
                  </a:lnTo>
                  <a:lnTo>
                    <a:pt x="2032" y="1212"/>
                  </a:lnTo>
                  <a:lnTo>
                    <a:pt x="2017" y="1277"/>
                  </a:lnTo>
                  <a:lnTo>
                    <a:pt x="1997" y="1345"/>
                  </a:lnTo>
                  <a:lnTo>
                    <a:pt x="2013" y="1344"/>
                  </a:lnTo>
                  <a:lnTo>
                    <a:pt x="2029" y="1345"/>
                  </a:lnTo>
                  <a:lnTo>
                    <a:pt x="2044" y="1348"/>
                  </a:lnTo>
                  <a:lnTo>
                    <a:pt x="2060" y="1353"/>
                  </a:lnTo>
                  <a:lnTo>
                    <a:pt x="2073" y="1360"/>
                  </a:lnTo>
                  <a:lnTo>
                    <a:pt x="2086" y="1371"/>
                  </a:lnTo>
                  <a:lnTo>
                    <a:pt x="2097" y="1384"/>
                  </a:lnTo>
                  <a:lnTo>
                    <a:pt x="2107" y="1402"/>
                  </a:lnTo>
                  <a:lnTo>
                    <a:pt x="2115" y="1423"/>
                  </a:lnTo>
                  <a:lnTo>
                    <a:pt x="2120" y="1449"/>
                  </a:lnTo>
                  <a:lnTo>
                    <a:pt x="2123" y="1480"/>
                  </a:lnTo>
                  <a:lnTo>
                    <a:pt x="2122" y="1515"/>
                  </a:lnTo>
                  <a:lnTo>
                    <a:pt x="2119" y="1554"/>
                  </a:lnTo>
                  <a:lnTo>
                    <a:pt x="2112" y="1600"/>
                  </a:lnTo>
                  <a:lnTo>
                    <a:pt x="2102" y="1652"/>
                  </a:lnTo>
                  <a:lnTo>
                    <a:pt x="2086" y="1708"/>
                  </a:lnTo>
                  <a:lnTo>
                    <a:pt x="2065" y="1775"/>
                  </a:lnTo>
                  <a:lnTo>
                    <a:pt x="2046" y="1831"/>
                  </a:lnTo>
                  <a:lnTo>
                    <a:pt x="2028" y="1879"/>
                  </a:lnTo>
                  <a:lnTo>
                    <a:pt x="2009" y="1918"/>
                  </a:lnTo>
                  <a:lnTo>
                    <a:pt x="1990" y="1950"/>
                  </a:lnTo>
                  <a:lnTo>
                    <a:pt x="1973" y="1975"/>
                  </a:lnTo>
                  <a:lnTo>
                    <a:pt x="1955" y="1993"/>
                  </a:lnTo>
                  <a:lnTo>
                    <a:pt x="1939" y="2005"/>
                  </a:lnTo>
                  <a:lnTo>
                    <a:pt x="1925" y="2012"/>
                  </a:lnTo>
                  <a:lnTo>
                    <a:pt x="1909" y="2016"/>
                  </a:lnTo>
                  <a:lnTo>
                    <a:pt x="1897" y="2077"/>
                  </a:lnTo>
                  <a:lnTo>
                    <a:pt x="1880" y="2139"/>
                  </a:lnTo>
                  <a:lnTo>
                    <a:pt x="1857" y="2203"/>
                  </a:lnTo>
                  <a:lnTo>
                    <a:pt x="1829" y="2268"/>
                  </a:lnTo>
                  <a:lnTo>
                    <a:pt x="1796" y="2332"/>
                  </a:lnTo>
                  <a:lnTo>
                    <a:pt x="1757" y="2394"/>
                  </a:lnTo>
                  <a:lnTo>
                    <a:pt x="1715" y="2456"/>
                  </a:lnTo>
                  <a:lnTo>
                    <a:pt x="1667" y="2514"/>
                  </a:lnTo>
                  <a:lnTo>
                    <a:pt x="1615" y="2570"/>
                  </a:lnTo>
                  <a:lnTo>
                    <a:pt x="1558" y="2622"/>
                  </a:lnTo>
                  <a:lnTo>
                    <a:pt x="1496" y="2670"/>
                  </a:lnTo>
                  <a:lnTo>
                    <a:pt x="1431" y="2714"/>
                  </a:lnTo>
                  <a:lnTo>
                    <a:pt x="1361" y="2750"/>
                  </a:lnTo>
                  <a:lnTo>
                    <a:pt x="1289" y="2780"/>
                  </a:lnTo>
                  <a:lnTo>
                    <a:pt x="1213" y="2803"/>
                  </a:lnTo>
                  <a:lnTo>
                    <a:pt x="1138" y="2816"/>
                  </a:lnTo>
                  <a:lnTo>
                    <a:pt x="1061" y="2821"/>
                  </a:lnTo>
                  <a:lnTo>
                    <a:pt x="984" y="2816"/>
                  </a:lnTo>
                  <a:lnTo>
                    <a:pt x="909" y="2803"/>
                  </a:lnTo>
                  <a:lnTo>
                    <a:pt x="834" y="2782"/>
                  </a:lnTo>
                  <a:lnTo>
                    <a:pt x="760" y="2751"/>
                  </a:lnTo>
                  <a:lnTo>
                    <a:pt x="689" y="2714"/>
                  </a:lnTo>
                  <a:lnTo>
                    <a:pt x="623" y="2672"/>
                  </a:lnTo>
                  <a:lnTo>
                    <a:pt x="563" y="2624"/>
                  </a:lnTo>
                  <a:lnTo>
                    <a:pt x="506" y="2572"/>
                  </a:lnTo>
                  <a:lnTo>
                    <a:pt x="454" y="2515"/>
                  </a:lnTo>
                  <a:lnTo>
                    <a:pt x="406" y="2458"/>
                  </a:lnTo>
                  <a:lnTo>
                    <a:pt x="364" y="2395"/>
                  </a:lnTo>
                  <a:lnTo>
                    <a:pt x="326" y="2333"/>
                  </a:lnTo>
                  <a:lnTo>
                    <a:pt x="293" y="2268"/>
                  </a:lnTo>
                  <a:lnTo>
                    <a:pt x="265" y="2204"/>
                  </a:lnTo>
                  <a:lnTo>
                    <a:pt x="244" y="2141"/>
                  </a:lnTo>
                  <a:lnTo>
                    <a:pt x="226" y="2077"/>
                  </a:lnTo>
                  <a:lnTo>
                    <a:pt x="215" y="2016"/>
                  </a:lnTo>
                  <a:lnTo>
                    <a:pt x="200" y="2012"/>
                  </a:lnTo>
                  <a:lnTo>
                    <a:pt x="184" y="2005"/>
                  </a:lnTo>
                  <a:lnTo>
                    <a:pt x="168" y="1993"/>
                  </a:lnTo>
                  <a:lnTo>
                    <a:pt x="151" y="1975"/>
                  </a:lnTo>
                  <a:lnTo>
                    <a:pt x="134" y="1950"/>
                  </a:lnTo>
                  <a:lnTo>
                    <a:pt x="115" y="1918"/>
                  </a:lnTo>
                  <a:lnTo>
                    <a:pt x="96" y="1879"/>
                  </a:lnTo>
                  <a:lnTo>
                    <a:pt x="77" y="1831"/>
                  </a:lnTo>
                  <a:lnTo>
                    <a:pt x="57" y="1776"/>
                  </a:lnTo>
                  <a:lnTo>
                    <a:pt x="37" y="1710"/>
                  </a:lnTo>
                  <a:lnTo>
                    <a:pt x="22" y="1652"/>
                  </a:lnTo>
                  <a:lnTo>
                    <a:pt x="10" y="1601"/>
                  </a:lnTo>
                  <a:lnTo>
                    <a:pt x="5" y="1555"/>
                  </a:lnTo>
                  <a:lnTo>
                    <a:pt x="0" y="1515"/>
                  </a:lnTo>
                  <a:lnTo>
                    <a:pt x="0" y="1480"/>
                  </a:lnTo>
                  <a:lnTo>
                    <a:pt x="3" y="1451"/>
                  </a:lnTo>
                  <a:lnTo>
                    <a:pt x="9" y="1425"/>
                  </a:lnTo>
                  <a:lnTo>
                    <a:pt x="16" y="1403"/>
                  </a:lnTo>
                  <a:lnTo>
                    <a:pt x="25" y="1386"/>
                  </a:lnTo>
                  <a:lnTo>
                    <a:pt x="37" y="1371"/>
                  </a:lnTo>
                  <a:lnTo>
                    <a:pt x="50" y="1361"/>
                  </a:lnTo>
                  <a:lnTo>
                    <a:pt x="64" y="1354"/>
                  </a:lnTo>
                  <a:lnTo>
                    <a:pt x="79" y="1348"/>
                  </a:lnTo>
                  <a:lnTo>
                    <a:pt x="94" y="1345"/>
                  </a:lnTo>
                  <a:lnTo>
                    <a:pt x="110" y="1345"/>
                  </a:lnTo>
                  <a:lnTo>
                    <a:pt x="126" y="1345"/>
                  </a:lnTo>
                  <a:lnTo>
                    <a:pt x="105" y="1279"/>
                  </a:lnTo>
                  <a:lnTo>
                    <a:pt x="90" y="1212"/>
                  </a:lnTo>
                  <a:lnTo>
                    <a:pt x="77" y="1139"/>
                  </a:lnTo>
                  <a:lnTo>
                    <a:pt x="68" y="1065"/>
                  </a:lnTo>
                  <a:lnTo>
                    <a:pt x="65" y="992"/>
                  </a:lnTo>
                  <a:lnTo>
                    <a:pt x="67" y="923"/>
                  </a:lnTo>
                  <a:lnTo>
                    <a:pt x="74" y="854"/>
                  </a:lnTo>
                  <a:lnTo>
                    <a:pt x="89" y="786"/>
                  </a:lnTo>
                  <a:lnTo>
                    <a:pt x="110" y="710"/>
                  </a:lnTo>
                  <a:lnTo>
                    <a:pt x="137" y="640"/>
                  </a:lnTo>
                  <a:lnTo>
                    <a:pt x="170" y="573"/>
                  </a:lnTo>
                  <a:lnTo>
                    <a:pt x="208" y="511"/>
                  </a:lnTo>
                  <a:lnTo>
                    <a:pt x="248" y="453"/>
                  </a:lnTo>
                  <a:lnTo>
                    <a:pt x="292" y="399"/>
                  </a:lnTo>
                  <a:lnTo>
                    <a:pt x="338" y="349"/>
                  </a:lnTo>
                  <a:lnTo>
                    <a:pt x="392" y="295"/>
                  </a:lnTo>
                  <a:lnTo>
                    <a:pt x="448" y="245"/>
                  </a:lnTo>
                  <a:lnTo>
                    <a:pt x="507" y="200"/>
                  </a:lnTo>
                  <a:lnTo>
                    <a:pt x="568" y="158"/>
                  </a:lnTo>
                  <a:lnTo>
                    <a:pt x="621" y="123"/>
                  </a:lnTo>
                  <a:lnTo>
                    <a:pt x="676" y="93"/>
                  </a:lnTo>
                  <a:lnTo>
                    <a:pt x="734" y="65"/>
                  </a:lnTo>
                  <a:lnTo>
                    <a:pt x="793" y="42"/>
                  </a:lnTo>
                  <a:lnTo>
                    <a:pt x="858" y="25"/>
                  </a:lnTo>
                  <a:lnTo>
                    <a:pt x="926" y="10"/>
                  </a:lnTo>
                  <a:lnTo>
                    <a:pt x="997" y="5"/>
                  </a:lnTo>
                  <a:lnTo>
                    <a:pt x="1070" y="0"/>
                  </a:lnTo>
                  <a:close/>
                </a:path>
              </a:pathLst>
            </a:custGeom>
            <a:grpFill/>
            <a:ln w="0">
              <a:noFill/>
              <a:prstDash val="solid"/>
              <a:round/>
            </a:ln>
          </p:spPr>
          <p:txBody>
            <a:bodyPr/>
            <a:lstStyle/>
            <a:p>
              <a:pPr eaLnBrk="1" fontAlgn="auto" hangingPunct="1">
                <a:spcBef>
                  <a:spcPts val="0"/>
                </a:spcBef>
                <a:spcAft>
                  <a:spcPts val="0"/>
                </a:spcAft>
                <a:defRPr/>
              </a:pPr>
              <a:endParaRPr lang="en-US">
                <a:latin typeface="+mn-lt"/>
              </a:endParaRPr>
            </a:p>
          </p:txBody>
        </p:sp>
        <p:sp>
          <p:nvSpPr>
            <p:cNvPr id="57" name="Freeform 176"/>
            <p:cNvSpPr/>
            <p:nvPr/>
          </p:nvSpPr>
          <p:spPr bwMode="auto">
            <a:xfrm>
              <a:off x="3009" y="1357"/>
              <a:ext cx="1339" cy="684"/>
            </a:xfrm>
            <a:custGeom>
              <a:avLst/>
              <a:gdLst>
                <a:gd name="T0" fmla="*/ 1677 w 4017"/>
                <a:gd name="T1" fmla="*/ 1196 h 2051"/>
                <a:gd name="T2" fmla="*/ 1822 w 4017"/>
                <a:gd name="T3" fmla="*/ 765 h 2051"/>
                <a:gd name="T4" fmla="*/ 1743 w 4017"/>
                <a:gd name="T5" fmla="*/ 583 h 2051"/>
                <a:gd name="T6" fmla="*/ 1739 w 4017"/>
                <a:gd name="T7" fmla="*/ 459 h 2051"/>
                <a:gd name="T8" fmla="*/ 1787 w 4017"/>
                <a:gd name="T9" fmla="*/ 378 h 2051"/>
                <a:gd name="T10" fmla="*/ 1862 w 4017"/>
                <a:gd name="T11" fmla="*/ 334 h 2051"/>
                <a:gd name="T12" fmla="*/ 1939 w 4017"/>
                <a:gd name="T13" fmla="*/ 314 h 2051"/>
                <a:gd name="T14" fmla="*/ 1995 w 4017"/>
                <a:gd name="T15" fmla="*/ 310 h 2051"/>
                <a:gd name="T16" fmla="*/ 2022 w 4017"/>
                <a:gd name="T17" fmla="*/ 310 h 2051"/>
                <a:gd name="T18" fmla="*/ 2078 w 4017"/>
                <a:gd name="T19" fmla="*/ 314 h 2051"/>
                <a:gd name="T20" fmla="*/ 2155 w 4017"/>
                <a:gd name="T21" fmla="*/ 334 h 2051"/>
                <a:gd name="T22" fmla="*/ 2230 w 4017"/>
                <a:gd name="T23" fmla="*/ 378 h 2051"/>
                <a:gd name="T24" fmla="*/ 2278 w 4017"/>
                <a:gd name="T25" fmla="*/ 459 h 2051"/>
                <a:gd name="T26" fmla="*/ 2274 w 4017"/>
                <a:gd name="T27" fmla="*/ 583 h 2051"/>
                <a:gd name="T28" fmla="*/ 2195 w 4017"/>
                <a:gd name="T29" fmla="*/ 765 h 2051"/>
                <a:gd name="T30" fmla="*/ 2340 w 4017"/>
                <a:gd name="T31" fmla="*/ 1196 h 2051"/>
                <a:gd name="T32" fmla="*/ 2724 w 4017"/>
                <a:gd name="T33" fmla="*/ 1 h 2051"/>
                <a:gd name="T34" fmla="*/ 2801 w 4017"/>
                <a:gd name="T35" fmla="*/ 51 h 2051"/>
                <a:gd name="T36" fmla="*/ 2963 w 4017"/>
                <a:gd name="T37" fmla="*/ 146 h 2051"/>
                <a:gd name="T38" fmla="*/ 3195 w 4017"/>
                <a:gd name="T39" fmla="*/ 260 h 2051"/>
                <a:gd name="T40" fmla="*/ 3479 w 4017"/>
                <a:gd name="T41" fmla="*/ 370 h 2051"/>
                <a:gd name="T42" fmla="*/ 3742 w 4017"/>
                <a:gd name="T43" fmla="*/ 456 h 2051"/>
                <a:gd name="T44" fmla="*/ 3894 w 4017"/>
                <a:gd name="T45" fmla="*/ 589 h 2051"/>
                <a:gd name="T46" fmla="*/ 3978 w 4017"/>
                <a:gd name="T47" fmla="*/ 765 h 2051"/>
                <a:gd name="T48" fmla="*/ 4013 w 4017"/>
                <a:gd name="T49" fmla="*/ 953 h 2051"/>
                <a:gd name="T50" fmla="*/ 4016 w 4017"/>
                <a:gd name="T51" fmla="*/ 1121 h 2051"/>
                <a:gd name="T52" fmla="*/ 4011 w 4017"/>
                <a:gd name="T53" fmla="*/ 1198 h 2051"/>
                <a:gd name="T54" fmla="*/ 3998 w 4017"/>
                <a:gd name="T55" fmla="*/ 1339 h 2051"/>
                <a:gd name="T56" fmla="*/ 3981 w 4017"/>
                <a:gd name="T57" fmla="*/ 1507 h 2051"/>
                <a:gd name="T58" fmla="*/ 3958 w 4017"/>
                <a:gd name="T59" fmla="*/ 1584 h 2051"/>
                <a:gd name="T60" fmla="*/ 3856 w 4017"/>
                <a:gd name="T61" fmla="*/ 1640 h 2051"/>
                <a:gd name="T62" fmla="*/ 3659 w 4017"/>
                <a:gd name="T63" fmla="*/ 1733 h 2051"/>
                <a:gd name="T64" fmla="*/ 3369 w 4017"/>
                <a:gd name="T65" fmla="*/ 1841 h 2051"/>
                <a:gd name="T66" fmla="*/ 2995 w 4017"/>
                <a:gd name="T67" fmla="*/ 1944 h 2051"/>
                <a:gd name="T68" fmla="*/ 2539 w 4017"/>
                <a:gd name="T69" fmla="*/ 2022 h 2051"/>
                <a:gd name="T70" fmla="*/ 2007 w 4017"/>
                <a:gd name="T71" fmla="*/ 2051 h 2051"/>
                <a:gd name="T72" fmla="*/ 1478 w 4017"/>
                <a:gd name="T73" fmla="*/ 2021 h 2051"/>
                <a:gd name="T74" fmla="*/ 1022 w 4017"/>
                <a:gd name="T75" fmla="*/ 1944 h 2051"/>
                <a:gd name="T76" fmla="*/ 648 w 4017"/>
                <a:gd name="T77" fmla="*/ 1841 h 2051"/>
                <a:gd name="T78" fmla="*/ 358 w 4017"/>
                <a:gd name="T79" fmla="*/ 1733 h 2051"/>
                <a:gd name="T80" fmla="*/ 161 w 4017"/>
                <a:gd name="T81" fmla="*/ 1640 h 2051"/>
                <a:gd name="T82" fmla="*/ 59 w 4017"/>
                <a:gd name="T83" fmla="*/ 1584 h 2051"/>
                <a:gd name="T84" fmla="*/ 36 w 4017"/>
                <a:gd name="T85" fmla="*/ 1507 h 2051"/>
                <a:gd name="T86" fmla="*/ 19 w 4017"/>
                <a:gd name="T87" fmla="*/ 1339 h 2051"/>
                <a:gd name="T88" fmla="*/ 6 w 4017"/>
                <a:gd name="T89" fmla="*/ 1198 h 2051"/>
                <a:gd name="T90" fmla="*/ 1 w 4017"/>
                <a:gd name="T91" fmla="*/ 1121 h 2051"/>
                <a:gd name="T92" fmla="*/ 4 w 4017"/>
                <a:gd name="T93" fmla="*/ 953 h 2051"/>
                <a:gd name="T94" fmla="*/ 38 w 4017"/>
                <a:gd name="T95" fmla="*/ 765 h 2051"/>
                <a:gd name="T96" fmla="*/ 123 w 4017"/>
                <a:gd name="T97" fmla="*/ 589 h 2051"/>
                <a:gd name="T98" fmla="*/ 274 w 4017"/>
                <a:gd name="T99" fmla="*/ 456 h 2051"/>
                <a:gd name="T100" fmla="*/ 538 w 4017"/>
                <a:gd name="T101" fmla="*/ 370 h 2051"/>
                <a:gd name="T102" fmla="*/ 820 w 4017"/>
                <a:gd name="T103" fmla="*/ 260 h 2051"/>
                <a:gd name="T104" fmla="*/ 1052 w 4017"/>
                <a:gd name="T105" fmla="*/ 146 h 2051"/>
                <a:gd name="T106" fmla="*/ 1216 w 4017"/>
                <a:gd name="T107" fmla="*/ 51 h 2051"/>
                <a:gd name="T108" fmla="*/ 1291 w 4017"/>
                <a:gd name="T109" fmla="*/ 1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17" h="2051">
                  <a:moveTo>
                    <a:pt x="1294" y="0"/>
                  </a:moveTo>
                  <a:lnTo>
                    <a:pt x="1614" y="1008"/>
                  </a:lnTo>
                  <a:lnTo>
                    <a:pt x="1675" y="1199"/>
                  </a:lnTo>
                  <a:lnTo>
                    <a:pt x="1677" y="1196"/>
                  </a:lnTo>
                  <a:lnTo>
                    <a:pt x="1729" y="1357"/>
                  </a:lnTo>
                  <a:lnTo>
                    <a:pt x="1897" y="879"/>
                  </a:lnTo>
                  <a:lnTo>
                    <a:pt x="1856" y="820"/>
                  </a:lnTo>
                  <a:lnTo>
                    <a:pt x="1822" y="765"/>
                  </a:lnTo>
                  <a:lnTo>
                    <a:pt x="1794" y="713"/>
                  </a:lnTo>
                  <a:lnTo>
                    <a:pt x="1771" y="667"/>
                  </a:lnTo>
                  <a:lnTo>
                    <a:pt x="1755" y="623"/>
                  </a:lnTo>
                  <a:lnTo>
                    <a:pt x="1743" y="583"/>
                  </a:lnTo>
                  <a:lnTo>
                    <a:pt x="1736" y="547"/>
                  </a:lnTo>
                  <a:lnTo>
                    <a:pt x="1733" y="515"/>
                  </a:lnTo>
                  <a:lnTo>
                    <a:pt x="1735" y="485"/>
                  </a:lnTo>
                  <a:lnTo>
                    <a:pt x="1739" y="459"/>
                  </a:lnTo>
                  <a:lnTo>
                    <a:pt x="1748" y="434"/>
                  </a:lnTo>
                  <a:lnTo>
                    <a:pt x="1758" y="412"/>
                  </a:lnTo>
                  <a:lnTo>
                    <a:pt x="1772" y="395"/>
                  </a:lnTo>
                  <a:lnTo>
                    <a:pt x="1787" y="378"/>
                  </a:lnTo>
                  <a:lnTo>
                    <a:pt x="1804" y="365"/>
                  </a:lnTo>
                  <a:lnTo>
                    <a:pt x="1823" y="352"/>
                  </a:lnTo>
                  <a:lnTo>
                    <a:pt x="1842" y="341"/>
                  </a:lnTo>
                  <a:lnTo>
                    <a:pt x="1862" y="334"/>
                  </a:lnTo>
                  <a:lnTo>
                    <a:pt x="1882" y="327"/>
                  </a:lnTo>
                  <a:lnTo>
                    <a:pt x="1901" y="321"/>
                  </a:lnTo>
                  <a:lnTo>
                    <a:pt x="1922" y="317"/>
                  </a:lnTo>
                  <a:lnTo>
                    <a:pt x="1939" y="314"/>
                  </a:lnTo>
                  <a:lnTo>
                    <a:pt x="1956" y="312"/>
                  </a:lnTo>
                  <a:lnTo>
                    <a:pt x="1972" y="311"/>
                  </a:lnTo>
                  <a:lnTo>
                    <a:pt x="1985" y="310"/>
                  </a:lnTo>
                  <a:lnTo>
                    <a:pt x="1995" y="310"/>
                  </a:lnTo>
                  <a:lnTo>
                    <a:pt x="2004" y="310"/>
                  </a:lnTo>
                  <a:lnTo>
                    <a:pt x="2007" y="310"/>
                  </a:lnTo>
                  <a:lnTo>
                    <a:pt x="2013" y="310"/>
                  </a:lnTo>
                  <a:lnTo>
                    <a:pt x="2022" y="310"/>
                  </a:lnTo>
                  <a:lnTo>
                    <a:pt x="2032" y="310"/>
                  </a:lnTo>
                  <a:lnTo>
                    <a:pt x="2045" y="311"/>
                  </a:lnTo>
                  <a:lnTo>
                    <a:pt x="2061" y="312"/>
                  </a:lnTo>
                  <a:lnTo>
                    <a:pt x="2078" y="314"/>
                  </a:lnTo>
                  <a:lnTo>
                    <a:pt x="2095" y="317"/>
                  </a:lnTo>
                  <a:lnTo>
                    <a:pt x="2116" y="321"/>
                  </a:lnTo>
                  <a:lnTo>
                    <a:pt x="2135" y="327"/>
                  </a:lnTo>
                  <a:lnTo>
                    <a:pt x="2155" y="334"/>
                  </a:lnTo>
                  <a:lnTo>
                    <a:pt x="2175" y="341"/>
                  </a:lnTo>
                  <a:lnTo>
                    <a:pt x="2194" y="352"/>
                  </a:lnTo>
                  <a:lnTo>
                    <a:pt x="2213" y="365"/>
                  </a:lnTo>
                  <a:lnTo>
                    <a:pt x="2230" y="378"/>
                  </a:lnTo>
                  <a:lnTo>
                    <a:pt x="2245" y="395"/>
                  </a:lnTo>
                  <a:lnTo>
                    <a:pt x="2259" y="412"/>
                  </a:lnTo>
                  <a:lnTo>
                    <a:pt x="2269" y="434"/>
                  </a:lnTo>
                  <a:lnTo>
                    <a:pt x="2278" y="459"/>
                  </a:lnTo>
                  <a:lnTo>
                    <a:pt x="2282" y="485"/>
                  </a:lnTo>
                  <a:lnTo>
                    <a:pt x="2284" y="515"/>
                  </a:lnTo>
                  <a:lnTo>
                    <a:pt x="2281" y="547"/>
                  </a:lnTo>
                  <a:lnTo>
                    <a:pt x="2274" y="583"/>
                  </a:lnTo>
                  <a:lnTo>
                    <a:pt x="2262" y="623"/>
                  </a:lnTo>
                  <a:lnTo>
                    <a:pt x="2246" y="667"/>
                  </a:lnTo>
                  <a:lnTo>
                    <a:pt x="2223" y="713"/>
                  </a:lnTo>
                  <a:lnTo>
                    <a:pt x="2195" y="765"/>
                  </a:lnTo>
                  <a:lnTo>
                    <a:pt x="2161" y="820"/>
                  </a:lnTo>
                  <a:lnTo>
                    <a:pt x="2120" y="879"/>
                  </a:lnTo>
                  <a:lnTo>
                    <a:pt x="2288" y="1357"/>
                  </a:lnTo>
                  <a:lnTo>
                    <a:pt x="2340" y="1196"/>
                  </a:lnTo>
                  <a:lnTo>
                    <a:pt x="2342" y="1199"/>
                  </a:lnTo>
                  <a:lnTo>
                    <a:pt x="2401" y="1008"/>
                  </a:lnTo>
                  <a:lnTo>
                    <a:pt x="2721" y="0"/>
                  </a:lnTo>
                  <a:lnTo>
                    <a:pt x="2724" y="1"/>
                  </a:lnTo>
                  <a:lnTo>
                    <a:pt x="2735" y="9"/>
                  </a:lnTo>
                  <a:lnTo>
                    <a:pt x="2750" y="19"/>
                  </a:lnTo>
                  <a:lnTo>
                    <a:pt x="2772" y="33"/>
                  </a:lnTo>
                  <a:lnTo>
                    <a:pt x="2801" y="51"/>
                  </a:lnTo>
                  <a:lnTo>
                    <a:pt x="2835" y="72"/>
                  </a:lnTo>
                  <a:lnTo>
                    <a:pt x="2872" y="94"/>
                  </a:lnTo>
                  <a:lnTo>
                    <a:pt x="2916" y="119"/>
                  </a:lnTo>
                  <a:lnTo>
                    <a:pt x="2963" y="146"/>
                  </a:lnTo>
                  <a:lnTo>
                    <a:pt x="3016" y="174"/>
                  </a:lnTo>
                  <a:lnTo>
                    <a:pt x="3072" y="203"/>
                  </a:lnTo>
                  <a:lnTo>
                    <a:pt x="3132" y="231"/>
                  </a:lnTo>
                  <a:lnTo>
                    <a:pt x="3195" y="260"/>
                  </a:lnTo>
                  <a:lnTo>
                    <a:pt x="3262" y="289"/>
                  </a:lnTo>
                  <a:lnTo>
                    <a:pt x="3332" y="317"/>
                  </a:lnTo>
                  <a:lnTo>
                    <a:pt x="3404" y="344"/>
                  </a:lnTo>
                  <a:lnTo>
                    <a:pt x="3479" y="370"/>
                  </a:lnTo>
                  <a:lnTo>
                    <a:pt x="3556" y="393"/>
                  </a:lnTo>
                  <a:lnTo>
                    <a:pt x="3634" y="415"/>
                  </a:lnTo>
                  <a:lnTo>
                    <a:pt x="3691" y="433"/>
                  </a:lnTo>
                  <a:lnTo>
                    <a:pt x="3742" y="456"/>
                  </a:lnTo>
                  <a:lnTo>
                    <a:pt x="3787" y="483"/>
                  </a:lnTo>
                  <a:lnTo>
                    <a:pt x="3827" y="515"/>
                  </a:lnTo>
                  <a:lnTo>
                    <a:pt x="3862" y="551"/>
                  </a:lnTo>
                  <a:lnTo>
                    <a:pt x="3894" y="589"/>
                  </a:lnTo>
                  <a:lnTo>
                    <a:pt x="3920" y="631"/>
                  </a:lnTo>
                  <a:lnTo>
                    <a:pt x="3943" y="674"/>
                  </a:lnTo>
                  <a:lnTo>
                    <a:pt x="3962" y="719"/>
                  </a:lnTo>
                  <a:lnTo>
                    <a:pt x="3978" y="765"/>
                  </a:lnTo>
                  <a:lnTo>
                    <a:pt x="3991" y="813"/>
                  </a:lnTo>
                  <a:lnTo>
                    <a:pt x="4000" y="859"/>
                  </a:lnTo>
                  <a:lnTo>
                    <a:pt x="4007" y="907"/>
                  </a:lnTo>
                  <a:lnTo>
                    <a:pt x="4013" y="953"/>
                  </a:lnTo>
                  <a:lnTo>
                    <a:pt x="4016" y="998"/>
                  </a:lnTo>
                  <a:lnTo>
                    <a:pt x="4017" y="1041"/>
                  </a:lnTo>
                  <a:lnTo>
                    <a:pt x="4017" y="1083"/>
                  </a:lnTo>
                  <a:lnTo>
                    <a:pt x="4016" y="1121"/>
                  </a:lnTo>
                  <a:lnTo>
                    <a:pt x="4014" y="1157"/>
                  </a:lnTo>
                  <a:lnTo>
                    <a:pt x="4014" y="1161"/>
                  </a:lnTo>
                  <a:lnTo>
                    <a:pt x="4013" y="1176"/>
                  </a:lnTo>
                  <a:lnTo>
                    <a:pt x="4011" y="1198"/>
                  </a:lnTo>
                  <a:lnTo>
                    <a:pt x="4008" y="1227"/>
                  </a:lnTo>
                  <a:lnTo>
                    <a:pt x="4005" y="1260"/>
                  </a:lnTo>
                  <a:lnTo>
                    <a:pt x="4003" y="1299"/>
                  </a:lnTo>
                  <a:lnTo>
                    <a:pt x="3998" y="1339"/>
                  </a:lnTo>
                  <a:lnTo>
                    <a:pt x="3994" y="1381"/>
                  </a:lnTo>
                  <a:lnTo>
                    <a:pt x="3989" y="1425"/>
                  </a:lnTo>
                  <a:lnTo>
                    <a:pt x="3985" y="1467"/>
                  </a:lnTo>
                  <a:lnTo>
                    <a:pt x="3981" y="1507"/>
                  </a:lnTo>
                  <a:lnTo>
                    <a:pt x="3975" y="1543"/>
                  </a:lnTo>
                  <a:lnTo>
                    <a:pt x="3971" y="1575"/>
                  </a:lnTo>
                  <a:lnTo>
                    <a:pt x="3968" y="1578"/>
                  </a:lnTo>
                  <a:lnTo>
                    <a:pt x="3958" y="1584"/>
                  </a:lnTo>
                  <a:lnTo>
                    <a:pt x="3942" y="1592"/>
                  </a:lnTo>
                  <a:lnTo>
                    <a:pt x="3920" y="1606"/>
                  </a:lnTo>
                  <a:lnTo>
                    <a:pt x="3891" y="1621"/>
                  </a:lnTo>
                  <a:lnTo>
                    <a:pt x="3856" y="1640"/>
                  </a:lnTo>
                  <a:lnTo>
                    <a:pt x="3816" y="1660"/>
                  </a:lnTo>
                  <a:lnTo>
                    <a:pt x="3769" y="1684"/>
                  </a:lnTo>
                  <a:lnTo>
                    <a:pt x="3717" y="1707"/>
                  </a:lnTo>
                  <a:lnTo>
                    <a:pt x="3659" y="1733"/>
                  </a:lnTo>
                  <a:lnTo>
                    <a:pt x="3595" y="1759"/>
                  </a:lnTo>
                  <a:lnTo>
                    <a:pt x="3526" y="1786"/>
                  </a:lnTo>
                  <a:lnTo>
                    <a:pt x="3450" y="1814"/>
                  </a:lnTo>
                  <a:lnTo>
                    <a:pt x="3369" y="1841"/>
                  </a:lnTo>
                  <a:lnTo>
                    <a:pt x="3284" y="1869"/>
                  </a:lnTo>
                  <a:lnTo>
                    <a:pt x="3192" y="1895"/>
                  </a:lnTo>
                  <a:lnTo>
                    <a:pt x="3097" y="1919"/>
                  </a:lnTo>
                  <a:lnTo>
                    <a:pt x="2995" y="1944"/>
                  </a:lnTo>
                  <a:lnTo>
                    <a:pt x="2888" y="1967"/>
                  </a:lnTo>
                  <a:lnTo>
                    <a:pt x="2777" y="1987"/>
                  </a:lnTo>
                  <a:lnTo>
                    <a:pt x="2661" y="2006"/>
                  </a:lnTo>
                  <a:lnTo>
                    <a:pt x="2539" y="2022"/>
                  </a:lnTo>
                  <a:lnTo>
                    <a:pt x="2414" y="2034"/>
                  </a:lnTo>
                  <a:lnTo>
                    <a:pt x="2282" y="2044"/>
                  </a:lnTo>
                  <a:lnTo>
                    <a:pt x="2148" y="2050"/>
                  </a:lnTo>
                  <a:lnTo>
                    <a:pt x="2007" y="2051"/>
                  </a:lnTo>
                  <a:lnTo>
                    <a:pt x="1869" y="2050"/>
                  </a:lnTo>
                  <a:lnTo>
                    <a:pt x="1733" y="2044"/>
                  </a:lnTo>
                  <a:lnTo>
                    <a:pt x="1603" y="2034"/>
                  </a:lnTo>
                  <a:lnTo>
                    <a:pt x="1478" y="2021"/>
                  </a:lnTo>
                  <a:lnTo>
                    <a:pt x="1356" y="2005"/>
                  </a:lnTo>
                  <a:lnTo>
                    <a:pt x="1240" y="1987"/>
                  </a:lnTo>
                  <a:lnTo>
                    <a:pt x="1129" y="1966"/>
                  </a:lnTo>
                  <a:lnTo>
                    <a:pt x="1022" y="1944"/>
                  </a:lnTo>
                  <a:lnTo>
                    <a:pt x="920" y="1919"/>
                  </a:lnTo>
                  <a:lnTo>
                    <a:pt x="825" y="1895"/>
                  </a:lnTo>
                  <a:lnTo>
                    <a:pt x="733" y="1867"/>
                  </a:lnTo>
                  <a:lnTo>
                    <a:pt x="648" y="1841"/>
                  </a:lnTo>
                  <a:lnTo>
                    <a:pt x="567" y="1814"/>
                  </a:lnTo>
                  <a:lnTo>
                    <a:pt x="491" y="1786"/>
                  </a:lnTo>
                  <a:lnTo>
                    <a:pt x="422" y="1759"/>
                  </a:lnTo>
                  <a:lnTo>
                    <a:pt x="358" y="1733"/>
                  </a:lnTo>
                  <a:lnTo>
                    <a:pt x="300" y="1707"/>
                  </a:lnTo>
                  <a:lnTo>
                    <a:pt x="248" y="1682"/>
                  </a:lnTo>
                  <a:lnTo>
                    <a:pt x="201" y="1660"/>
                  </a:lnTo>
                  <a:lnTo>
                    <a:pt x="161" y="1640"/>
                  </a:lnTo>
                  <a:lnTo>
                    <a:pt x="126" y="1621"/>
                  </a:lnTo>
                  <a:lnTo>
                    <a:pt x="97" y="1606"/>
                  </a:lnTo>
                  <a:lnTo>
                    <a:pt x="75" y="1592"/>
                  </a:lnTo>
                  <a:lnTo>
                    <a:pt x="59" y="1584"/>
                  </a:lnTo>
                  <a:lnTo>
                    <a:pt x="49" y="1578"/>
                  </a:lnTo>
                  <a:lnTo>
                    <a:pt x="46" y="1575"/>
                  </a:lnTo>
                  <a:lnTo>
                    <a:pt x="42" y="1543"/>
                  </a:lnTo>
                  <a:lnTo>
                    <a:pt x="36" y="1507"/>
                  </a:lnTo>
                  <a:lnTo>
                    <a:pt x="32" y="1467"/>
                  </a:lnTo>
                  <a:lnTo>
                    <a:pt x="28" y="1425"/>
                  </a:lnTo>
                  <a:lnTo>
                    <a:pt x="23" y="1381"/>
                  </a:lnTo>
                  <a:lnTo>
                    <a:pt x="19" y="1339"/>
                  </a:lnTo>
                  <a:lnTo>
                    <a:pt x="14" y="1299"/>
                  </a:lnTo>
                  <a:lnTo>
                    <a:pt x="12" y="1260"/>
                  </a:lnTo>
                  <a:lnTo>
                    <a:pt x="9" y="1227"/>
                  </a:lnTo>
                  <a:lnTo>
                    <a:pt x="6" y="1198"/>
                  </a:lnTo>
                  <a:lnTo>
                    <a:pt x="4" y="1176"/>
                  </a:lnTo>
                  <a:lnTo>
                    <a:pt x="3" y="1161"/>
                  </a:lnTo>
                  <a:lnTo>
                    <a:pt x="3" y="1157"/>
                  </a:lnTo>
                  <a:lnTo>
                    <a:pt x="1" y="1121"/>
                  </a:lnTo>
                  <a:lnTo>
                    <a:pt x="0" y="1083"/>
                  </a:lnTo>
                  <a:lnTo>
                    <a:pt x="0" y="1041"/>
                  </a:lnTo>
                  <a:lnTo>
                    <a:pt x="1" y="998"/>
                  </a:lnTo>
                  <a:lnTo>
                    <a:pt x="4" y="953"/>
                  </a:lnTo>
                  <a:lnTo>
                    <a:pt x="9" y="907"/>
                  </a:lnTo>
                  <a:lnTo>
                    <a:pt x="16" y="859"/>
                  </a:lnTo>
                  <a:lnTo>
                    <a:pt x="26" y="813"/>
                  </a:lnTo>
                  <a:lnTo>
                    <a:pt x="38" y="765"/>
                  </a:lnTo>
                  <a:lnTo>
                    <a:pt x="54" y="719"/>
                  </a:lnTo>
                  <a:lnTo>
                    <a:pt x="72" y="674"/>
                  </a:lnTo>
                  <a:lnTo>
                    <a:pt x="96" y="631"/>
                  </a:lnTo>
                  <a:lnTo>
                    <a:pt x="123" y="589"/>
                  </a:lnTo>
                  <a:lnTo>
                    <a:pt x="154" y="551"/>
                  </a:lnTo>
                  <a:lnTo>
                    <a:pt x="188" y="515"/>
                  </a:lnTo>
                  <a:lnTo>
                    <a:pt x="229" y="483"/>
                  </a:lnTo>
                  <a:lnTo>
                    <a:pt x="274" y="456"/>
                  </a:lnTo>
                  <a:lnTo>
                    <a:pt x="325" y="433"/>
                  </a:lnTo>
                  <a:lnTo>
                    <a:pt x="381" y="415"/>
                  </a:lnTo>
                  <a:lnTo>
                    <a:pt x="461" y="393"/>
                  </a:lnTo>
                  <a:lnTo>
                    <a:pt x="538" y="370"/>
                  </a:lnTo>
                  <a:lnTo>
                    <a:pt x="612" y="344"/>
                  </a:lnTo>
                  <a:lnTo>
                    <a:pt x="684" y="317"/>
                  </a:lnTo>
                  <a:lnTo>
                    <a:pt x="754" y="289"/>
                  </a:lnTo>
                  <a:lnTo>
                    <a:pt x="820" y="260"/>
                  </a:lnTo>
                  <a:lnTo>
                    <a:pt x="884" y="231"/>
                  </a:lnTo>
                  <a:lnTo>
                    <a:pt x="945" y="203"/>
                  </a:lnTo>
                  <a:lnTo>
                    <a:pt x="1000" y="174"/>
                  </a:lnTo>
                  <a:lnTo>
                    <a:pt x="1052" y="146"/>
                  </a:lnTo>
                  <a:lnTo>
                    <a:pt x="1100" y="119"/>
                  </a:lnTo>
                  <a:lnTo>
                    <a:pt x="1143" y="94"/>
                  </a:lnTo>
                  <a:lnTo>
                    <a:pt x="1182" y="72"/>
                  </a:lnTo>
                  <a:lnTo>
                    <a:pt x="1216" y="51"/>
                  </a:lnTo>
                  <a:lnTo>
                    <a:pt x="1243" y="33"/>
                  </a:lnTo>
                  <a:lnTo>
                    <a:pt x="1265" y="19"/>
                  </a:lnTo>
                  <a:lnTo>
                    <a:pt x="1281" y="9"/>
                  </a:lnTo>
                  <a:lnTo>
                    <a:pt x="1291" y="1"/>
                  </a:lnTo>
                  <a:lnTo>
                    <a:pt x="1294" y="0"/>
                  </a:lnTo>
                  <a:close/>
                </a:path>
              </a:pathLst>
            </a:custGeom>
            <a:grpFill/>
            <a:ln w="0">
              <a:noFill/>
              <a:prstDash val="solid"/>
              <a:round/>
            </a:ln>
          </p:spPr>
          <p:txBody>
            <a:bodyPr/>
            <a:lstStyle/>
            <a:p>
              <a:pPr eaLnBrk="1" fontAlgn="auto" hangingPunct="1">
                <a:spcBef>
                  <a:spcPts val="0"/>
                </a:spcBef>
                <a:spcAft>
                  <a:spcPts val="0"/>
                </a:spcAft>
                <a:defRPr/>
              </a:pPr>
              <a:endParaRPr lang="en-US">
                <a:latin typeface="+mn-lt"/>
              </a:endParaRPr>
            </a:p>
          </p:txBody>
        </p:sp>
      </p:grpSp>
      <p:grpSp>
        <p:nvGrpSpPr>
          <p:cNvPr id="58" name="Group 67"/>
          <p:cNvGrpSpPr/>
          <p:nvPr/>
        </p:nvGrpSpPr>
        <p:grpSpPr>
          <a:xfrm>
            <a:off x="2100842" y="4540753"/>
            <a:ext cx="309465" cy="309988"/>
            <a:chOff x="301625" y="3662363"/>
            <a:chExt cx="939800" cy="941387"/>
          </a:xfrm>
          <a:solidFill>
            <a:schemeClr val="bg1"/>
          </a:solidFill>
        </p:grpSpPr>
        <p:sp>
          <p:nvSpPr>
            <p:cNvPr id="59" name="Freeform 1422"/>
            <p:cNvSpPr/>
            <p:nvPr/>
          </p:nvSpPr>
          <p:spPr bwMode="auto">
            <a:xfrm>
              <a:off x="811213" y="3811588"/>
              <a:ext cx="26988" cy="63500"/>
            </a:xfrm>
            <a:custGeom>
              <a:avLst/>
              <a:gdLst>
                <a:gd name="T0" fmla="*/ 103 w 103"/>
                <a:gd name="T1" fmla="*/ 0 h 242"/>
                <a:gd name="T2" fmla="*/ 103 w 103"/>
                <a:gd name="T3" fmla="*/ 242 h 242"/>
                <a:gd name="T4" fmla="*/ 75 w 103"/>
                <a:gd name="T5" fmla="*/ 234 h 242"/>
                <a:gd name="T6" fmla="*/ 52 w 103"/>
                <a:gd name="T7" fmla="*/ 223 h 242"/>
                <a:gd name="T8" fmla="*/ 35 w 103"/>
                <a:gd name="T9" fmla="*/ 210 h 242"/>
                <a:gd name="T10" fmla="*/ 22 w 103"/>
                <a:gd name="T11" fmla="*/ 197 h 242"/>
                <a:gd name="T12" fmla="*/ 12 w 103"/>
                <a:gd name="T13" fmla="*/ 183 h 242"/>
                <a:gd name="T14" fmla="*/ 7 w 103"/>
                <a:gd name="T15" fmla="*/ 169 h 242"/>
                <a:gd name="T16" fmla="*/ 3 w 103"/>
                <a:gd name="T17" fmla="*/ 155 h 242"/>
                <a:gd name="T18" fmla="*/ 0 w 103"/>
                <a:gd name="T19" fmla="*/ 142 h 242"/>
                <a:gd name="T20" fmla="*/ 0 w 103"/>
                <a:gd name="T21" fmla="*/ 131 h 242"/>
                <a:gd name="T22" fmla="*/ 0 w 103"/>
                <a:gd name="T23" fmla="*/ 122 h 242"/>
                <a:gd name="T24" fmla="*/ 0 w 103"/>
                <a:gd name="T25" fmla="*/ 112 h 242"/>
                <a:gd name="T26" fmla="*/ 0 w 103"/>
                <a:gd name="T27" fmla="*/ 100 h 242"/>
                <a:gd name="T28" fmla="*/ 3 w 103"/>
                <a:gd name="T29" fmla="*/ 87 h 242"/>
                <a:gd name="T30" fmla="*/ 7 w 103"/>
                <a:gd name="T31" fmla="*/ 74 h 242"/>
                <a:gd name="T32" fmla="*/ 12 w 103"/>
                <a:gd name="T33" fmla="*/ 60 h 242"/>
                <a:gd name="T34" fmla="*/ 22 w 103"/>
                <a:gd name="T35" fmla="*/ 46 h 242"/>
                <a:gd name="T36" fmla="*/ 35 w 103"/>
                <a:gd name="T37" fmla="*/ 32 h 242"/>
                <a:gd name="T38" fmla="*/ 52 w 103"/>
                <a:gd name="T39" fmla="*/ 20 h 242"/>
                <a:gd name="T40" fmla="*/ 75 w 103"/>
                <a:gd name="T41" fmla="*/ 9 h 242"/>
                <a:gd name="T42" fmla="*/ 103 w 103"/>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 h="242">
                  <a:moveTo>
                    <a:pt x="103" y="0"/>
                  </a:moveTo>
                  <a:lnTo>
                    <a:pt x="103" y="242"/>
                  </a:lnTo>
                  <a:lnTo>
                    <a:pt x="75" y="234"/>
                  </a:lnTo>
                  <a:lnTo>
                    <a:pt x="52" y="223"/>
                  </a:lnTo>
                  <a:lnTo>
                    <a:pt x="35" y="210"/>
                  </a:lnTo>
                  <a:lnTo>
                    <a:pt x="22" y="197"/>
                  </a:lnTo>
                  <a:lnTo>
                    <a:pt x="12" y="183"/>
                  </a:lnTo>
                  <a:lnTo>
                    <a:pt x="7" y="169"/>
                  </a:lnTo>
                  <a:lnTo>
                    <a:pt x="3" y="155"/>
                  </a:lnTo>
                  <a:lnTo>
                    <a:pt x="0" y="142"/>
                  </a:lnTo>
                  <a:lnTo>
                    <a:pt x="0" y="131"/>
                  </a:lnTo>
                  <a:lnTo>
                    <a:pt x="0" y="122"/>
                  </a:lnTo>
                  <a:lnTo>
                    <a:pt x="0" y="112"/>
                  </a:lnTo>
                  <a:lnTo>
                    <a:pt x="0" y="100"/>
                  </a:lnTo>
                  <a:lnTo>
                    <a:pt x="3" y="87"/>
                  </a:lnTo>
                  <a:lnTo>
                    <a:pt x="7" y="74"/>
                  </a:lnTo>
                  <a:lnTo>
                    <a:pt x="12" y="60"/>
                  </a:lnTo>
                  <a:lnTo>
                    <a:pt x="22" y="46"/>
                  </a:lnTo>
                  <a:lnTo>
                    <a:pt x="35" y="32"/>
                  </a:lnTo>
                  <a:lnTo>
                    <a:pt x="52" y="20"/>
                  </a:lnTo>
                  <a:lnTo>
                    <a:pt x="75" y="9"/>
                  </a:lnTo>
                  <a:lnTo>
                    <a:pt x="103" y="0"/>
                  </a:lnTo>
                  <a:close/>
                </a:path>
              </a:pathLst>
            </a:custGeom>
            <a:grpFill/>
            <a:ln w="0">
              <a:noFill/>
              <a:prstDash val="solid"/>
              <a:round/>
            </a:ln>
          </p:spPr>
          <p:txBody>
            <a:bodyPr/>
            <a:lstStyle/>
            <a:p>
              <a:pPr eaLnBrk="1" fontAlgn="auto" hangingPunct="1">
                <a:spcBef>
                  <a:spcPts val="0"/>
                </a:spcBef>
                <a:spcAft>
                  <a:spcPts val="0"/>
                </a:spcAft>
                <a:defRPr/>
              </a:pPr>
              <a:endParaRPr lang="en-US">
                <a:latin typeface="+mn-lt"/>
              </a:endParaRPr>
            </a:p>
          </p:txBody>
        </p:sp>
        <p:sp>
          <p:nvSpPr>
            <p:cNvPr id="60" name="Freeform 1423"/>
            <p:cNvSpPr/>
            <p:nvPr/>
          </p:nvSpPr>
          <p:spPr bwMode="auto">
            <a:xfrm>
              <a:off x="893763" y="3937000"/>
              <a:ext cx="26988" cy="63500"/>
            </a:xfrm>
            <a:custGeom>
              <a:avLst/>
              <a:gdLst>
                <a:gd name="T0" fmla="*/ 0 w 103"/>
                <a:gd name="T1" fmla="*/ 0 h 243"/>
                <a:gd name="T2" fmla="*/ 27 w 103"/>
                <a:gd name="T3" fmla="*/ 10 h 243"/>
                <a:gd name="T4" fmla="*/ 50 w 103"/>
                <a:gd name="T5" fmla="*/ 21 h 243"/>
                <a:gd name="T6" fmla="*/ 67 w 103"/>
                <a:gd name="T7" fmla="*/ 33 h 243"/>
                <a:gd name="T8" fmla="*/ 80 w 103"/>
                <a:gd name="T9" fmla="*/ 47 h 243"/>
                <a:gd name="T10" fmla="*/ 90 w 103"/>
                <a:gd name="T11" fmla="*/ 61 h 243"/>
                <a:gd name="T12" fmla="*/ 96 w 103"/>
                <a:gd name="T13" fmla="*/ 75 h 243"/>
                <a:gd name="T14" fmla="*/ 99 w 103"/>
                <a:gd name="T15" fmla="*/ 88 h 243"/>
                <a:gd name="T16" fmla="*/ 102 w 103"/>
                <a:gd name="T17" fmla="*/ 101 h 243"/>
                <a:gd name="T18" fmla="*/ 103 w 103"/>
                <a:gd name="T19" fmla="*/ 112 h 243"/>
                <a:gd name="T20" fmla="*/ 103 w 103"/>
                <a:gd name="T21" fmla="*/ 122 h 243"/>
                <a:gd name="T22" fmla="*/ 103 w 103"/>
                <a:gd name="T23" fmla="*/ 132 h 243"/>
                <a:gd name="T24" fmla="*/ 102 w 103"/>
                <a:gd name="T25" fmla="*/ 143 h 243"/>
                <a:gd name="T26" fmla="*/ 99 w 103"/>
                <a:gd name="T27" fmla="*/ 156 h 243"/>
                <a:gd name="T28" fmla="*/ 96 w 103"/>
                <a:gd name="T29" fmla="*/ 170 h 243"/>
                <a:gd name="T30" fmla="*/ 90 w 103"/>
                <a:gd name="T31" fmla="*/ 184 h 243"/>
                <a:gd name="T32" fmla="*/ 80 w 103"/>
                <a:gd name="T33" fmla="*/ 198 h 243"/>
                <a:gd name="T34" fmla="*/ 67 w 103"/>
                <a:gd name="T35" fmla="*/ 211 h 243"/>
                <a:gd name="T36" fmla="*/ 50 w 103"/>
                <a:gd name="T37" fmla="*/ 222 h 243"/>
                <a:gd name="T38" fmla="*/ 27 w 103"/>
                <a:gd name="T39" fmla="*/ 234 h 243"/>
                <a:gd name="T40" fmla="*/ 0 w 103"/>
                <a:gd name="T41" fmla="*/ 243 h 243"/>
                <a:gd name="T42" fmla="*/ 0 w 103"/>
                <a:gd name="T4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 h="243">
                  <a:moveTo>
                    <a:pt x="0" y="0"/>
                  </a:moveTo>
                  <a:lnTo>
                    <a:pt x="27" y="10"/>
                  </a:lnTo>
                  <a:lnTo>
                    <a:pt x="50" y="21"/>
                  </a:lnTo>
                  <a:lnTo>
                    <a:pt x="67" y="33"/>
                  </a:lnTo>
                  <a:lnTo>
                    <a:pt x="80" y="47"/>
                  </a:lnTo>
                  <a:lnTo>
                    <a:pt x="90" y="61"/>
                  </a:lnTo>
                  <a:lnTo>
                    <a:pt x="96" y="75"/>
                  </a:lnTo>
                  <a:lnTo>
                    <a:pt x="99" y="88"/>
                  </a:lnTo>
                  <a:lnTo>
                    <a:pt x="102" y="101"/>
                  </a:lnTo>
                  <a:lnTo>
                    <a:pt x="103" y="112"/>
                  </a:lnTo>
                  <a:lnTo>
                    <a:pt x="103" y="122"/>
                  </a:lnTo>
                  <a:lnTo>
                    <a:pt x="103" y="132"/>
                  </a:lnTo>
                  <a:lnTo>
                    <a:pt x="102" y="143"/>
                  </a:lnTo>
                  <a:lnTo>
                    <a:pt x="99" y="156"/>
                  </a:lnTo>
                  <a:lnTo>
                    <a:pt x="96" y="170"/>
                  </a:lnTo>
                  <a:lnTo>
                    <a:pt x="90" y="184"/>
                  </a:lnTo>
                  <a:lnTo>
                    <a:pt x="80" y="198"/>
                  </a:lnTo>
                  <a:lnTo>
                    <a:pt x="67" y="211"/>
                  </a:lnTo>
                  <a:lnTo>
                    <a:pt x="50" y="222"/>
                  </a:lnTo>
                  <a:lnTo>
                    <a:pt x="27" y="234"/>
                  </a:lnTo>
                  <a:lnTo>
                    <a:pt x="0" y="243"/>
                  </a:lnTo>
                  <a:lnTo>
                    <a:pt x="0" y="0"/>
                  </a:lnTo>
                  <a:close/>
                </a:path>
              </a:pathLst>
            </a:custGeom>
            <a:grpFill/>
            <a:ln w="0">
              <a:noFill/>
              <a:prstDash val="solid"/>
              <a:round/>
            </a:ln>
          </p:spPr>
          <p:txBody>
            <a:bodyPr/>
            <a:lstStyle/>
            <a:p>
              <a:pPr eaLnBrk="1" fontAlgn="auto" hangingPunct="1">
                <a:spcBef>
                  <a:spcPts val="0"/>
                </a:spcBef>
                <a:spcAft>
                  <a:spcPts val="0"/>
                </a:spcAft>
                <a:defRPr/>
              </a:pPr>
              <a:endParaRPr lang="en-US">
                <a:latin typeface="+mn-lt"/>
              </a:endParaRPr>
            </a:p>
          </p:txBody>
        </p:sp>
        <p:sp>
          <p:nvSpPr>
            <p:cNvPr id="61" name="Freeform 1424"/>
            <p:cNvSpPr>
              <a:spLocks noEditPoints="1"/>
            </p:cNvSpPr>
            <p:nvPr/>
          </p:nvSpPr>
          <p:spPr bwMode="auto">
            <a:xfrm>
              <a:off x="622300" y="3662363"/>
              <a:ext cx="487363" cy="487362"/>
            </a:xfrm>
            <a:custGeom>
              <a:avLst/>
              <a:gdLst>
                <a:gd name="T0" fmla="*/ 766 w 1842"/>
                <a:gd name="T1" fmla="*/ 357 h 1843"/>
                <a:gd name="T2" fmla="*/ 640 w 1842"/>
                <a:gd name="T3" fmla="*/ 411 h 1843"/>
                <a:gd name="T4" fmla="*/ 557 w 1842"/>
                <a:gd name="T5" fmla="*/ 493 h 1843"/>
                <a:gd name="T6" fmla="*/ 511 w 1842"/>
                <a:gd name="T7" fmla="*/ 599 h 1843"/>
                <a:gd name="T8" fmla="*/ 504 w 1842"/>
                <a:gd name="T9" fmla="*/ 726 h 1843"/>
                <a:gd name="T10" fmla="*/ 537 w 1842"/>
                <a:gd name="T11" fmla="*/ 841 h 1843"/>
                <a:gd name="T12" fmla="*/ 609 w 1842"/>
                <a:gd name="T13" fmla="*/ 930 h 1843"/>
                <a:gd name="T14" fmla="*/ 721 w 1842"/>
                <a:gd name="T15" fmla="*/ 995 h 1843"/>
                <a:gd name="T16" fmla="*/ 816 w 1842"/>
                <a:gd name="T17" fmla="*/ 1281 h 1843"/>
                <a:gd name="T18" fmla="*/ 748 w 1842"/>
                <a:gd name="T19" fmla="*/ 1249 h 1843"/>
                <a:gd name="T20" fmla="*/ 720 w 1842"/>
                <a:gd name="T21" fmla="*/ 1208 h 1843"/>
                <a:gd name="T22" fmla="*/ 713 w 1842"/>
                <a:gd name="T23" fmla="*/ 1170 h 1843"/>
                <a:gd name="T24" fmla="*/ 504 w 1842"/>
                <a:gd name="T25" fmla="*/ 1202 h 1843"/>
                <a:gd name="T26" fmla="*/ 537 w 1842"/>
                <a:gd name="T27" fmla="*/ 1318 h 1843"/>
                <a:gd name="T28" fmla="*/ 609 w 1842"/>
                <a:gd name="T29" fmla="*/ 1407 h 1843"/>
                <a:gd name="T30" fmla="*/ 721 w 1842"/>
                <a:gd name="T31" fmla="*/ 1472 h 1843"/>
                <a:gd name="T32" fmla="*/ 816 w 1842"/>
                <a:gd name="T33" fmla="*/ 1600 h 1843"/>
                <a:gd name="T34" fmla="*/ 1076 w 1842"/>
                <a:gd name="T35" fmla="*/ 1486 h 1843"/>
                <a:gd name="T36" fmla="*/ 1202 w 1842"/>
                <a:gd name="T37" fmla="*/ 1432 h 1843"/>
                <a:gd name="T38" fmla="*/ 1286 w 1842"/>
                <a:gd name="T39" fmla="*/ 1350 h 1843"/>
                <a:gd name="T40" fmla="*/ 1332 w 1842"/>
                <a:gd name="T41" fmla="*/ 1243 h 1843"/>
                <a:gd name="T42" fmla="*/ 1339 w 1842"/>
                <a:gd name="T43" fmla="*/ 1117 h 1843"/>
                <a:gd name="T44" fmla="*/ 1305 w 1842"/>
                <a:gd name="T45" fmla="*/ 1003 h 1843"/>
                <a:gd name="T46" fmla="*/ 1234 w 1842"/>
                <a:gd name="T47" fmla="*/ 912 h 1843"/>
                <a:gd name="T48" fmla="*/ 1122 w 1842"/>
                <a:gd name="T49" fmla="*/ 847 h 1843"/>
                <a:gd name="T50" fmla="*/ 1027 w 1842"/>
                <a:gd name="T51" fmla="*/ 562 h 1843"/>
                <a:gd name="T52" fmla="*/ 1094 w 1842"/>
                <a:gd name="T53" fmla="*/ 594 h 1843"/>
                <a:gd name="T54" fmla="*/ 1123 w 1842"/>
                <a:gd name="T55" fmla="*/ 636 h 1843"/>
                <a:gd name="T56" fmla="*/ 1130 w 1842"/>
                <a:gd name="T57" fmla="*/ 674 h 1843"/>
                <a:gd name="T58" fmla="*/ 1339 w 1842"/>
                <a:gd name="T59" fmla="*/ 640 h 1843"/>
                <a:gd name="T60" fmla="*/ 1305 w 1842"/>
                <a:gd name="T61" fmla="*/ 526 h 1843"/>
                <a:gd name="T62" fmla="*/ 1234 w 1842"/>
                <a:gd name="T63" fmla="*/ 436 h 1843"/>
                <a:gd name="T64" fmla="*/ 1122 w 1842"/>
                <a:gd name="T65" fmla="*/ 371 h 1843"/>
                <a:gd name="T66" fmla="*/ 1027 w 1842"/>
                <a:gd name="T67" fmla="*/ 243 h 1843"/>
                <a:gd name="T68" fmla="*/ 1000 w 1842"/>
                <a:gd name="T69" fmla="*/ 3 h 1843"/>
                <a:gd name="T70" fmla="*/ 1227 w 1842"/>
                <a:gd name="T71" fmla="*/ 52 h 1843"/>
                <a:gd name="T72" fmla="*/ 1428 w 1842"/>
                <a:gd name="T73" fmla="*/ 152 h 1843"/>
                <a:gd name="T74" fmla="*/ 1599 w 1842"/>
                <a:gd name="T75" fmla="*/ 298 h 1843"/>
                <a:gd name="T76" fmla="*/ 1729 w 1842"/>
                <a:gd name="T77" fmla="*/ 479 h 1843"/>
                <a:gd name="T78" fmla="*/ 1813 w 1842"/>
                <a:gd name="T79" fmla="*/ 689 h 1843"/>
                <a:gd name="T80" fmla="*/ 1842 w 1842"/>
                <a:gd name="T81" fmla="*/ 922 h 1843"/>
                <a:gd name="T82" fmla="*/ 1813 w 1842"/>
                <a:gd name="T83" fmla="*/ 1154 h 1843"/>
                <a:gd name="T84" fmla="*/ 1729 w 1842"/>
                <a:gd name="T85" fmla="*/ 1365 h 1843"/>
                <a:gd name="T86" fmla="*/ 1599 w 1842"/>
                <a:gd name="T87" fmla="*/ 1546 h 1843"/>
                <a:gd name="T88" fmla="*/ 1428 w 1842"/>
                <a:gd name="T89" fmla="*/ 1691 h 1843"/>
                <a:gd name="T90" fmla="*/ 1227 w 1842"/>
                <a:gd name="T91" fmla="*/ 1791 h 1843"/>
                <a:gd name="T92" fmla="*/ 1000 w 1842"/>
                <a:gd name="T93" fmla="*/ 1839 h 1843"/>
                <a:gd name="T94" fmla="*/ 764 w 1842"/>
                <a:gd name="T95" fmla="*/ 1830 h 1843"/>
                <a:gd name="T96" fmla="*/ 545 w 1842"/>
                <a:gd name="T97" fmla="*/ 1763 h 1843"/>
                <a:gd name="T98" fmla="*/ 353 w 1842"/>
                <a:gd name="T99" fmla="*/ 1647 h 1843"/>
                <a:gd name="T100" fmla="*/ 196 w 1842"/>
                <a:gd name="T101" fmla="*/ 1489 h 1843"/>
                <a:gd name="T102" fmla="*/ 80 w 1842"/>
                <a:gd name="T103" fmla="*/ 1297 h 1843"/>
                <a:gd name="T104" fmla="*/ 13 w 1842"/>
                <a:gd name="T105" fmla="*/ 1078 h 1843"/>
                <a:gd name="T106" fmla="*/ 3 w 1842"/>
                <a:gd name="T107" fmla="*/ 842 h 1843"/>
                <a:gd name="T108" fmla="*/ 51 w 1842"/>
                <a:gd name="T109" fmla="*/ 616 h 1843"/>
                <a:gd name="T110" fmla="*/ 152 w 1842"/>
                <a:gd name="T111" fmla="*/ 414 h 1843"/>
                <a:gd name="T112" fmla="*/ 297 w 1842"/>
                <a:gd name="T113" fmla="*/ 245 h 1843"/>
                <a:gd name="T114" fmla="*/ 478 w 1842"/>
                <a:gd name="T115" fmla="*/ 113 h 1843"/>
                <a:gd name="T116" fmla="*/ 689 w 1842"/>
                <a:gd name="T117" fmla="*/ 30 h 1843"/>
                <a:gd name="T118" fmla="*/ 922 w 1842"/>
                <a:gd name="T119" fmla="*/ 0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2" h="1843">
                  <a:moveTo>
                    <a:pt x="816" y="243"/>
                  </a:moveTo>
                  <a:lnTo>
                    <a:pt x="816" y="347"/>
                  </a:lnTo>
                  <a:lnTo>
                    <a:pt x="766" y="357"/>
                  </a:lnTo>
                  <a:lnTo>
                    <a:pt x="721" y="371"/>
                  </a:lnTo>
                  <a:lnTo>
                    <a:pt x="679" y="389"/>
                  </a:lnTo>
                  <a:lnTo>
                    <a:pt x="640" y="411"/>
                  </a:lnTo>
                  <a:lnTo>
                    <a:pt x="609" y="436"/>
                  </a:lnTo>
                  <a:lnTo>
                    <a:pt x="581" y="463"/>
                  </a:lnTo>
                  <a:lnTo>
                    <a:pt x="557" y="493"/>
                  </a:lnTo>
                  <a:lnTo>
                    <a:pt x="537" y="526"/>
                  </a:lnTo>
                  <a:lnTo>
                    <a:pt x="522" y="562"/>
                  </a:lnTo>
                  <a:lnTo>
                    <a:pt x="511" y="599"/>
                  </a:lnTo>
                  <a:lnTo>
                    <a:pt x="504" y="640"/>
                  </a:lnTo>
                  <a:lnTo>
                    <a:pt x="501" y="684"/>
                  </a:lnTo>
                  <a:lnTo>
                    <a:pt x="504" y="726"/>
                  </a:lnTo>
                  <a:lnTo>
                    <a:pt x="511" y="767"/>
                  </a:lnTo>
                  <a:lnTo>
                    <a:pt x="522" y="805"/>
                  </a:lnTo>
                  <a:lnTo>
                    <a:pt x="537" y="841"/>
                  </a:lnTo>
                  <a:lnTo>
                    <a:pt x="557" y="873"/>
                  </a:lnTo>
                  <a:lnTo>
                    <a:pt x="581" y="904"/>
                  </a:lnTo>
                  <a:lnTo>
                    <a:pt x="609" y="930"/>
                  </a:lnTo>
                  <a:lnTo>
                    <a:pt x="640" y="955"/>
                  </a:lnTo>
                  <a:lnTo>
                    <a:pt x="679" y="978"/>
                  </a:lnTo>
                  <a:lnTo>
                    <a:pt x="721" y="995"/>
                  </a:lnTo>
                  <a:lnTo>
                    <a:pt x="766" y="1009"/>
                  </a:lnTo>
                  <a:lnTo>
                    <a:pt x="816" y="1020"/>
                  </a:lnTo>
                  <a:lnTo>
                    <a:pt x="816" y="1281"/>
                  </a:lnTo>
                  <a:lnTo>
                    <a:pt x="788" y="1272"/>
                  </a:lnTo>
                  <a:lnTo>
                    <a:pt x="765" y="1261"/>
                  </a:lnTo>
                  <a:lnTo>
                    <a:pt x="748" y="1249"/>
                  </a:lnTo>
                  <a:lnTo>
                    <a:pt x="735" y="1236"/>
                  </a:lnTo>
                  <a:lnTo>
                    <a:pt x="725" y="1222"/>
                  </a:lnTo>
                  <a:lnTo>
                    <a:pt x="720" y="1208"/>
                  </a:lnTo>
                  <a:lnTo>
                    <a:pt x="716" y="1194"/>
                  </a:lnTo>
                  <a:lnTo>
                    <a:pt x="713" y="1181"/>
                  </a:lnTo>
                  <a:lnTo>
                    <a:pt x="713" y="1170"/>
                  </a:lnTo>
                  <a:lnTo>
                    <a:pt x="713" y="1160"/>
                  </a:lnTo>
                  <a:lnTo>
                    <a:pt x="501" y="1160"/>
                  </a:lnTo>
                  <a:lnTo>
                    <a:pt x="504" y="1202"/>
                  </a:lnTo>
                  <a:lnTo>
                    <a:pt x="511" y="1243"/>
                  </a:lnTo>
                  <a:lnTo>
                    <a:pt x="522" y="1282"/>
                  </a:lnTo>
                  <a:lnTo>
                    <a:pt x="537" y="1318"/>
                  </a:lnTo>
                  <a:lnTo>
                    <a:pt x="557" y="1350"/>
                  </a:lnTo>
                  <a:lnTo>
                    <a:pt x="581" y="1380"/>
                  </a:lnTo>
                  <a:lnTo>
                    <a:pt x="609" y="1407"/>
                  </a:lnTo>
                  <a:lnTo>
                    <a:pt x="640" y="1432"/>
                  </a:lnTo>
                  <a:lnTo>
                    <a:pt x="679" y="1454"/>
                  </a:lnTo>
                  <a:lnTo>
                    <a:pt x="721" y="1472"/>
                  </a:lnTo>
                  <a:lnTo>
                    <a:pt x="766" y="1486"/>
                  </a:lnTo>
                  <a:lnTo>
                    <a:pt x="816" y="1497"/>
                  </a:lnTo>
                  <a:lnTo>
                    <a:pt x="816" y="1600"/>
                  </a:lnTo>
                  <a:lnTo>
                    <a:pt x="1027" y="1600"/>
                  </a:lnTo>
                  <a:lnTo>
                    <a:pt x="1027" y="1497"/>
                  </a:lnTo>
                  <a:lnTo>
                    <a:pt x="1076" y="1486"/>
                  </a:lnTo>
                  <a:lnTo>
                    <a:pt x="1122" y="1472"/>
                  </a:lnTo>
                  <a:lnTo>
                    <a:pt x="1164" y="1454"/>
                  </a:lnTo>
                  <a:lnTo>
                    <a:pt x="1202" y="1432"/>
                  </a:lnTo>
                  <a:lnTo>
                    <a:pt x="1234" y="1407"/>
                  </a:lnTo>
                  <a:lnTo>
                    <a:pt x="1262" y="1380"/>
                  </a:lnTo>
                  <a:lnTo>
                    <a:pt x="1286" y="1350"/>
                  </a:lnTo>
                  <a:lnTo>
                    <a:pt x="1305" y="1318"/>
                  </a:lnTo>
                  <a:lnTo>
                    <a:pt x="1320" y="1282"/>
                  </a:lnTo>
                  <a:lnTo>
                    <a:pt x="1332" y="1243"/>
                  </a:lnTo>
                  <a:lnTo>
                    <a:pt x="1339" y="1202"/>
                  </a:lnTo>
                  <a:lnTo>
                    <a:pt x="1341" y="1160"/>
                  </a:lnTo>
                  <a:lnTo>
                    <a:pt x="1339" y="1117"/>
                  </a:lnTo>
                  <a:lnTo>
                    <a:pt x="1332" y="1076"/>
                  </a:lnTo>
                  <a:lnTo>
                    <a:pt x="1320" y="1038"/>
                  </a:lnTo>
                  <a:lnTo>
                    <a:pt x="1305" y="1003"/>
                  </a:lnTo>
                  <a:lnTo>
                    <a:pt x="1286" y="969"/>
                  </a:lnTo>
                  <a:lnTo>
                    <a:pt x="1262" y="939"/>
                  </a:lnTo>
                  <a:lnTo>
                    <a:pt x="1234" y="912"/>
                  </a:lnTo>
                  <a:lnTo>
                    <a:pt x="1202" y="887"/>
                  </a:lnTo>
                  <a:lnTo>
                    <a:pt x="1164" y="866"/>
                  </a:lnTo>
                  <a:lnTo>
                    <a:pt x="1122" y="847"/>
                  </a:lnTo>
                  <a:lnTo>
                    <a:pt x="1076" y="833"/>
                  </a:lnTo>
                  <a:lnTo>
                    <a:pt x="1027" y="824"/>
                  </a:lnTo>
                  <a:lnTo>
                    <a:pt x="1027" y="562"/>
                  </a:lnTo>
                  <a:lnTo>
                    <a:pt x="1054" y="571"/>
                  </a:lnTo>
                  <a:lnTo>
                    <a:pt x="1077" y="582"/>
                  </a:lnTo>
                  <a:lnTo>
                    <a:pt x="1094" y="594"/>
                  </a:lnTo>
                  <a:lnTo>
                    <a:pt x="1107" y="608"/>
                  </a:lnTo>
                  <a:lnTo>
                    <a:pt x="1117" y="622"/>
                  </a:lnTo>
                  <a:lnTo>
                    <a:pt x="1123" y="636"/>
                  </a:lnTo>
                  <a:lnTo>
                    <a:pt x="1126" y="649"/>
                  </a:lnTo>
                  <a:lnTo>
                    <a:pt x="1129" y="662"/>
                  </a:lnTo>
                  <a:lnTo>
                    <a:pt x="1130" y="674"/>
                  </a:lnTo>
                  <a:lnTo>
                    <a:pt x="1130" y="684"/>
                  </a:lnTo>
                  <a:lnTo>
                    <a:pt x="1341" y="684"/>
                  </a:lnTo>
                  <a:lnTo>
                    <a:pt x="1339" y="640"/>
                  </a:lnTo>
                  <a:lnTo>
                    <a:pt x="1332" y="599"/>
                  </a:lnTo>
                  <a:lnTo>
                    <a:pt x="1320" y="562"/>
                  </a:lnTo>
                  <a:lnTo>
                    <a:pt x="1305" y="526"/>
                  </a:lnTo>
                  <a:lnTo>
                    <a:pt x="1286" y="493"/>
                  </a:lnTo>
                  <a:lnTo>
                    <a:pt x="1262" y="463"/>
                  </a:lnTo>
                  <a:lnTo>
                    <a:pt x="1234" y="436"/>
                  </a:lnTo>
                  <a:lnTo>
                    <a:pt x="1202" y="411"/>
                  </a:lnTo>
                  <a:lnTo>
                    <a:pt x="1164" y="389"/>
                  </a:lnTo>
                  <a:lnTo>
                    <a:pt x="1122" y="371"/>
                  </a:lnTo>
                  <a:lnTo>
                    <a:pt x="1076" y="357"/>
                  </a:lnTo>
                  <a:lnTo>
                    <a:pt x="1027" y="347"/>
                  </a:lnTo>
                  <a:lnTo>
                    <a:pt x="1027" y="243"/>
                  </a:lnTo>
                  <a:lnTo>
                    <a:pt x="816" y="243"/>
                  </a:lnTo>
                  <a:close/>
                  <a:moveTo>
                    <a:pt x="922" y="0"/>
                  </a:moveTo>
                  <a:lnTo>
                    <a:pt x="1000" y="3"/>
                  </a:lnTo>
                  <a:lnTo>
                    <a:pt x="1078" y="13"/>
                  </a:lnTo>
                  <a:lnTo>
                    <a:pt x="1153" y="30"/>
                  </a:lnTo>
                  <a:lnTo>
                    <a:pt x="1227" y="52"/>
                  </a:lnTo>
                  <a:lnTo>
                    <a:pt x="1297" y="80"/>
                  </a:lnTo>
                  <a:lnTo>
                    <a:pt x="1365" y="113"/>
                  </a:lnTo>
                  <a:lnTo>
                    <a:pt x="1428" y="152"/>
                  </a:lnTo>
                  <a:lnTo>
                    <a:pt x="1489" y="196"/>
                  </a:lnTo>
                  <a:lnTo>
                    <a:pt x="1546" y="245"/>
                  </a:lnTo>
                  <a:lnTo>
                    <a:pt x="1599" y="298"/>
                  </a:lnTo>
                  <a:lnTo>
                    <a:pt x="1646" y="354"/>
                  </a:lnTo>
                  <a:lnTo>
                    <a:pt x="1690" y="414"/>
                  </a:lnTo>
                  <a:lnTo>
                    <a:pt x="1729" y="479"/>
                  </a:lnTo>
                  <a:lnTo>
                    <a:pt x="1763" y="546"/>
                  </a:lnTo>
                  <a:lnTo>
                    <a:pt x="1791" y="616"/>
                  </a:lnTo>
                  <a:lnTo>
                    <a:pt x="1813" y="689"/>
                  </a:lnTo>
                  <a:lnTo>
                    <a:pt x="1829" y="764"/>
                  </a:lnTo>
                  <a:lnTo>
                    <a:pt x="1839" y="842"/>
                  </a:lnTo>
                  <a:lnTo>
                    <a:pt x="1842" y="922"/>
                  </a:lnTo>
                  <a:lnTo>
                    <a:pt x="1839" y="1001"/>
                  </a:lnTo>
                  <a:lnTo>
                    <a:pt x="1829" y="1078"/>
                  </a:lnTo>
                  <a:lnTo>
                    <a:pt x="1813" y="1154"/>
                  </a:lnTo>
                  <a:lnTo>
                    <a:pt x="1791" y="1227"/>
                  </a:lnTo>
                  <a:lnTo>
                    <a:pt x="1763" y="1297"/>
                  </a:lnTo>
                  <a:lnTo>
                    <a:pt x="1729" y="1365"/>
                  </a:lnTo>
                  <a:lnTo>
                    <a:pt x="1690" y="1429"/>
                  </a:lnTo>
                  <a:lnTo>
                    <a:pt x="1646" y="1489"/>
                  </a:lnTo>
                  <a:lnTo>
                    <a:pt x="1599" y="1546"/>
                  </a:lnTo>
                  <a:lnTo>
                    <a:pt x="1546" y="1599"/>
                  </a:lnTo>
                  <a:lnTo>
                    <a:pt x="1489" y="1647"/>
                  </a:lnTo>
                  <a:lnTo>
                    <a:pt x="1428" y="1691"/>
                  </a:lnTo>
                  <a:lnTo>
                    <a:pt x="1365" y="1729"/>
                  </a:lnTo>
                  <a:lnTo>
                    <a:pt x="1297" y="1763"/>
                  </a:lnTo>
                  <a:lnTo>
                    <a:pt x="1227" y="1791"/>
                  </a:lnTo>
                  <a:lnTo>
                    <a:pt x="1153" y="1814"/>
                  </a:lnTo>
                  <a:lnTo>
                    <a:pt x="1078" y="1830"/>
                  </a:lnTo>
                  <a:lnTo>
                    <a:pt x="1000" y="1839"/>
                  </a:lnTo>
                  <a:lnTo>
                    <a:pt x="922" y="1843"/>
                  </a:lnTo>
                  <a:lnTo>
                    <a:pt x="842" y="1839"/>
                  </a:lnTo>
                  <a:lnTo>
                    <a:pt x="764" y="1830"/>
                  </a:lnTo>
                  <a:lnTo>
                    <a:pt x="689" y="1814"/>
                  </a:lnTo>
                  <a:lnTo>
                    <a:pt x="615" y="1791"/>
                  </a:lnTo>
                  <a:lnTo>
                    <a:pt x="545" y="1763"/>
                  </a:lnTo>
                  <a:lnTo>
                    <a:pt x="478" y="1729"/>
                  </a:lnTo>
                  <a:lnTo>
                    <a:pt x="414" y="1691"/>
                  </a:lnTo>
                  <a:lnTo>
                    <a:pt x="353" y="1647"/>
                  </a:lnTo>
                  <a:lnTo>
                    <a:pt x="297" y="1599"/>
                  </a:lnTo>
                  <a:lnTo>
                    <a:pt x="244" y="1546"/>
                  </a:lnTo>
                  <a:lnTo>
                    <a:pt x="196" y="1489"/>
                  </a:lnTo>
                  <a:lnTo>
                    <a:pt x="152" y="1429"/>
                  </a:lnTo>
                  <a:lnTo>
                    <a:pt x="113" y="1365"/>
                  </a:lnTo>
                  <a:lnTo>
                    <a:pt x="80" y="1297"/>
                  </a:lnTo>
                  <a:lnTo>
                    <a:pt x="51" y="1227"/>
                  </a:lnTo>
                  <a:lnTo>
                    <a:pt x="29" y="1154"/>
                  </a:lnTo>
                  <a:lnTo>
                    <a:pt x="13" y="1078"/>
                  </a:lnTo>
                  <a:lnTo>
                    <a:pt x="3" y="1001"/>
                  </a:lnTo>
                  <a:lnTo>
                    <a:pt x="0" y="922"/>
                  </a:lnTo>
                  <a:lnTo>
                    <a:pt x="3" y="842"/>
                  </a:lnTo>
                  <a:lnTo>
                    <a:pt x="13" y="764"/>
                  </a:lnTo>
                  <a:lnTo>
                    <a:pt x="29" y="689"/>
                  </a:lnTo>
                  <a:lnTo>
                    <a:pt x="51" y="616"/>
                  </a:lnTo>
                  <a:lnTo>
                    <a:pt x="80" y="546"/>
                  </a:lnTo>
                  <a:lnTo>
                    <a:pt x="113" y="479"/>
                  </a:lnTo>
                  <a:lnTo>
                    <a:pt x="152" y="414"/>
                  </a:lnTo>
                  <a:lnTo>
                    <a:pt x="196" y="354"/>
                  </a:lnTo>
                  <a:lnTo>
                    <a:pt x="244" y="298"/>
                  </a:lnTo>
                  <a:lnTo>
                    <a:pt x="297" y="245"/>
                  </a:lnTo>
                  <a:lnTo>
                    <a:pt x="353" y="196"/>
                  </a:lnTo>
                  <a:lnTo>
                    <a:pt x="414" y="152"/>
                  </a:lnTo>
                  <a:lnTo>
                    <a:pt x="478" y="113"/>
                  </a:lnTo>
                  <a:lnTo>
                    <a:pt x="545" y="80"/>
                  </a:lnTo>
                  <a:lnTo>
                    <a:pt x="615" y="52"/>
                  </a:lnTo>
                  <a:lnTo>
                    <a:pt x="689" y="30"/>
                  </a:lnTo>
                  <a:lnTo>
                    <a:pt x="764" y="13"/>
                  </a:lnTo>
                  <a:lnTo>
                    <a:pt x="842" y="3"/>
                  </a:lnTo>
                  <a:lnTo>
                    <a:pt x="922" y="0"/>
                  </a:lnTo>
                  <a:close/>
                </a:path>
              </a:pathLst>
            </a:custGeom>
            <a:grpFill/>
            <a:ln w="0">
              <a:noFill/>
              <a:prstDash val="solid"/>
              <a:round/>
            </a:ln>
          </p:spPr>
          <p:txBody>
            <a:bodyPr/>
            <a:lstStyle/>
            <a:p>
              <a:pPr eaLnBrk="1" fontAlgn="auto" hangingPunct="1">
                <a:spcBef>
                  <a:spcPts val="0"/>
                </a:spcBef>
                <a:spcAft>
                  <a:spcPts val="0"/>
                </a:spcAft>
                <a:defRPr/>
              </a:pPr>
              <a:endParaRPr lang="en-US">
                <a:latin typeface="+mn-lt"/>
              </a:endParaRPr>
            </a:p>
          </p:txBody>
        </p:sp>
        <p:sp>
          <p:nvSpPr>
            <p:cNvPr id="62" name="Rectangle 1425"/>
            <p:cNvSpPr>
              <a:spLocks noChangeArrowheads="1"/>
            </p:cNvSpPr>
            <p:nvPr/>
          </p:nvSpPr>
          <p:spPr bwMode="auto">
            <a:xfrm>
              <a:off x="301625" y="4224338"/>
              <a:ext cx="138113" cy="379412"/>
            </a:xfrm>
            <a:prstGeom prst="rect">
              <a:avLst/>
            </a:prstGeom>
            <a:grpFill/>
            <a:ln w="0">
              <a:noFill/>
              <a:prstDash val="solid"/>
              <a:miter lim="800000"/>
            </a:ln>
          </p:spPr>
          <p:txBody>
            <a:bodyPr/>
            <a:lstStyle/>
            <a:p>
              <a:pPr eaLnBrk="1" fontAlgn="auto" hangingPunct="1">
                <a:spcBef>
                  <a:spcPts val="0"/>
                </a:spcBef>
                <a:spcAft>
                  <a:spcPts val="0"/>
                </a:spcAft>
                <a:defRPr/>
              </a:pPr>
              <a:endParaRPr lang="en-US">
                <a:latin typeface="+mn-lt"/>
              </a:endParaRPr>
            </a:p>
          </p:txBody>
        </p:sp>
        <p:sp>
          <p:nvSpPr>
            <p:cNvPr id="63" name="Freeform 1426"/>
            <p:cNvSpPr/>
            <p:nvPr/>
          </p:nvSpPr>
          <p:spPr bwMode="auto">
            <a:xfrm>
              <a:off x="495300" y="4183063"/>
              <a:ext cx="746125" cy="401637"/>
            </a:xfrm>
            <a:custGeom>
              <a:avLst/>
              <a:gdLst>
                <a:gd name="T0" fmla="*/ 890 w 2822"/>
                <a:gd name="T1" fmla="*/ 0 h 1515"/>
                <a:gd name="T2" fmla="*/ 1862 w 2822"/>
                <a:gd name="T3" fmla="*/ 243 h 1515"/>
                <a:gd name="T4" fmla="*/ 1862 w 2822"/>
                <a:gd name="T5" fmla="*/ 515 h 1515"/>
                <a:gd name="T6" fmla="*/ 1861 w 2822"/>
                <a:gd name="T7" fmla="*/ 515 h 1515"/>
                <a:gd name="T8" fmla="*/ 1165 w 2822"/>
                <a:gd name="T9" fmla="*/ 346 h 1515"/>
                <a:gd name="T10" fmla="*/ 1115 w 2822"/>
                <a:gd name="T11" fmla="*/ 551 h 1515"/>
                <a:gd name="T12" fmla="*/ 1864 w 2822"/>
                <a:gd name="T13" fmla="*/ 734 h 1515"/>
                <a:gd name="T14" fmla="*/ 2744 w 2822"/>
                <a:gd name="T15" fmla="*/ 492 h 1515"/>
                <a:gd name="T16" fmla="*/ 2822 w 2822"/>
                <a:gd name="T17" fmla="*/ 791 h 1515"/>
                <a:gd name="T18" fmla="*/ 1510 w 2822"/>
                <a:gd name="T19" fmla="*/ 1515 h 1515"/>
                <a:gd name="T20" fmla="*/ 514 w 2822"/>
                <a:gd name="T21" fmla="*/ 1235 h 1515"/>
                <a:gd name="T22" fmla="*/ 0 w 2822"/>
                <a:gd name="T23" fmla="*/ 1293 h 1515"/>
                <a:gd name="T24" fmla="*/ 0 w 2822"/>
                <a:gd name="T25" fmla="*/ 138 h 1515"/>
                <a:gd name="T26" fmla="*/ 890 w 2822"/>
                <a:gd name="T2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22" h="1515">
                  <a:moveTo>
                    <a:pt x="890" y="0"/>
                  </a:moveTo>
                  <a:lnTo>
                    <a:pt x="1862" y="243"/>
                  </a:lnTo>
                  <a:lnTo>
                    <a:pt x="1862" y="515"/>
                  </a:lnTo>
                  <a:lnTo>
                    <a:pt x="1861" y="515"/>
                  </a:lnTo>
                  <a:lnTo>
                    <a:pt x="1165" y="346"/>
                  </a:lnTo>
                  <a:lnTo>
                    <a:pt x="1115" y="551"/>
                  </a:lnTo>
                  <a:lnTo>
                    <a:pt x="1864" y="734"/>
                  </a:lnTo>
                  <a:lnTo>
                    <a:pt x="2744" y="492"/>
                  </a:lnTo>
                  <a:lnTo>
                    <a:pt x="2822" y="791"/>
                  </a:lnTo>
                  <a:lnTo>
                    <a:pt x="1510" y="1515"/>
                  </a:lnTo>
                  <a:lnTo>
                    <a:pt x="514" y="1235"/>
                  </a:lnTo>
                  <a:lnTo>
                    <a:pt x="0" y="1293"/>
                  </a:lnTo>
                  <a:lnTo>
                    <a:pt x="0" y="138"/>
                  </a:lnTo>
                  <a:lnTo>
                    <a:pt x="890" y="0"/>
                  </a:lnTo>
                  <a:close/>
                </a:path>
              </a:pathLst>
            </a:custGeom>
            <a:grpFill/>
            <a:ln w="0">
              <a:noFill/>
              <a:prstDash val="solid"/>
              <a:round/>
            </a:ln>
          </p:spPr>
          <p:txBody>
            <a:bodyPr/>
            <a:lstStyle/>
            <a:p>
              <a:pPr eaLnBrk="1" fontAlgn="auto" hangingPunct="1">
                <a:spcBef>
                  <a:spcPts val="0"/>
                </a:spcBef>
                <a:spcAft>
                  <a:spcPts val="0"/>
                </a:spcAft>
                <a:defRPr/>
              </a:pPr>
              <a:endParaRPr lang="en-US">
                <a:latin typeface="+mn-lt"/>
              </a:endParaRPr>
            </a:p>
          </p:txBody>
        </p:sp>
      </p:grpSp>
      <p:sp>
        <p:nvSpPr>
          <p:cNvPr id="64" name="文本框 63"/>
          <p:cNvSpPr txBox="1"/>
          <p:nvPr/>
        </p:nvSpPr>
        <p:spPr>
          <a:xfrm>
            <a:off x="1809817" y="3120747"/>
            <a:ext cx="2744743"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809817" y="2876662"/>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1809817" y="5321413"/>
            <a:ext cx="2744743"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1809817" y="5077328"/>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7624740" y="3120747"/>
            <a:ext cx="2744743" cy="763735"/>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9031559" y="2876662"/>
            <a:ext cx="1337924"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7624740" y="5321413"/>
            <a:ext cx="2744743" cy="763735"/>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9031559" y="5077328"/>
            <a:ext cx="1337924"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05.</a:t>
            </a:r>
            <a:r>
              <a:rPr lang="zh-CN" altLang="en-US" sz="2800" dirty="0">
                <a:solidFill>
                  <a:srgbClr val="324857"/>
                </a:solidFill>
                <a:latin typeface="微软雅黑" panose="020B0503020204020204" pitchFamily="34" charset="-122"/>
                <a:ea typeface="微软雅黑" panose="020B0503020204020204" pitchFamily="34" charset="-122"/>
              </a:rPr>
              <a:t>总结与展望</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697872"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SUMMARY AND PROSPECT</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grpSp>
        <p:nvGrpSpPr>
          <p:cNvPr id="9" name="Group 3"/>
          <p:cNvGrpSpPr/>
          <p:nvPr/>
        </p:nvGrpSpPr>
        <p:grpSpPr>
          <a:xfrm>
            <a:off x="2809709" y="2773260"/>
            <a:ext cx="2271713" cy="2553497"/>
            <a:chOff x="2695409" y="2434896"/>
            <a:chExt cx="2271713" cy="2553497"/>
          </a:xfrm>
          <a:solidFill>
            <a:srgbClr val="5E86A2"/>
          </a:solidFill>
        </p:grpSpPr>
        <p:sp>
          <p:nvSpPr>
            <p:cNvPr id="10" name="Freeform 5"/>
            <p:cNvSpPr/>
            <p:nvPr/>
          </p:nvSpPr>
          <p:spPr bwMode="auto">
            <a:xfrm rot="13659102">
              <a:off x="2987733" y="2345202"/>
              <a:ext cx="1589088" cy="1768475"/>
            </a:xfrm>
            <a:custGeom>
              <a:avLst/>
              <a:gdLst>
                <a:gd name="T0" fmla="*/ 50 w 1088"/>
                <a:gd name="T1" fmla="*/ 1179 h 1211"/>
                <a:gd name="T2" fmla="*/ 170 w 1088"/>
                <a:gd name="T3" fmla="*/ 1203 h 1211"/>
                <a:gd name="T4" fmla="*/ 263 w 1088"/>
                <a:gd name="T5" fmla="*/ 1140 h 1211"/>
                <a:gd name="T6" fmla="*/ 283 w 1088"/>
                <a:gd name="T7" fmla="*/ 1040 h 1211"/>
                <a:gd name="T8" fmla="*/ 372 w 1088"/>
                <a:gd name="T9" fmla="*/ 1033 h 1211"/>
                <a:gd name="T10" fmla="*/ 460 w 1088"/>
                <a:gd name="T11" fmla="*/ 1013 h 1211"/>
                <a:gd name="T12" fmla="*/ 509 w 1088"/>
                <a:gd name="T13" fmla="*/ 1102 h 1211"/>
                <a:gd name="T14" fmla="*/ 617 w 1088"/>
                <a:gd name="T15" fmla="*/ 1133 h 1211"/>
                <a:gd name="T16" fmla="*/ 724 w 1088"/>
                <a:gd name="T17" fmla="*/ 1073 h 1211"/>
                <a:gd name="T18" fmla="*/ 755 w 1088"/>
                <a:gd name="T19" fmla="*/ 965 h 1211"/>
                <a:gd name="T20" fmla="*/ 706 w 1088"/>
                <a:gd name="T21" fmla="*/ 877 h 1211"/>
                <a:gd name="T22" fmla="*/ 824 w 1088"/>
                <a:gd name="T23" fmla="*/ 741 h 1211"/>
                <a:gd name="T24" fmla="*/ 919 w 1088"/>
                <a:gd name="T25" fmla="*/ 778 h 1211"/>
                <a:gd name="T26" fmla="*/ 1021 w 1088"/>
                <a:gd name="T27" fmla="*/ 732 h 1211"/>
                <a:gd name="T28" fmla="*/ 1065 w 1088"/>
                <a:gd name="T29" fmla="*/ 618 h 1211"/>
                <a:gd name="T30" fmla="*/ 1020 w 1088"/>
                <a:gd name="T31" fmla="*/ 515 h 1211"/>
                <a:gd name="T32" fmla="*/ 925 w 1088"/>
                <a:gd name="T33" fmla="*/ 479 h 1211"/>
                <a:gd name="T34" fmla="*/ 928 w 1088"/>
                <a:gd name="T35" fmla="*/ 300 h 1211"/>
                <a:gd name="T36" fmla="*/ 1024 w 1088"/>
                <a:gd name="T37" fmla="*/ 267 h 1211"/>
                <a:gd name="T38" fmla="*/ 1074 w 1088"/>
                <a:gd name="T39" fmla="*/ 166 h 1211"/>
                <a:gd name="T40" fmla="*/ 1034 w 1088"/>
                <a:gd name="T41" fmla="*/ 50 h 1211"/>
                <a:gd name="T42" fmla="*/ 982 w 1088"/>
                <a:gd name="T43" fmla="*/ 0 h 1211"/>
                <a:gd name="T44" fmla="*/ 697 w 1088"/>
                <a:gd name="T45" fmla="*/ 333 h 1211"/>
                <a:gd name="T46" fmla="*/ 336 w 1088"/>
                <a:gd name="T47" fmla="*/ 802 h 1211"/>
                <a:gd name="T48" fmla="*/ 291 w 1088"/>
                <a:gd name="T49" fmla="*/ 807 h 1211"/>
                <a:gd name="T50" fmla="*/ 0 w 1088"/>
                <a:gd name="T51" fmla="*/ 1147 h 1211"/>
                <a:gd name="T52" fmla="*/ 50 w 1088"/>
                <a:gd name="T53" fmla="*/ 1179 h 1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88" h="1211">
                  <a:moveTo>
                    <a:pt x="50" y="1179"/>
                  </a:moveTo>
                  <a:cubicBezTo>
                    <a:pt x="170" y="1203"/>
                    <a:pt x="170" y="1203"/>
                    <a:pt x="170" y="1203"/>
                  </a:cubicBezTo>
                  <a:cubicBezTo>
                    <a:pt x="213" y="1211"/>
                    <a:pt x="255" y="1183"/>
                    <a:pt x="263" y="1140"/>
                  </a:cubicBezTo>
                  <a:cubicBezTo>
                    <a:pt x="283" y="1040"/>
                    <a:pt x="283" y="1040"/>
                    <a:pt x="283" y="1040"/>
                  </a:cubicBezTo>
                  <a:cubicBezTo>
                    <a:pt x="312" y="1040"/>
                    <a:pt x="342" y="1037"/>
                    <a:pt x="372" y="1033"/>
                  </a:cubicBezTo>
                  <a:cubicBezTo>
                    <a:pt x="402" y="1028"/>
                    <a:pt x="431" y="1021"/>
                    <a:pt x="460" y="1013"/>
                  </a:cubicBezTo>
                  <a:cubicBezTo>
                    <a:pt x="509" y="1102"/>
                    <a:pt x="509" y="1102"/>
                    <a:pt x="509" y="1102"/>
                  </a:cubicBezTo>
                  <a:cubicBezTo>
                    <a:pt x="530" y="1140"/>
                    <a:pt x="578" y="1154"/>
                    <a:pt x="617" y="1133"/>
                  </a:cubicBezTo>
                  <a:cubicBezTo>
                    <a:pt x="724" y="1073"/>
                    <a:pt x="724" y="1073"/>
                    <a:pt x="724" y="1073"/>
                  </a:cubicBezTo>
                  <a:cubicBezTo>
                    <a:pt x="762" y="1052"/>
                    <a:pt x="776" y="1004"/>
                    <a:pt x="755" y="965"/>
                  </a:cubicBezTo>
                  <a:cubicBezTo>
                    <a:pt x="706" y="877"/>
                    <a:pt x="706" y="877"/>
                    <a:pt x="706" y="877"/>
                  </a:cubicBezTo>
                  <a:cubicBezTo>
                    <a:pt x="751" y="837"/>
                    <a:pt x="791" y="791"/>
                    <a:pt x="824" y="741"/>
                  </a:cubicBezTo>
                  <a:cubicBezTo>
                    <a:pt x="919" y="778"/>
                    <a:pt x="919" y="778"/>
                    <a:pt x="919" y="778"/>
                  </a:cubicBezTo>
                  <a:cubicBezTo>
                    <a:pt x="959" y="794"/>
                    <a:pt x="1005" y="773"/>
                    <a:pt x="1021" y="732"/>
                  </a:cubicBezTo>
                  <a:cubicBezTo>
                    <a:pt x="1065" y="618"/>
                    <a:pt x="1065" y="618"/>
                    <a:pt x="1065" y="618"/>
                  </a:cubicBezTo>
                  <a:cubicBezTo>
                    <a:pt x="1081" y="577"/>
                    <a:pt x="1061" y="531"/>
                    <a:pt x="1020" y="515"/>
                  </a:cubicBezTo>
                  <a:cubicBezTo>
                    <a:pt x="925" y="479"/>
                    <a:pt x="925" y="479"/>
                    <a:pt x="925" y="479"/>
                  </a:cubicBezTo>
                  <a:cubicBezTo>
                    <a:pt x="934" y="421"/>
                    <a:pt x="935" y="361"/>
                    <a:pt x="928" y="300"/>
                  </a:cubicBezTo>
                  <a:cubicBezTo>
                    <a:pt x="1024" y="267"/>
                    <a:pt x="1024" y="267"/>
                    <a:pt x="1024" y="267"/>
                  </a:cubicBezTo>
                  <a:cubicBezTo>
                    <a:pt x="1066" y="252"/>
                    <a:pt x="1088" y="207"/>
                    <a:pt x="1074" y="166"/>
                  </a:cubicBezTo>
                  <a:cubicBezTo>
                    <a:pt x="1034" y="50"/>
                    <a:pt x="1034" y="50"/>
                    <a:pt x="1034" y="50"/>
                  </a:cubicBezTo>
                  <a:cubicBezTo>
                    <a:pt x="1025" y="25"/>
                    <a:pt x="1006" y="7"/>
                    <a:pt x="982" y="0"/>
                  </a:cubicBezTo>
                  <a:cubicBezTo>
                    <a:pt x="697" y="333"/>
                    <a:pt x="697" y="333"/>
                    <a:pt x="697" y="333"/>
                  </a:cubicBezTo>
                  <a:cubicBezTo>
                    <a:pt x="721" y="559"/>
                    <a:pt x="563" y="766"/>
                    <a:pt x="336" y="802"/>
                  </a:cubicBezTo>
                  <a:cubicBezTo>
                    <a:pt x="321" y="804"/>
                    <a:pt x="306" y="806"/>
                    <a:pt x="291" y="807"/>
                  </a:cubicBezTo>
                  <a:cubicBezTo>
                    <a:pt x="0" y="1147"/>
                    <a:pt x="0" y="1147"/>
                    <a:pt x="0" y="1147"/>
                  </a:cubicBezTo>
                  <a:cubicBezTo>
                    <a:pt x="11" y="1163"/>
                    <a:pt x="29" y="1175"/>
                    <a:pt x="50" y="1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3" name="Freeform 6"/>
            <p:cNvSpPr/>
            <p:nvPr/>
          </p:nvSpPr>
          <p:spPr bwMode="auto">
            <a:xfrm rot="13659102">
              <a:off x="2749384" y="2770655"/>
              <a:ext cx="2163763" cy="2271713"/>
            </a:xfrm>
            <a:custGeom>
              <a:avLst/>
              <a:gdLst>
                <a:gd name="T0" fmla="*/ 548 w 1481"/>
                <a:gd name="T1" fmla="*/ 1554 h 1554"/>
                <a:gd name="T2" fmla="*/ 795 w 1481"/>
                <a:gd name="T3" fmla="*/ 1265 h 1554"/>
                <a:gd name="T4" fmla="*/ 406 w 1481"/>
                <a:gd name="T5" fmla="*/ 903 h 1554"/>
                <a:gd name="T6" fmla="*/ 764 w 1481"/>
                <a:gd name="T7" fmla="*/ 411 h 1554"/>
                <a:gd name="T8" fmla="*/ 1249 w 1481"/>
                <a:gd name="T9" fmla="*/ 735 h 1554"/>
                <a:gd name="T10" fmla="*/ 1481 w 1481"/>
                <a:gd name="T11" fmla="*/ 464 h 1554"/>
                <a:gd name="T12" fmla="*/ 1399 w 1481"/>
                <a:gd name="T13" fmla="*/ 492 h 1554"/>
                <a:gd name="T14" fmla="*/ 1286 w 1481"/>
                <a:gd name="T15" fmla="*/ 353 h 1554"/>
                <a:gd name="T16" fmla="*/ 1339 w 1481"/>
                <a:gd name="T17" fmla="*/ 266 h 1554"/>
                <a:gd name="T18" fmla="*/ 1312 w 1481"/>
                <a:gd name="T19" fmla="*/ 157 h 1554"/>
                <a:gd name="T20" fmla="*/ 1207 w 1481"/>
                <a:gd name="T21" fmla="*/ 94 h 1554"/>
                <a:gd name="T22" fmla="*/ 1098 w 1481"/>
                <a:gd name="T23" fmla="*/ 121 h 1554"/>
                <a:gd name="T24" fmla="*/ 1045 w 1481"/>
                <a:gd name="T25" fmla="*/ 208 h 1554"/>
                <a:gd name="T26" fmla="*/ 869 w 1481"/>
                <a:gd name="T27" fmla="*/ 173 h 1554"/>
                <a:gd name="T28" fmla="*/ 854 w 1481"/>
                <a:gd name="T29" fmla="*/ 73 h 1554"/>
                <a:gd name="T30" fmla="*/ 763 w 1481"/>
                <a:gd name="T31" fmla="*/ 7 h 1554"/>
                <a:gd name="T32" fmla="*/ 642 w 1481"/>
                <a:gd name="T33" fmla="*/ 26 h 1554"/>
                <a:gd name="T34" fmla="*/ 576 w 1481"/>
                <a:gd name="T35" fmla="*/ 117 h 1554"/>
                <a:gd name="T36" fmla="*/ 592 w 1481"/>
                <a:gd name="T37" fmla="*/ 217 h 1554"/>
                <a:gd name="T38" fmla="*/ 435 w 1481"/>
                <a:gd name="T39" fmla="*/ 304 h 1554"/>
                <a:gd name="T40" fmla="*/ 358 w 1481"/>
                <a:gd name="T41" fmla="*/ 237 h 1554"/>
                <a:gd name="T42" fmla="*/ 246 w 1481"/>
                <a:gd name="T43" fmla="*/ 245 h 1554"/>
                <a:gd name="T44" fmla="*/ 166 w 1481"/>
                <a:gd name="T45" fmla="*/ 337 h 1554"/>
                <a:gd name="T46" fmla="*/ 173 w 1481"/>
                <a:gd name="T47" fmla="*/ 449 h 1554"/>
                <a:gd name="T48" fmla="*/ 250 w 1481"/>
                <a:gd name="T49" fmla="*/ 516 h 1554"/>
                <a:gd name="T50" fmla="*/ 185 w 1481"/>
                <a:gd name="T51" fmla="*/ 683 h 1554"/>
                <a:gd name="T52" fmla="*/ 84 w 1481"/>
                <a:gd name="T53" fmla="*/ 681 h 1554"/>
                <a:gd name="T54" fmla="*/ 3 w 1481"/>
                <a:gd name="T55" fmla="*/ 759 h 1554"/>
                <a:gd name="T56" fmla="*/ 1 w 1481"/>
                <a:gd name="T57" fmla="*/ 882 h 1554"/>
                <a:gd name="T58" fmla="*/ 78 w 1481"/>
                <a:gd name="T59" fmla="*/ 963 h 1554"/>
                <a:gd name="T60" fmla="*/ 180 w 1481"/>
                <a:gd name="T61" fmla="*/ 964 h 1554"/>
                <a:gd name="T62" fmla="*/ 238 w 1481"/>
                <a:gd name="T63" fmla="*/ 1134 h 1554"/>
                <a:gd name="T64" fmla="*/ 159 w 1481"/>
                <a:gd name="T65" fmla="*/ 1198 h 1554"/>
                <a:gd name="T66" fmla="*/ 147 w 1481"/>
                <a:gd name="T67" fmla="*/ 1309 h 1554"/>
                <a:gd name="T68" fmla="*/ 224 w 1481"/>
                <a:gd name="T69" fmla="*/ 1405 h 1554"/>
                <a:gd name="T70" fmla="*/ 336 w 1481"/>
                <a:gd name="T71" fmla="*/ 1417 h 1554"/>
                <a:gd name="T72" fmla="*/ 415 w 1481"/>
                <a:gd name="T73" fmla="*/ 1353 h 1554"/>
                <a:gd name="T74" fmla="*/ 569 w 1481"/>
                <a:gd name="T75" fmla="*/ 1445 h 1554"/>
                <a:gd name="T76" fmla="*/ 549 w 1481"/>
                <a:gd name="T77" fmla="*/ 1545 h 1554"/>
                <a:gd name="T78" fmla="*/ 548 w 1481"/>
                <a:gd name="T79" fmla="*/ 1554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81" h="1554">
                  <a:moveTo>
                    <a:pt x="548" y="1554"/>
                  </a:moveTo>
                  <a:cubicBezTo>
                    <a:pt x="795" y="1265"/>
                    <a:pt x="795" y="1265"/>
                    <a:pt x="795" y="1265"/>
                  </a:cubicBezTo>
                  <a:cubicBezTo>
                    <a:pt x="602" y="1249"/>
                    <a:pt x="438" y="1103"/>
                    <a:pt x="406" y="903"/>
                  </a:cubicBezTo>
                  <a:cubicBezTo>
                    <a:pt x="369" y="668"/>
                    <a:pt x="530" y="448"/>
                    <a:pt x="764" y="411"/>
                  </a:cubicBezTo>
                  <a:cubicBezTo>
                    <a:pt x="988" y="376"/>
                    <a:pt x="1197" y="519"/>
                    <a:pt x="1249" y="735"/>
                  </a:cubicBezTo>
                  <a:cubicBezTo>
                    <a:pt x="1481" y="464"/>
                    <a:pt x="1481" y="464"/>
                    <a:pt x="1481" y="464"/>
                  </a:cubicBezTo>
                  <a:cubicBezTo>
                    <a:pt x="1399" y="492"/>
                    <a:pt x="1399" y="492"/>
                    <a:pt x="1399" y="492"/>
                  </a:cubicBezTo>
                  <a:cubicBezTo>
                    <a:pt x="1368" y="441"/>
                    <a:pt x="1330" y="394"/>
                    <a:pt x="1286" y="353"/>
                  </a:cubicBezTo>
                  <a:cubicBezTo>
                    <a:pt x="1339" y="266"/>
                    <a:pt x="1339" y="266"/>
                    <a:pt x="1339" y="266"/>
                  </a:cubicBezTo>
                  <a:cubicBezTo>
                    <a:pt x="1361" y="228"/>
                    <a:pt x="1349" y="180"/>
                    <a:pt x="1312" y="157"/>
                  </a:cubicBezTo>
                  <a:cubicBezTo>
                    <a:pt x="1207" y="94"/>
                    <a:pt x="1207" y="94"/>
                    <a:pt x="1207" y="94"/>
                  </a:cubicBezTo>
                  <a:cubicBezTo>
                    <a:pt x="1169" y="71"/>
                    <a:pt x="1121" y="83"/>
                    <a:pt x="1098" y="121"/>
                  </a:cubicBezTo>
                  <a:cubicBezTo>
                    <a:pt x="1045" y="208"/>
                    <a:pt x="1045" y="208"/>
                    <a:pt x="1045" y="208"/>
                  </a:cubicBezTo>
                  <a:cubicBezTo>
                    <a:pt x="989" y="189"/>
                    <a:pt x="930" y="177"/>
                    <a:pt x="869" y="173"/>
                  </a:cubicBezTo>
                  <a:cubicBezTo>
                    <a:pt x="854" y="73"/>
                    <a:pt x="854" y="73"/>
                    <a:pt x="854" y="73"/>
                  </a:cubicBezTo>
                  <a:cubicBezTo>
                    <a:pt x="847" y="30"/>
                    <a:pt x="806" y="0"/>
                    <a:pt x="763" y="7"/>
                  </a:cubicBezTo>
                  <a:cubicBezTo>
                    <a:pt x="642" y="26"/>
                    <a:pt x="642" y="26"/>
                    <a:pt x="642" y="26"/>
                  </a:cubicBezTo>
                  <a:cubicBezTo>
                    <a:pt x="599" y="33"/>
                    <a:pt x="569" y="73"/>
                    <a:pt x="576" y="117"/>
                  </a:cubicBezTo>
                  <a:cubicBezTo>
                    <a:pt x="592" y="217"/>
                    <a:pt x="592" y="217"/>
                    <a:pt x="592" y="217"/>
                  </a:cubicBezTo>
                  <a:cubicBezTo>
                    <a:pt x="535" y="239"/>
                    <a:pt x="482" y="268"/>
                    <a:pt x="435" y="304"/>
                  </a:cubicBezTo>
                  <a:cubicBezTo>
                    <a:pt x="358" y="237"/>
                    <a:pt x="358" y="237"/>
                    <a:pt x="358" y="237"/>
                  </a:cubicBezTo>
                  <a:cubicBezTo>
                    <a:pt x="325" y="208"/>
                    <a:pt x="275" y="212"/>
                    <a:pt x="246" y="245"/>
                  </a:cubicBezTo>
                  <a:cubicBezTo>
                    <a:pt x="166" y="337"/>
                    <a:pt x="166" y="337"/>
                    <a:pt x="166" y="337"/>
                  </a:cubicBezTo>
                  <a:cubicBezTo>
                    <a:pt x="137" y="370"/>
                    <a:pt x="140" y="420"/>
                    <a:pt x="173" y="449"/>
                  </a:cubicBezTo>
                  <a:cubicBezTo>
                    <a:pt x="250" y="516"/>
                    <a:pt x="250" y="516"/>
                    <a:pt x="250" y="516"/>
                  </a:cubicBezTo>
                  <a:cubicBezTo>
                    <a:pt x="221" y="568"/>
                    <a:pt x="199" y="624"/>
                    <a:pt x="185" y="683"/>
                  </a:cubicBezTo>
                  <a:cubicBezTo>
                    <a:pt x="84" y="681"/>
                    <a:pt x="84" y="681"/>
                    <a:pt x="84" y="681"/>
                  </a:cubicBezTo>
                  <a:cubicBezTo>
                    <a:pt x="40" y="680"/>
                    <a:pt x="4" y="715"/>
                    <a:pt x="3" y="759"/>
                  </a:cubicBezTo>
                  <a:cubicBezTo>
                    <a:pt x="1" y="882"/>
                    <a:pt x="1" y="882"/>
                    <a:pt x="1" y="882"/>
                  </a:cubicBezTo>
                  <a:cubicBezTo>
                    <a:pt x="0" y="925"/>
                    <a:pt x="35" y="962"/>
                    <a:pt x="78" y="963"/>
                  </a:cubicBezTo>
                  <a:cubicBezTo>
                    <a:pt x="180" y="964"/>
                    <a:pt x="180" y="964"/>
                    <a:pt x="180" y="964"/>
                  </a:cubicBezTo>
                  <a:cubicBezTo>
                    <a:pt x="192" y="1025"/>
                    <a:pt x="212" y="1082"/>
                    <a:pt x="238" y="1134"/>
                  </a:cubicBezTo>
                  <a:cubicBezTo>
                    <a:pt x="159" y="1198"/>
                    <a:pt x="159" y="1198"/>
                    <a:pt x="159" y="1198"/>
                  </a:cubicBezTo>
                  <a:cubicBezTo>
                    <a:pt x="125" y="1225"/>
                    <a:pt x="120" y="1275"/>
                    <a:pt x="147" y="1309"/>
                  </a:cubicBezTo>
                  <a:cubicBezTo>
                    <a:pt x="224" y="1405"/>
                    <a:pt x="224" y="1405"/>
                    <a:pt x="224" y="1405"/>
                  </a:cubicBezTo>
                  <a:cubicBezTo>
                    <a:pt x="252" y="1439"/>
                    <a:pt x="302" y="1444"/>
                    <a:pt x="336" y="1417"/>
                  </a:cubicBezTo>
                  <a:cubicBezTo>
                    <a:pt x="415" y="1353"/>
                    <a:pt x="415" y="1353"/>
                    <a:pt x="415" y="1353"/>
                  </a:cubicBezTo>
                  <a:cubicBezTo>
                    <a:pt x="462" y="1390"/>
                    <a:pt x="513" y="1422"/>
                    <a:pt x="569" y="1445"/>
                  </a:cubicBezTo>
                  <a:cubicBezTo>
                    <a:pt x="549" y="1545"/>
                    <a:pt x="549" y="1545"/>
                    <a:pt x="549" y="1545"/>
                  </a:cubicBezTo>
                  <a:cubicBezTo>
                    <a:pt x="548" y="1548"/>
                    <a:pt x="548" y="1551"/>
                    <a:pt x="548" y="15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4" name="Freeform 7"/>
          <p:cNvSpPr>
            <a:spLocks noEditPoints="1"/>
          </p:cNvSpPr>
          <p:nvPr/>
        </p:nvSpPr>
        <p:spPr bwMode="auto">
          <a:xfrm rot="13659102">
            <a:off x="1904525" y="1904977"/>
            <a:ext cx="1609725" cy="1625600"/>
          </a:xfrm>
          <a:custGeom>
            <a:avLst/>
            <a:gdLst>
              <a:gd name="T0" fmla="*/ 167 w 1103"/>
              <a:gd name="T1" fmla="*/ 344 h 1112"/>
              <a:gd name="T2" fmla="*/ 56 w 1103"/>
              <a:gd name="T3" fmla="*/ 455 h 1112"/>
              <a:gd name="T4" fmla="*/ 2 w 1103"/>
              <a:gd name="T5" fmla="*/ 507 h 1112"/>
              <a:gd name="T6" fmla="*/ 53 w 1103"/>
              <a:gd name="T7" fmla="*/ 643 h 1112"/>
              <a:gd name="T8" fmla="*/ 159 w 1103"/>
              <a:gd name="T9" fmla="*/ 758 h 1112"/>
              <a:gd name="T10" fmla="*/ 99 w 1103"/>
              <a:gd name="T11" fmla="*/ 875 h 1112"/>
              <a:gd name="T12" fmla="*/ 200 w 1103"/>
              <a:gd name="T13" fmla="*/ 958 h 1112"/>
              <a:gd name="T14" fmla="*/ 278 w 1103"/>
              <a:gd name="T15" fmla="*/ 904 h 1112"/>
              <a:gd name="T16" fmla="*/ 367 w 1103"/>
              <a:gd name="T17" fmla="*/ 1032 h 1112"/>
              <a:gd name="T18" fmla="*/ 490 w 1103"/>
              <a:gd name="T19" fmla="*/ 1110 h 1112"/>
              <a:gd name="T20" fmla="*/ 552 w 1103"/>
              <a:gd name="T21" fmla="*/ 1069 h 1112"/>
              <a:gd name="T22" fmla="*/ 625 w 1103"/>
              <a:gd name="T23" fmla="*/ 997 h 1112"/>
              <a:gd name="T24" fmla="*/ 716 w 1103"/>
              <a:gd name="T25" fmla="*/ 1043 h 1112"/>
              <a:gd name="T26" fmla="*/ 788 w 1103"/>
              <a:gd name="T27" fmla="*/ 1064 h 1112"/>
              <a:gd name="T28" fmla="*/ 881 w 1103"/>
              <a:gd name="T29" fmla="*/ 952 h 1112"/>
              <a:gd name="T30" fmla="*/ 927 w 1103"/>
              <a:gd name="T31" fmla="*/ 802 h 1112"/>
              <a:gd name="T32" fmla="*/ 1017 w 1103"/>
              <a:gd name="T33" fmla="*/ 829 h 1112"/>
              <a:gd name="T34" fmla="*/ 1088 w 1103"/>
              <a:gd name="T35" fmla="*/ 720 h 1112"/>
              <a:gd name="T36" fmla="*/ 994 w 1103"/>
              <a:gd name="T37" fmla="*/ 627 h 1112"/>
              <a:gd name="T38" fmla="*/ 1061 w 1103"/>
              <a:gd name="T39" fmla="*/ 485 h 1112"/>
              <a:gd name="T40" fmla="*/ 1067 w 1103"/>
              <a:gd name="T41" fmla="*/ 340 h 1112"/>
              <a:gd name="T42" fmla="*/ 1000 w 1103"/>
              <a:gd name="T43" fmla="*/ 307 h 1112"/>
              <a:gd name="T44" fmla="*/ 860 w 1103"/>
              <a:gd name="T45" fmla="*/ 236 h 1112"/>
              <a:gd name="T46" fmla="*/ 877 w 1103"/>
              <a:gd name="T47" fmla="*/ 105 h 1112"/>
              <a:gd name="T48" fmla="*/ 771 w 1103"/>
              <a:gd name="T49" fmla="*/ 55 h 1112"/>
              <a:gd name="T50" fmla="*/ 699 w 1103"/>
              <a:gd name="T51" fmla="*/ 138 h 1112"/>
              <a:gd name="T52" fmla="*/ 571 w 1103"/>
              <a:gd name="T53" fmla="*/ 48 h 1112"/>
              <a:gd name="T54" fmla="*/ 429 w 1103"/>
              <a:gd name="T55" fmla="*/ 17 h 1112"/>
              <a:gd name="T56" fmla="*/ 396 w 1103"/>
              <a:gd name="T57" fmla="*/ 145 h 1112"/>
              <a:gd name="T58" fmla="*/ 240 w 1103"/>
              <a:gd name="T59" fmla="*/ 158 h 1112"/>
              <a:gd name="T60" fmla="*/ 165 w 1103"/>
              <a:gd name="T61" fmla="*/ 163 h 1112"/>
              <a:gd name="T62" fmla="*/ 116 w 1103"/>
              <a:gd name="T63" fmla="*/ 300 h 1112"/>
              <a:gd name="T64" fmla="*/ 879 w 1103"/>
              <a:gd name="T65" fmla="*/ 508 h 1112"/>
              <a:gd name="T66" fmla="*/ 233 w 1103"/>
              <a:gd name="T67" fmla="*/ 609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03" h="1112">
                <a:moveTo>
                  <a:pt x="116" y="300"/>
                </a:moveTo>
                <a:cubicBezTo>
                  <a:pt x="167" y="344"/>
                  <a:pt x="167" y="344"/>
                  <a:pt x="167" y="344"/>
                </a:cubicBezTo>
                <a:cubicBezTo>
                  <a:pt x="148" y="379"/>
                  <a:pt x="133" y="417"/>
                  <a:pt x="124" y="456"/>
                </a:cubicBezTo>
                <a:cubicBezTo>
                  <a:pt x="56" y="455"/>
                  <a:pt x="56" y="455"/>
                  <a:pt x="56" y="455"/>
                </a:cubicBezTo>
                <a:cubicBezTo>
                  <a:pt x="53" y="455"/>
                  <a:pt x="50" y="455"/>
                  <a:pt x="47" y="456"/>
                </a:cubicBezTo>
                <a:cubicBezTo>
                  <a:pt x="22" y="459"/>
                  <a:pt x="3" y="481"/>
                  <a:pt x="2" y="507"/>
                </a:cubicBezTo>
                <a:cubicBezTo>
                  <a:pt x="1" y="589"/>
                  <a:pt x="1" y="589"/>
                  <a:pt x="1" y="589"/>
                </a:cubicBezTo>
                <a:cubicBezTo>
                  <a:pt x="0" y="618"/>
                  <a:pt x="23" y="642"/>
                  <a:pt x="53" y="643"/>
                </a:cubicBezTo>
                <a:cubicBezTo>
                  <a:pt x="121" y="644"/>
                  <a:pt x="121" y="644"/>
                  <a:pt x="121" y="644"/>
                </a:cubicBezTo>
                <a:cubicBezTo>
                  <a:pt x="129" y="685"/>
                  <a:pt x="142" y="723"/>
                  <a:pt x="159" y="758"/>
                </a:cubicBezTo>
                <a:cubicBezTo>
                  <a:pt x="107" y="800"/>
                  <a:pt x="107" y="800"/>
                  <a:pt x="107" y="800"/>
                </a:cubicBezTo>
                <a:cubicBezTo>
                  <a:pt x="84" y="819"/>
                  <a:pt x="80" y="852"/>
                  <a:pt x="99" y="875"/>
                </a:cubicBezTo>
                <a:cubicBezTo>
                  <a:pt x="150" y="939"/>
                  <a:pt x="150" y="939"/>
                  <a:pt x="150" y="939"/>
                </a:cubicBezTo>
                <a:cubicBezTo>
                  <a:pt x="163" y="954"/>
                  <a:pt x="182" y="961"/>
                  <a:pt x="200" y="958"/>
                </a:cubicBezTo>
                <a:cubicBezTo>
                  <a:pt x="209" y="956"/>
                  <a:pt x="217" y="953"/>
                  <a:pt x="225" y="947"/>
                </a:cubicBezTo>
                <a:cubicBezTo>
                  <a:pt x="278" y="904"/>
                  <a:pt x="278" y="904"/>
                  <a:pt x="278" y="904"/>
                </a:cubicBezTo>
                <a:cubicBezTo>
                  <a:pt x="309" y="929"/>
                  <a:pt x="343" y="950"/>
                  <a:pt x="380" y="966"/>
                </a:cubicBezTo>
                <a:cubicBezTo>
                  <a:pt x="367" y="1032"/>
                  <a:pt x="367" y="1032"/>
                  <a:pt x="367" y="1032"/>
                </a:cubicBezTo>
                <a:cubicBezTo>
                  <a:pt x="362" y="1061"/>
                  <a:pt x="380" y="1089"/>
                  <a:pt x="409" y="1095"/>
                </a:cubicBezTo>
                <a:cubicBezTo>
                  <a:pt x="490" y="1110"/>
                  <a:pt x="490" y="1110"/>
                  <a:pt x="490" y="1110"/>
                </a:cubicBezTo>
                <a:cubicBezTo>
                  <a:pt x="496" y="1112"/>
                  <a:pt x="502" y="1112"/>
                  <a:pt x="508" y="1111"/>
                </a:cubicBezTo>
                <a:cubicBezTo>
                  <a:pt x="529" y="1107"/>
                  <a:pt x="547" y="1091"/>
                  <a:pt x="552" y="1069"/>
                </a:cubicBezTo>
                <a:cubicBezTo>
                  <a:pt x="565" y="1002"/>
                  <a:pt x="565" y="1002"/>
                  <a:pt x="565" y="1002"/>
                </a:cubicBezTo>
                <a:cubicBezTo>
                  <a:pt x="585" y="1001"/>
                  <a:pt x="605" y="1000"/>
                  <a:pt x="625" y="997"/>
                </a:cubicBezTo>
                <a:cubicBezTo>
                  <a:pt x="645" y="993"/>
                  <a:pt x="664" y="989"/>
                  <a:pt x="683" y="983"/>
                </a:cubicBezTo>
                <a:cubicBezTo>
                  <a:pt x="716" y="1043"/>
                  <a:pt x="716" y="1043"/>
                  <a:pt x="716" y="1043"/>
                </a:cubicBezTo>
                <a:cubicBezTo>
                  <a:pt x="727" y="1063"/>
                  <a:pt x="749" y="1073"/>
                  <a:pt x="771" y="1070"/>
                </a:cubicBezTo>
                <a:cubicBezTo>
                  <a:pt x="777" y="1069"/>
                  <a:pt x="783" y="1067"/>
                  <a:pt x="788" y="1064"/>
                </a:cubicBezTo>
                <a:cubicBezTo>
                  <a:pt x="860" y="1024"/>
                  <a:pt x="860" y="1024"/>
                  <a:pt x="860" y="1024"/>
                </a:cubicBezTo>
                <a:cubicBezTo>
                  <a:pt x="886" y="1010"/>
                  <a:pt x="895" y="977"/>
                  <a:pt x="881" y="952"/>
                </a:cubicBezTo>
                <a:cubicBezTo>
                  <a:pt x="848" y="892"/>
                  <a:pt x="848" y="892"/>
                  <a:pt x="848" y="892"/>
                </a:cubicBezTo>
                <a:cubicBezTo>
                  <a:pt x="878" y="866"/>
                  <a:pt x="905" y="835"/>
                  <a:pt x="927" y="802"/>
                </a:cubicBezTo>
                <a:cubicBezTo>
                  <a:pt x="990" y="826"/>
                  <a:pt x="990" y="826"/>
                  <a:pt x="990" y="826"/>
                </a:cubicBezTo>
                <a:cubicBezTo>
                  <a:pt x="999" y="830"/>
                  <a:pt x="1008" y="831"/>
                  <a:pt x="1017" y="829"/>
                </a:cubicBezTo>
                <a:cubicBezTo>
                  <a:pt x="1035" y="827"/>
                  <a:pt x="1052" y="814"/>
                  <a:pt x="1059" y="796"/>
                </a:cubicBezTo>
                <a:cubicBezTo>
                  <a:pt x="1088" y="720"/>
                  <a:pt x="1088" y="720"/>
                  <a:pt x="1088" y="720"/>
                </a:cubicBezTo>
                <a:cubicBezTo>
                  <a:pt x="1099" y="692"/>
                  <a:pt x="1085" y="661"/>
                  <a:pt x="1058" y="651"/>
                </a:cubicBezTo>
                <a:cubicBezTo>
                  <a:pt x="994" y="627"/>
                  <a:pt x="994" y="627"/>
                  <a:pt x="994" y="627"/>
                </a:cubicBezTo>
                <a:cubicBezTo>
                  <a:pt x="1000" y="588"/>
                  <a:pt x="1001" y="547"/>
                  <a:pt x="996" y="507"/>
                </a:cubicBezTo>
                <a:cubicBezTo>
                  <a:pt x="1061" y="485"/>
                  <a:pt x="1061" y="485"/>
                  <a:pt x="1061" y="485"/>
                </a:cubicBezTo>
                <a:cubicBezTo>
                  <a:pt x="1088" y="475"/>
                  <a:pt x="1103" y="445"/>
                  <a:pt x="1094" y="417"/>
                </a:cubicBezTo>
                <a:cubicBezTo>
                  <a:pt x="1067" y="340"/>
                  <a:pt x="1067" y="340"/>
                  <a:pt x="1067" y="340"/>
                </a:cubicBezTo>
                <a:cubicBezTo>
                  <a:pt x="1059" y="315"/>
                  <a:pt x="1034" y="301"/>
                  <a:pt x="1009" y="305"/>
                </a:cubicBezTo>
                <a:cubicBezTo>
                  <a:pt x="1006" y="305"/>
                  <a:pt x="1003" y="306"/>
                  <a:pt x="1000" y="307"/>
                </a:cubicBezTo>
                <a:cubicBezTo>
                  <a:pt x="936" y="329"/>
                  <a:pt x="936" y="329"/>
                  <a:pt x="936" y="329"/>
                </a:cubicBezTo>
                <a:cubicBezTo>
                  <a:pt x="915" y="294"/>
                  <a:pt x="889" y="263"/>
                  <a:pt x="860" y="236"/>
                </a:cubicBezTo>
                <a:cubicBezTo>
                  <a:pt x="895" y="177"/>
                  <a:pt x="895" y="177"/>
                  <a:pt x="895" y="177"/>
                </a:cubicBezTo>
                <a:cubicBezTo>
                  <a:pt x="910" y="152"/>
                  <a:pt x="902" y="120"/>
                  <a:pt x="877" y="105"/>
                </a:cubicBezTo>
                <a:cubicBezTo>
                  <a:pt x="807" y="62"/>
                  <a:pt x="807" y="62"/>
                  <a:pt x="807" y="62"/>
                </a:cubicBezTo>
                <a:cubicBezTo>
                  <a:pt x="796" y="56"/>
                  <a:pt x="783" y="53"/>
                  <a:pt x="771" y="55"/>
                </a:cubicBezTo>
                <a:cubicBezTo>
                  <a:pt x="756" y="58"/>
                  <a:pt x="743" y="66"/>
                  <a:pt x="734" y="80"/>
                </a:cubicBezTo>
                <a:cubicBezTo>
                  <a:pt x="699" y="138"/>
                  <a:pt x="699" y="138"/>
                  <a:pt x="699" y="138"/>
                </a:cubicBezTo>
                <a:cubicBezTo>
                  <a:pt x="662" y="126"/>
                  <a:pt x="622" y="118"/>
                  <a:pt x="582" y="115"/>
                </a:cubicBezTo>
                <a:cubicBezTo>
                  <a:pt x="571" y="48"/>
                  <a:pt x="571" y="48"/>
                  <a:pt x="571" y="48"/>
                </a:cubicBezTo>
                <a:cubicBezTo>
                  <a:pt x="566" y="19"/>
                  <a:pt x="539" y="0"/>
                  <a:pt x="510" y="4"/>
                </a:cubicBezTo>
                <a:cubicBezTo>
                  <a:pt x="429" y="17"/>
                  <a:pt x="429" y="17"/>
                  <a:pt x="429" y="17"/>
                </a:cubicBezTo>
                <a:cubicBezTo>
                  <a:pt x="400" y="21"/>
                  <a:pt x="381" y="49"/>
                  <a:pt x="385" y="78"/>
                </a:cubicBezTo>
                <a:cubicBezTo>
                  <a:pt x="396" y="145"/>
                  <a:pt x="396" y="145"/>
                  <a:pt x="396" y="145"/>
                </a:cubicBezTo>
                <a:cubicBezTo>
                  <a:pt x="358" y="159"/>
                  <a:pt x="323" y="179"/>
                  <a:pt x="291" y="203"/>
                </a:cubicBezTo>
                <a:cubicBezTo>
                  <a:pt x="240" y="158"/>
                  <a:pt x="240" y="158"/>
                  <a:pt x="240" y="158"/>
                </a:cubicBezTo>
                <a:cubicBezTo>
                  <a:pt x="227" y="147"/>
                  <a:pt x="211" y="143"/>
                  <a:pt x="197" y="146"/>
                </a:cubicBezTo>
                <a:cubicBezTo>
                  <a:pt x="185" y="147"/>
                  <a:pt x="173" y="153"/>
                  <a:pt x="165" y="163"/>
                </a:cubicBezTo>
                <a:cubicBezTo>
                  <a:pt x="111" y="225"/>
                  <a:pt x="111" y="225"/>
                  <a:pt x="111" y="225"/>
                </a:cubicBezTo>
                <a:cubicBezTo>
                  <a:pt x="92" y="247"/>
                  <a:pt x="94" y="281"/>
                  <a:pt x="116" y="300"/>
                </a:cubicBezTo>
                <a:close/>
                <a:moveTo>
                  <a:pt x="505" y="235"/>
                </a:moveTo>
                <a:cubicBezTo>
                  <a:pt x="683" y="207"/>
                  <a:pt x="851" y="329"/>
                  <a:pt x="879" y="508"/>
                </a:cubicBezTo>
                <a:cubicBezTo>
                  <a:pt x="907" y="686"/>
                  <a:pt x="785" y="854"/>
                  <a:pt x="607" y="882"/>
                </a:cubicBezTo>
                <a:cubicBezTo>
                  <a:pt x="428" y="910"/>
                  <a:pt x="261" y="787"/>
                  <a:pt x="233" y="609"/>
                </a:cubicBezTo>
                <a:cubicBezTo>
                  <a:pt x="205" y="431"/>
                  <a:pt x="327" y="263"/>
                  <a:pt x="505" y="235"/>
                </a:cubicBezTo>
                <a:close/>
              </a:path>
            </a:pathLst>
          </a:custGeom>
          <a:solidFill>
            <a:srgbClr val="324857"/>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8"/>
          <p:cNvSpPr>
            <a:spLocks noEditPoints="1"/>
          </p:cNvSpPr>
          <p:nvPr/>
        </p:nvSpPr>
        <p:spPr bwMode="auto">
          <a:xfrm rot="13659102">
            <a:off x="1544547" y="4237511"/>
            <a:ext cx="1611313" cy="1625600"/>
          </a:xfrm>
          <a:custGeom>
            <a:avLst/>
            <a:gdLst>
              <a:gd name="T0" fmla="*/ 120 w 1103"/>
              <a:gd name="T1" fmla="*/ 644 h 1112"/>
              <a:gd name="T2" fmla="*/ 106 w 1103"/>
              <a:gd name="T3" fmla="*/ 800 h 1112"/>
              <a:gd name="T4" fmla="*/ 150 w 1103"/>
              <a:gd name="T5" fmla="*/ 939 h 1112"/>
              <a:gd name="T6" fmla="*/ 225 w 1103"/>
              <a:gd name="T7" fmla="*/ 947 h 1112"/>
              <a:gd name="T8" fmla="*/ 380 w 1103"/>
              <a:gd name="T9" fmla="*/ 966 h 1112"/>
              <a:gd name="T10" fmla="*/ 409 w 1103"/>
              <a:gd name="T11" fmla="*/ 1095 h 1112"/>
              <a:gd name="T12" fmla="*/ 508 w 1103"/>
              <a:gd name="T13" fmla="*/ 1111 h 1112"/>
              <a:gd name="T14" fmla="*/ 565 w 1103"/>
              <a:gd name="T15" fmla="*/ 1002 h 1112"/>
              <a:gd name="T16" fmla="*/ 683 w 1103"/>
              <a:gd name="T17" fmla="*/ 983 h 1112"/>
              <a:gd name="T18" fmla="*/ 771 w 1103"/>
              <a:gd name="T19" fmla="*/ 1069 h 1112"/>
              <a:gd name="T20" fmla="*/ 860 w 1103"/>
              <a:gd name="T21" fmla="*/ 1024 h 1112"/>
              <a:gd name="T22" fmla="*/ 848 w 1103"/>
              <a:gd name="T23" fmla="*/ 892 h 1112"/>
              <a:gd name="T24" fmla="*/ 990 w 1103"/>
              <a:gd name="T25" fmla="*/ 826 h 1112"/>
              <a:gd name="T26" fmla="*/ 1058 w 1103"/>
              <a:gd name="T27" fmla="*/ 796 h 1112"/>
              <a:gd name="T28" fmla="*/ 1057 w 1103"/>
              <a:gd name="T29" fmla="*/ 651 h 1112"/>
              <a:gd name="T30" fmla="*/ 996 w 1103"/>
              <a:gd name="T31" fmla="*/ 507 h 1112"/>
              <a:gd name="T32" fmla="*/ 1094 w 1103"/>
              <a:gd name="T33" fmla="*/ 417 h 1112"/>
              <a:gd name="T34" fmla="*/ 1009 w 1103"/>
              <a:gd name="T35" fmla="*/ 304 h 1112"/>
              <a:gd name="T36" fmla="*/ 935 w 1103"/>
              <a:gd name="T37" fmla="*/ 329 h 1112"/>
              <a:gd name="T38" fmla="*/ 895 w 1103"/>
              <a:gd name="T39" fmla="*/ 177 h 1112"/>
              <a:gd name="T40" fmla="*/ 807 w 1103"/>
              <a:gd name="T41" fmla="*/ 62 h 1112"/>
              <a:gd name="T42" fmla="*/ 734 w 1103"/>
              <a:gd name="T43" fmla="*/ 80 h 1112"/>
              <a:gd name="T44" fmla="*/ 581 w 1103"/>
              <a:gd name="T45" fmla="*/ 115 h 1112"/>
              <a:gd name="T46" fmla="*/ 510 w 1103"/>
              <a:gd name="T47" fmla="*/ 4 h 1112"/>
              <a:gd name="T48" fmla="*/ 385 w 1103"/>
              <a:gd name="T49" fmla="*/ 77 h 1112"/>
              <a:gd name="T50" fmla="*/ 291 w 1103"/>
              <a:gd name="T51" fmla="*/ 202 h 1112"/>
              <a:gd name="T52" fmla="*/ 196 w 1103"/>
              <a:gd name="T53" fmla="*/ 145 h 1112"/>
              <a:gd name="T54" fmla="*/ 111 w 1103"/>
              <a:gd name="T55" fmla="*/ 225 h 1112"/>
              <a:gd name="T56" fmla="*/ 167 w 1103"/>
              <a:gd name="T57" fmla="*/ 344 h 1112"/>
              <a:gd name="T58" fmla="*/ 56 w 1103"/>
              <a:gd name="T59" fmla="*/ 455 h 1112"/>
              <a:gd name="T60" fmla="*/ 2 w 1103"/>
              <a:gd name="T61" fmla="*/ 507 h 1112"/>
              <a:gd name="T62" fmla="*/ 52 w 1103"/>
              <a:gd name="T63" fmla="*/ 643 h 1112"/>
              <a:gd name="T64" fmla="*/ 879 w 1103"/>
              <a:gd name="T65" fmla="*/ 507 h 1112"/>
              <a:gd name="T66" fmla="*/ 232 w 1103"/>
              <a:gd name="T67" fmla="*/ 609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03" h="1112">
                <a:moveTo>
                  <a:pt x="52" y="643"/>
                </a:moveTo>
                <a:cubicBezTo>
                  <a:pt x="120" y="644"/>
                  <a:pt x="120" y="644"/>
                  <a:pt x="120" y="644"/>
                </a:cubicBezTo>
                <a:cubicBezTo>
                  <a:pt x="128" y="684"/>
                  <a:pt x="142" y="722"/>
                  <a:pt x="159" y="758"/>
                </a:cubicBezTo>
                <a:cubicBezTo>
                  <a:pt x="106" y="800"/>
                  <a:pt x="106" y="800"/>
                  <a:pt x="106" y="800"/>
                </a:cubicBezTo>
                <a:cubicBezTo>
                  <a:pt x="84" y="819"/>
                  <a:pt x="80" y="852"/>
                  <a:pt x="99" y="875"/>
                </a:cubicBezTo>
                <a:cubicBezTo>
                  <a:pt x="150" y="939"/>
                  <a:pt x="150" y="939"/>
                  <a:pt x="150" y="939"/>
                </a:cubicBezTo>
                <a:cubicBezTo>
                  <a:pt x="162" y="954"/>
                  <a:pt x="181" y="960"/>
                  <a:pt x="200" y="958"/>
                </a:cubicBezTo>
                <a:cubicBezTo>
                  <a:pt x="208" y="956"/>
                  <a:pt x="217" y="953"/>
                  <a:pt x="225" y="947"/>
                </a:cubicBezTo>
                <a:cubicBezTo>
                  <a:pt x="277" y="904"/>
                  <a:pt x="277" y="904"/>
                  <a:pt x="277" y="904"/>
                </a:cubicBezTo>
                <a:cubicBezTo>
                  <a:pt x="309" y="929"/>
                  <a:pt x="343" y="950"/>
                  <a:pt x="380" y="966"/>
                </a:cubicBezTo>
                <a:cubicBezTo>
                  <a:pt x="367" y="1032"/>
                  <a:pt x="367" y="1032"/>
                  <a:pt x="367" y="1032"/>
                </a:cubicBezTo>
                <a:cubicBezTo>
                  <a:pt x="361" y="1061"/>
                  <a:pt x="380" y="1089"/>
                  <a:pt x="409" y="1095"/>
                </a:cubicBezTo>
                <a:cubicBezTo>
                  <a:pt x="489" y="1110"/>
                  <a:pt x="489" y="1110"/>
                  <a:pt x="489" y="1110"/>
                </a:cubicBezTo>
                <a:cubicBezTo>
                  <a:pt x="496" y="1112"/>
                  <a:pt x="502" y="1112"/>
                  <a:pt x="508" y="1111"/>
                </a:cubicBezTo>
                <a:cubicBezTo>
                  <a:pt x="529" y="1107"/>
                  <a:pt x="547" y="1091"/>
                  <a:pt x="552" y="1068"/>
                </a:cubicBezTo>
                <a:cubicBezTo>
                  <a:pt x="565" y="1002"/>
                  <a:pt x="565" y="1002"/>
                  <a:pt x="565" y="1002"/>
                </a:cubicBezTo>
                <a:cubicBezTo>
                  <a:pt x="584" y="1001"/>
                  <a:pt x="604" y="1000"/>
                  <a:pt x="624" y="997"/>
                </a:cubicBezTo>
                <a:cubicBezTo>
                  <a:pt x="645" y="993"/>
                  <a:pt x="664" y="989"/>
                  <a:pt x="683" y="983"/>
                </a:cubicBezTo>
                <a:cubicBezTo>
                  <a:pt x="716" y="1043"/>
                  <a:pt x="716" y="1043"/>
                  <a:pt x="716" y="1043"/>
                </a:cubicBezTo>
                <a:cubicBezTo>
                  <a:pt x="727" y="1063"/>
                  <a:pt x="749" y="1073"/>
                  <a:pt x="771" y="1069"/>
                </a:cubicBezTo>
                <a:cubicBezTo>
                  <a:pt x="777" y="1068"/>
                  <a:pt x="782" y="1067"/>
                  <a:pt x="788" y="1063"/>
                </a:cubicBezTo>
                <a:cubicBezTo>
                  <a:pt x="860" y="1024"/>
                  <a:pt x="860" y="1024"/>
                  <a:pt x="860" y="1024"/>
                </a:cubicBezTo>
                <a:cubicBezTo>
                  <a:pt x="885" y="1010"/>
                  <a:pt x="895" y="977"/>
                  <a:pt x="881" y="952"/>
                </a:cubicBezTo>
                <a:cubicBezTo>
                  <a:pt x="848" y="892"/>
                  <a:pt x="848" y="892"/>
                  <a:pt x="848" y="892"/>
                </a:cubicBezTo>
                <a:cubicBezTo>
                  <a:pt x="878" y="866"/>
                  <a:pt x="904" y="835"/>
                  <a:pt x="926" y="802"/>
                </a:cubicBezTo>
                <a:cubicBezTo>
                  <a:pt x="990" y="826"/>
                  <a:pt x="990" y="826"/>
                  <a:pt x="990" y="826"/>
                </a:cubicBezTo>
                <a:cubicBezTo>
                  <a:pt x="999" y="830"/>
                  <a:pt x="1008" y="831"/>
                  <a:pt x="1017" y="829"/>
                </a:cubicBezTo>
                <a:cubicBezTo>
                  <a:pt x="1035" y="826"/>
                  <a:pt x="1051" y="814"/>
                  <a:pt x="1058" y="796"/>
                </a:cubicBezTo>
                <a:cubicBezTo>
                  <a:pt x="1088" y="719"/>
                  <a:pt x="1088" y="719"/>
                  <a:pt x="1088" y="719"/>
                </a:cubicBezTo>
                <a:cubicBezTo>
                  <a:pt x="1098" y="692"/>
                  <a:pt x="1085" y="661"/>
                  <a:pt x="1057" y="651"/>
                </a:cubicBezTo>
                <a:cubicBezTo>
                  <a:pt x="994" y="626"/>
                  <a:pt x="994" y="626"/>
                  <a:pt x="994" y="626"/>
                </a:cubicBezTo>
                <a:cubicBezTo>
                  <a:pt x="1000" y="588"/>
                  <a:pt x="1001" y="547"/>
                  <a:pt x="996" y="507"/>
                </a:cubicBezTo>
                <a:cubicBezTo>
                  <a:pt x="1061" y="485"/>
                  <a:pt x="1061" y="485"/>
                  <a:pt x="1061" y="485"/>
                </a:cubicBezTo>
                <a:cubicBezTo>
                  <a:pt x="1088" y="475"/>
                  <a:pt x="1103" y="445"/>
                  <a:pt x="1094" y="417"/>
                </a:cubicBezTo>
                <a:cubicBezTo>
                  <a:pt x="1067" y="340"/>
                  <a:pt x="1067" y="340"/>
                  <a:pt x="1067" y="340"/>
                </a:cubicBezTo>
                <a:cubicBezTo>
                  <a:pt x="1058" y="315"/>
                  <a:pt x="1034" y="300"/>
                  <a:pt x="1009" y="304"/>
                </a:cubicBezTo>
                <a:cubicBezTo>
                  <a:pt x="1006" y="305"/>
                  <a:pt x="1003" y="306"/>
                  <a:pt x="1000" y="307"/>
                </a:cubicBezTo>
                <a:cubicBezTo>
                  <a:pt x="935" y="329"/>
                  <a:pt x="935" y="329"/>
                  <a:pt x="935" y="329"/>
                </a:cubicBezTo>
                <a:cubicBezTo>
                  <a:pt x="914" y="294"/>
                  <a:pt x="889" y="263"/>
                  <a:pt x="860" y="235"/>
                </a:cubicBezTo>
                <a:cubicBezTo>
                  <a:pt x="895" y="177"/>
                  <a:pt x="895" y="177"/>
                  <a:pt x="895" y="177"/>
                </a:cubicBezTo>
                <a:cubicBezTo>
                  <a:pt x="910" y="152"/>
                  <a:pt x="902" y="120"/>
                  <a:pt x="877" y="104"/>
                </a:cubicBezTo>
                <a:cubicBezTo>
                  <a:pt x="807" y="62"/>
                  <a:pt x="807" y="62"/>
                  <a:pt x="807" y="62"/>
                </a:cubicBezTo>
                <a:cubicBezTo>
                  <a:pt x="796" y="55"/>
                  <a:pt x="783" y="53"/>
                  <a:pt x="771" y="55"/>
                </a:cubicBezTo>
                <a:cubicBezTo>
                  <a:pt x="756" y="58"/>
                  <a:pt x="742" y="66"/>
                  <a:pt x="734" y="80"/>
                </a:cubicBezTo>
                <a:cubicBezTo>
                  <a:pt x="699" y="138"/>
                  <a:pt x="699" y="138"/>
                  <a:pt x="699" y="138"/>
                </a:cubicBezTo>
                <a:cubicBezTo>
                  <a:pt x="661" y="126"/>
                  <a:pt x="622" y="118"/>
                  <a:pt x="581" y="115"/>
                </a:cubicBezTo>
                <a:cubicBezTo>
                  <a:pt x="571" y="48"/>
                  <a:pt x="571" y="48"/>
                  <a:pt x="571" y="48"/>
                </a:cubicBezTo>
                <a:cubicBezTo>
                  <a:pt x="566" y="19"/>
                  <a:pt x="539" y="0"/>
                  <a:pt x="510" y="4"/>
                </a:cubicBezTo>
                <a:cubicBezTo>
                  <a:pt x="429" y="17"/>
                  <a:pt x="429" y="17"/>
                  <a:pt x="429" y="17"/>
                </a:cubicBezTo>
                <a:cubicBezTo>
                  <a:pt x="400" y="21"/>
                  <a:pt x="380" y="48"/>
                  <a:pt x="385" y="77"/>
                </a:cubicBezTo>
                <a:cubicBezTo>
                  <a:pt x="395" y="144"/>
                  <a:pt x="395" y="144"/>
                  <a:pt x="395" y="144"/>
                </a:cubicBezTo>
                <a:cubicBezTo>
                  <a:pt x="358" y="159"/>
                  <a:pt x="322" y="179"/>
                  <a:pt x="291" y="202"/>
                </a:cubicBezTo>
                <a:cubicBezTo>
                  <a:pt x="239" y="158"/>
                  <a:pt x="239" y="158"/>
                  <a:pt x="239" y="158"/>
                </a:cubicBezTo>
                <a:cubicBezTo>
                  <a:pt x="227" y="147"/>
                  <a:pt x="211" y="143"/>
                  <a:pt x="196" y="145"/>
                </a:cubicBezTo>
                <a:cubicBezTo>
                  <a:pt x="184" y="147"/>
                  <a:pt x="173" y="153"/>
                  <a:pt x="165" y="163"/>
                </a:cubicBezTo>
                <a:cubicBezTo>
                  <a:pt x="111" y="225"/>
                  <a:pt x="111" y="225"/>
                  <a:pt x="111" y="225"/>
                </a:cubicBezTo>
                <a:cubicBezTo>
                  <a:pt x="91" y="247"/>
                  <a:pt x="94" y="280"/>
                  <a:pt x="116" y="300"/>
                </a:cubicBezTo>
                <a:cubicBezTo>
                  <a:pt x="167" y="344"/>
                  <a:pt x="167" y="344"/>
                  <a:pt x="167" y="344"/>
                </a:cubicBezTo>
                <a:cubicBezTo>
                  <a:pt x="148" y="379"/>
                  <a:pt x="133" y="417"/>
                  <a:pt x="124" y="456"/>
                </a:cubicBezTo>
                <a:cubicBezTo>
                  <a:pt x="56" y="455"/>
                  <a:pt x="56" y="455"/>
                  <a:pt x="56" y="455"/>
                </a:cubicBezTo>
                <a:cubicBezTo>
                  <a:pt x="53" y="455"/>
                  <a:pt x="50" y="455"/>
                  <a:pt x="47" y="455"/>
                </a:cubicBezTo>
                <a:cubicBezTo>
                  <a:pt x="22" y="459"/>
                  <a:pt x="2" y="481"/>
                  <a:pt x="2" y="507"/>
                </a:cubicBezTo>
                <a:cubicBezTo>
                  <a:pt x="0" y="589"/>
                  <a:pt x="0" y="589"/>
                  <a:pt x="0" y="589"/>
                </a:cubicBezTo>
                <a:cubicBezTo>
                  <a:pt x="0" y="618"/>
                  <a:pt x="23" y="642"/>
                  <a:pt x="52" y="643"/>
                </a:cubicBezTo>
                <a:close/>
                <a:moveTo>
                  <a:pt x="505" y="235"/>
                </a:moveTo>
                <a:cubicBezTo>
                  <a:pt x="683" y="207"/>
                  <a:pt x="851" y="329"/>
                  <a:pt x="879" y="507"/>
                </a:cubicBezTo>
                <a:cubicBezTo>
                  <a:pt x="907" y="686"/>
                  <a:pt x="785" y="854"/>
                  <a:pt x="606" y="882"/>
                </a:cubicBezTo>
                <a:cubicBezTo>
                  <a:pt x="428" y="910"/>
                  <a:pt x="260" y="787"/>
                  <a:pt x="232" y="609"/>
                </a:cubicBezTo>
                <a:cubicBezTo>
                  <a:pt x="204" y="431"/>
                  <a:pt x="327" y="263"/>
                  <a:pt x="505" y="235"/>
                </a:cubicBezTo>
                <a:close/>
              </a:path>
            </a:pathLst>
          </a:custGeom>
          <a:solidFill>
            <a:srgbClr val="324857"/>
          </a:solidFill>
          <a:ln>
            <a:noFill/>
          </a:ln>
        </p:spPr>
        <p:txBody>
          <a:bodyPr vert="horz" wrap="square" lIns="91440" tIns="45720" rIns="91440" bIns="45720" numCol="1" anchor="t" anchorCtr="0" compatLnSpc="1"/>
          <a:lstStyle/>
          <a:p>
            <a:endParaRPr lang="en-US">
              <a:cs typeface="+mn-ea"/>
              <a:sym typeface="+mn-lt"/>
            </a:endParaRPr>
          </a:p>
        </p:txBody>
      </p:sp>
      <p:sp>
        <p:nvSpPr>
          <p:cNvPr id="16" name="Rounded Rectangle 19"/>
          <p:cNvSpPr/>
          <p:nvPr/>
        </p:nvSpPr>
        <p:spPr>
          <a:xfrm>
            <a:off x="6086168" y="3137948"/>
            <a:ext cx="569656" cy="569805"/>
          </a:xfrm>
          <a:prstGeom prst="round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cs typeface="+mn-ea"/>
              <a:sym typeface="+mn-lt"/>
            </a:endParaRPr>
          </a:p>
        </p:txBody>
      </p:sp>
      <p:sp>
        <p:nvSpPr>
          <p:cNvPr id="17" name="AutoShape 19"/>
          <p:cNvSpPr>
            <a:spLocks noChangeAspect="1"/>
          </p:cNvSpPr>
          <p:nvPr/>
        </p:nvSpPr>
        <p:spPr bwMode="auto">
          <a:xfrm>
            <a:off x="6195221" y="3250440"/>
            <a:ext cx="340366" cy="340455"/>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6565">
              <a:defRPr/>
            </a:pPr>
            <a:endParaRPr lang="es-ES" sz="3600" dirty="0">
              <a:solidFill>
                <a:schemeClr val="bg1"/>
              </a:solidFill>
              <a:effectLst>
                <a:outerShdw blurRad="38100" dist="38100" dir="2700000" algn="tl">
                  <a:srgbClr val="000000"/>
                </a:outerShdw>
              </a:effectLst>
              <a:cs typeface="+mn-ea"/>
              <a:sym typeface="+mn-lt"/>
            </a:endParaRPr>
          </a:p>
        </p:txBody>
      </p:sp>
      <p:sp>
        <p:nvSpPr>
          <p:cNvPr id="18" name="Rounded Rectangle 13"/>
          <p:cNvSpPr/>
          <p:nvPr/>
        </p:nvSpPr>
        <p:spPr>
          <a:xfrm>
            <a:off x="5573679" y="2093546"/>
            <a:ext cx="546047" cy="546190"/>
          </a:xfrm>
          <a:prstGeom prst="roundRect">
            <a:avLst/>
          </a:prstGeom>
          <a:solidFill>
            <a:srgbClr val="5E86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cs typeface="+mn-ea"/>
              <a:sym typeface="+mn-lt"/>
            </a:endParaRPr>
          </a:p>
        </p:txBody>
      </p:sp>
      <p:sp>
        <p:nvSpPr>
          <p:cNvPr id="19" name="AutoShape 114"/>
          <p:cNvSpPr>
            <a:spLocks noChangeAspect="1"/>
          </p:cNvSpPr>
          <p:nvPr/>
        </p:nvSpPr>
        <p:spPr bwMode="auto">
          <a:xfrm>
            <a:off x="5658136" y="2169902"/>
            <a:ext cx="377132" cy="378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50789" tIns="50789" rIns="50789" bIns="50789" anchor="ctr"/>
          <a:lstStyle/>
          <a:p>
            <a:pPr defTabSz="456565">
              <a:defRPr/>
            </a:pPr>
            <a:endParaRPr lang="es-ES" sz="3600" dirty="0">
              <a:solidFill>
                <a:schemeClr val="bg1"/>
              </a:solidFill>
              <a:effectLst>
                <a:outerShdw blurRad="38100" dist="38100" dir="2700000" algn="tl">
                  <a:srgbClr val="000000"/>
                </a:outerShdw>
              </a:effectLst>
              <a:cs typeface="+mn-ea"/>
              <a:sym typeface="+mn-lt"/>
            </a:endParaRPr>
          </a:p>
        </p:txBody>
      </p:sp>
      <p:sp>
        <p:nvSpPr>
          <p:cNvPr id="20" name="Rounded Rectangle 22"/>
          <p:cNvSpPr/>
          <p:nvPr/>
        </p:nvSpPr>
        <p:spPr>
          <a:xfrm>
            <a:off x="6085440" y="4210756"/>
            <a:ext cx="569656" cy="569805"/>
          </a:xfrm>
          <a:prstGeom prst="roundRect">
            <a:avLst/>
          </a:prstGeom>
          <a:solidFill>
            <a:srgbClr val="5E86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cs typeface="+mn-ea"/>
              <a:sym typeface="+mn-lt"/>
            </a:endParaRPr>
          </a:p>
        </p:txBody>
      </p:sp>
      <p:sp>
        <p:nvSpPr>
          <p:cNvPr id="21" name="AutoShape 122"/>
          <p:cNvSpPr>
            <a:spLocks noChangeAspect="1"/>
          </p:cNvSpPr>
          <p:nvPr/>
        </p:nvSpPr>
        <p:spPr bwMode="auto">
          <a:xfrm>
            <a:off x="6204422" y="4313797"/>
            <a:ext cx="342049" cy="3763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p:spPr>
        <p:txBody>
          <a:bodyPr lIns="50789" tIns="50789" rIns="50789" bIns="50789" anchor="ctr"/>
          <a:lstStyle/>
          <a:p>
            <a:pPr defTabSz="456565">
              <a:defRPr/>
            </a:pPr>
            <a:endParaRPr lang="es-ES" sz="3600" dirty="0">
              <a:solidFill>
                <a:srgbClr val="44CEB9"/>
              </a:solidFill>
              <a:effectLst>
                <a:outerShdw blurRad="38100" dist="38100" dir="2700000" algn="tl">
                  <a:srgbClr val="000000"/>
                </a:outerShdw>
              </a:effectLst>
              <a:cs typeface="+mn-ea"/>
              <a:sym typeface="+mn-lt"/>
            </a:endParaRPr>
          </a:p>
        </p:txBody>
      </p:sp>
      <p:sp>
        <p:nvSpPr>
          <p:cNvPr id="22" name="Rounded Rectangle 16"/>
          <p:cNvSpPr/>
          <p:nvPr/>
        </p:nvSpPr>
        <p:spPr>
          <a:xfrm>
            <a:off x="5572259" y="5257237"/>
            <a:ext cx="569656" cy="569805"/>
          </a:xfrm>
          <a:prstGeom prst="round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cs typeface="+mn-ea"/>
              <a:sym typeface="+mn-lt"/>
            </a:endParaRPr>
          </a:p>
        </p:txBody>
      </p:sp>
      <p:sp>
        <p:nvSpPr>
          <p:cNvPr id="23" name="Freeform 544"/>
          <p:cNvSpPr>
            <a:spLocks noChangeAspect="1" noChangeArrowheads="1"/>
          </p:cNvSpPr>
          <p:nvPr/>
        </p:nvSpPr>
        <p:spPr bwMode="auto">
          <a:xfrm>
            <a:off x="5681179" y="5363900"/>
            <a:ext cx="352111" cy="372748"/>
          </a:xfrm>
          <a:custGeom>
            <a:avLst/>
            <a:gdLst>
              <a:gd name="T0" fmla="*/ 995 w 1588"/>
              <a:gd name="T1" fmla="*/ 870 h 1682"/>
              <a:gd name="T2" fmla="*/ 1078 w 1588"/>
              <a:gd name="T3" fmla="*/ 753 h 1682"/>
              <a:gd name="T4" fmla="*/ 1463 w 1588"/>
              <a:gd name="T5" fmla="*/ 661 h 1682"/>
              <a:gd name="T6" fmla="*/ 1546 w 1588"/>
              <a:gd name="T7" fmla="*/ 352 h 1682"/>
              <a:gd name="T8" fmla="*/ 1346 w 1588"/>
              <a:gd name="T9" fmla="*/ 527 h 1682"/>
              <a:gd name="T10" fmla="*/ 1120 w 1588"/>
              <a:gd name="T11" fmla="*/ 310 h 1682"/>
              <a:gd name="T12" fmla="*/ 1296 w 1588"/>
              <a:gd name="T13" fmla="*/ 101 h 1682"/>
              <a:gd name="T14" fmla="*/ 995 w 1588"/>
              <a:gd name="T15" fmla="*/ 184 h 1682"/>
              <a:gd name="T16" fmla="*/ 894 w 1588"/>
              <a:gd name="T17" fmla="*/ 577 h 1682"/>
              <a:gd name="T18" fmla="*/ 501 w 1588"/>
              <a:gd name="T19" fmla="*/ 452 h 1682"/>
              <a:gd name="T20" fmla="*/ 501 w 1588"/>
              <a:gd name="T21" fmla="*/ 427 h 1682"/>
              <a:gd name="T22" fmla="*/ 493 w 1588"/>
              <a:gd name="T23" fmla="*/ 0 h 1682"/>
              <a:gd name="T24" fmla="*/ 250 w 1588"/>
              <a:gd name="T25" fmla="*/ 285 h 1682"/>
              <a:gd name="T26" fmla="*/ 175 w 1588"/>
              <a:gd name="T27" fmla="*/ 393 h 1682"/>
              <a:gd name="T28" fmla="*/ 150 w 1588"/>
              <a:gd name="T29" fmla="*/ 427 h 1682"/>
              <a:gd name="T30" fmla="*/ 117 w 1588"/>
              <a:gd name="T31" fmla="*/ 477 h 1682"/>
              <a:gd name="T32" fmla="*/ 100 w 1588"/>
              <a:gd name="T33" fmla="*/ 502 h 1682"/>
              <a:gd name="T34" fmla="*/ 66 w 1588"/>
              <a:gd name="T35" fmla="*/ 586 h 1682"/>
              <a:gd name="T36" fmla="*/ 58 w 1588"/>
              <a:gd name="T37" fmla="*/ 611 h 1682"/>
              <a:gd name="T38" fmla="*/ 50 w 1588"/>
              <a:gd name="T39" fmla="*/ 678 h 1682"/>
              <a:gd name="T40" fmla="*/ 41 w 1588"/>
              <a:gd name="T41" fmla="*/ 728 h 1682"/>
              <a:gd name="T42" fmla="*/ 41 w 1588"/>
              <a:gd name="T43" fmla="*/ 744 h 1682"/>
              <a:gd name="T44" fmla="*/ 50 w 1588"/>
              <a:gd name="T45" fmla="*/ 778 h 1682"/>
              <a:gd name="T46" fmla="*/ 58 w 1588"/>
              <a:gd name="T47" fmla="*/ 811 h 1682"/>
              <a:gd name="T48" fmla="*/ 100 w 1588"/>
              <a:gd name="T49" fmla="*/ 878 h 1682"/>
              <a:gd name="T50" fmla="*/ 125 w 1588"/>
              <a:gd name="T51" fmla="*/ 853 h 1682"/>
              <a:gd name="T52" fmla="*/ 133 w 1588"/>
              <a:gd name="T53" fmla="*/ 795 h 1682"/>
              <a:gd name="T54" fmla="*/ 142 w 1588"/>
              <a:gd name="T55" fmla="*/ 770 h 1682"/>
              <a:gd name="T56" fmla="*/ 150 w 1588"/>
              <a:gd name="T57" fmla="*/ 753 h 1682"/>
              <a:gd name="T58" fmla="*/ 167 w 1588"/>
              <a:gd name="T59" fmla="*/ 720 h 1682"/>
              <a:gd name="T60" fmla="*/ 183 w 1588"/>
              <a:gd name="T61" fmla="*/ 694 h 1682"/>
              <a:gd name="T62" fmla="*/ 200 w 1588"/>
              <a:gd name="T63" fmla="*/ 669 h 1682"/>
              <a:gd name="T64" fmla="*/ 225 w 1588"/>
              <a:gd name="T65" fmla="*/ 644 h 1682"/>
              <a:gd name="T66" fmla="*/ 250 w 1588"/>
              <a:gd name="T67" fmla="*/ 619 h 1682"/>
              <a:gd name="T68" fmla="*/ 267 w 1588"/>
              <a:gd name="T69" fmla="*/ 611 h 1682"/>
              <a:gd name="T70" fmla="*/ 301 w 1588"/>
              <a:gd name="T71" fmla="*/ 594 h 1682"/>
              <a:gd name="T72" fmla="*/ 326 w 1588"/>
              <a:gd name="T73" fmla="*/ 577 h 1682"/>
              <a:gd name="T74" fmla="*/ 342 w 1588"/>
              <a:gd name="T75" fmla="*/ 569 h 1682"/>
              <a:gd name="T76" fmla="*/ 359 w 1588"/>
              <a:gd name="T77" fmla="*/ 586 h 1682"/>
              <a:gd name="T78" fmla="*/ 75 w 1588"/>
              <a:gd name="T79" fmla="*/ 1363 h 1682"/>
              <a:gd name="T80" fmla="*/ 292 w 1588"/>
              <a:gd name="T81" fmla="*/ 1581 h 1682"/>
              <a:gd name="T82" fmla="*/ 777 w 1588"/>
              <a:gd name="T83" fmla="*/ 1087 h 1682"/>
              <a:gd name="T84" fmla="*/ 1530 w 1588"/>
              <a:gd name="T85" fmla="*/ 1623 h 1682"/>
              <a:gd name="T86" fmla="*/ 217 w 1588"/>
              <a:gd name="T87" fmla="*/ 1522 h 1682"/>
              <a:gd name="T88" fmla="*/ 133 w 1588"/>
              <a:gd name="T89" fmla="*/ 1438 h 1682"/>
              <a:gd name="T90" fmla="*/ 217 w 1588"/>
              <a:gd name="T91" fmla="*/ 1522 h 1682"/>
              <a:gd name="T92" fmla="*/ 217 w 1588"/>
              <a:gd name="T93" fmla="*/ 1522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8" h="1682">
                <a:moveTo>
                  <a:pt x="1530" y="1405"/>
                </a:moveTo>
                <a:cubicBezTo>
                  <a:pt x="995" y="870"/>
                  <a:pt x="995" y="870"/>
                  <a:pt x="995" y="870"/>
                </a:cubicBezTo>
                <a:cubicBezTo>
                  <a:pt x="995" y="862"/>
                  <a:pt x="986" y="862"/>
                  <a:pt x="978" y="853"/>
                </a:cubicBezTo>
                <a:cubicBezTo>
                  <a:pt x="1078" y="753"/>
                  <a:pt x="1078" y="753"/>
                  <a:pt x="1078" y="753"/>
                </a:cubicBezTo>
                <a:cubicBezTo>
                  <a:pt x="1078" y="753"/>
                  <a:pt x="1086" y="744"/>
                  <a:pt x="1086" y="736"/>
                </a:cubicBezTo>
                <a:cubicBezTo>
                  <a:pt x="1212" y="786"/>
                  <a:pt x="1362" y="761"/>
                  <a:pt x="1463" y="661"/>
                </a:cubicBezTo>
                <a:cubicBezTo>
                  <a:pt x="1538" y="586"/>
                  <a:pt x="1570" y="485"/>
                  <a:pt x="1562" y="377"/>
                </a:cubicBezTo>
                <a:cubicBezTo>
                  <a:pt x="1562" y="368"/>
                  <a:pt x="1554" y="352"/>
                  <a:pt x="1546" y="352"/>
                </a:cubicBezTo>
                <a:cubicBezTo>
                  <a:pt x="1538" y="352"/>
                  <a:pt x="1521" y="352"/>
                  <a:pt x="1513" y="360"/>
                </a:cubicBezTo>
                <a:cubicBezTo>
                  <a:pt x="1346" y="527"/>
                  <a:pt x="1346" y="527"/>
                  <a:pt x="1346" y="527"/>
                </a:cubicBezTo>
                <a:cubicBezTo>
                  <a:pt x="1170" y="485"/>
                  <a:pt x="1170" y="485"/>
                  <a:pt x="1170" y="485"/>
                </a:cubicBezTo>
                <a:cubicBezTo>
                  <a:pt x="1120" y="310"/>
                  <a:pt x="1120" y="310"/>
                  <a:pt x="1120" y="310"/>
                </a:cubicBezTo>
                <a:cubicBezTo>
                  <a:pt x="1287" y="134"/>
                  <a:pt x="1287" y="134"/>
                  <a:pt x="1287" y="134"/>
                </a:cubicBezTo>
                <a:cubicBezTo>
                  <a:pt x="1296" y="126"/>
                  <a:pt x="1304" y="118"/>
                  <a:pt x="1296" y="101"/>
                </a:cubicBezTo>
                <a:cubicBezTo>
                  <a:pt x="1296" y="92"/>
                  <a:pt x="1287" y="84"/>
                  <a:pt x="1270" y="84"/>
                </a:cubicBezTo>
                <a:cubicBezTo>
                  <a:pt x="1170" y="76"/>
                  <a:pt x="1061" y="109"/>
                  <a:pt x="995" y="184"/>
                </a:cubicBezTo>
                <a:cubicBezTo>
                  <a:pt x="886" y="285"/>
                  <a:pt x="861" y="435"/>
                  <a:pt x="911" y="561"/>
                </a:cubicBezTo>
                <a:cubicBezTo>
                  <a:pt x="903" y="569"/>
                  <a:pt x="903" y="569"/>
                  <a:pt x="894" y="577"/>
                </a:cubicBezTo>
                <a:cubicBezTo>
                  <a:pt x="752" y="711"/>
                  <a:pt x="752" y="711"/>
                  <a:pt x="752" y="711"/>
                </a:cubicBezTo>
                <a:cubicBezTo>
                  <a:pt x="501" y="452"/>
                  <a:pt x="501" y="452"/>
                  <a:pt x="501" y="452"/>
                </a:cubicBezTo>
                <a:cubicBezTo>
                  <a:pt x="493" y="452"/>
                  <a:pt x="493" y="443"/>
                  <a:pt x="484" y="443"/>
                </a:cubicBezTo>
                <a:cubicBezTo>
                  <a:pt x="493" y="435"/>
                  <a:pt x="493" y="435"/>
                  <a:pt x="501" y="427"/>
                </a:cubicBezTo>
                <a:cubicBezTo>
                  <a:pt x="551" y="435"/>
                  <a:pt x="652" y="335"/>
                  <a:pt x="735" y="251"/>
                </a:cubicBezTo>
                <a:cubicBezTo>
                  <a:pt x="493" y="0"/>
                  <a:pt x="493" y="0"/>
                  <a:pt x="493" y="0"/>
                </a:cubicBezTo>
                <a:cubicBezTo>
                  <a:pt x="376" y="109"/>
                  <a:pt x="301" y="184"/>
                  <a:pt x="309" y="243"/>
                </a:cubicBezTo>
                <a:cubicBezTo>
                  <a:pt x="284" y="251"/>
                  <a:pt x="259" y="268"/>
                  <a:pt x="250" y="285"/>
                </a:cubicBezTo>
                <a:cubicBezTo>
                  <a:pt x="209" y="318"/>
                  <a:pt x="209" y="318"/>
                  <a:pt x="209" y="318"/>
                </a:cubicBezTo>
                <a:cubicBezTo>
                  <a:pt x="192" y="343"/>
                  <a:pt x="175" y="368"/>
                  <a:pt x="175" y="393"/>
                </a:cubicBezTo>
                <a:cubicBezTo>
                  <a:pt x="167" y="402"/>
                  <a:pt x="167" y="402"/>
                  <a:pt x="159" y="410"/>
                </a:cubicBezTo>
                <a:cubicBezTo>
                  <a:pt x="150" y="427"/>
                  <a:pt x="150" y="427"/>
                  <a:pt x="150" y="427"/>
                </a:cubicBezTo>
                <a:cubicBezTo>
                  <a:pt x="133" y="443"/>
                  <a:pt x="133" y="443"/>
                  <a:pt x="133" y="443"/>
                </a:cubicBezTo>
                <a:cubicBezTo>
                  <a:pt x="125" y="452"/>
                  <a:pt x="125" y="469"/>
                  <a:pt x="117" y="477"/>
                </a:cubicBezTo>
                <a:lnTo>
                  <a:pt x="108" y="485"/>
                </a:lnTo>
                <a:cubicBezTo>
                  <a:pt x="100" y="502"/>
                  <a:pt x="100" y="502"/>
                  <a:pt x="100" y="502"/>
                </a:cubicBezTo>
                <a:cubicBezTo>
                  <a:pt x="100" y="510"/>
                  <a:pt x="91" y="519"/>
                  <a:pt x="83" y="536"/>
                </a:cubicBezTo>
                <a:cubicBezTo>
                  <a:pt x="75" y="552"/>
                  <a:pt x="66" y="569"/>
                  <a:pt x="66" y="586"/>
                </a:cubicBezTo>
                <a:cubicBezTo>
                  <a:pt x="66" y="594"/>
                  <a:pt x="66" y="594"/>
                  <a:pt x="66" y="594"/>
                </a:cubicBezTo>
                <a:cubicBezTo>
                  <a:pt x="58" y="602"/>
                  <a:pt x="58" y="602"/>
                  <a:pt x="58" y="611"/>
                </a:cubicBezTo>
                <a:cubicBezTo>
                  <a:pt x="50" y="636"/>
                  <a:pt x="50" y="636"/>
                  <a:pt x="50" y="636"/>
                </a:cubicBezTo>
                <a:cubicBezTo>
                  <a:pt x="50" y="653"/>
                  <a:pt x="50" y="669"/>
                  <a:pt x="50" y="678"/>
                </a:cubicBezTo>
                <a:cubicBezTo>
                  <a:pt x="50" y="686"/>
                  <a:pt x="50" y="686"/>
                  <a:pt x="50" y="686"/>
                </a:cubicBezTo>
                <a:cubicBezTo>
                  <a:pt x="41" y="703"/>
                  <a:pt x="41" y="711"/>
                  <a:pt x="41" y="728"/>
                </a:cubicBezTo>
                <a:lnTo>
                  <a:pt x="41" y="736"/>
                </a:lnTo>
                <a:lnTo>
                  <a:pt x="41" y="744"/>
                </a:lnTo>
                <a:cubicBezTo>
                  <a:pt x="50" y="744"/>
                  <a:pt x="50" y="753"/>
                  <a:pt x="50" y="761"/>
                </a:cubicBezTo>
                <a:cubicBezTo>
                  <a:pt x="50" y="778"/>
                  <a:pt x="50" y="778"/>
                  <a:pt x="50" y="778"/>
                </a:cubicBezTo>
                <a:cubicBezTo>
                  <a:pt x="50" y="786"/>
                  <a:pt x="50" y="786"/>
                  <a:pt x="50" y="786"/>
                </a:cubicBezTo>
                <a:cubicBezTo>
                  <a:pt x="50" y="795"/>
                  <a:pt x="50" y="803"/>
                  <a:pt x="58" y="811"/>
                </a:cubicBezTo>
                <a:cubicBezTo>
                  <a:pt x="66" y="853"/>
                  <a:pt x="66" y="853"/>
                  <a:pt x="66" y="853"/>
                </a:cubicBezTo>
                <a:cubicBezTo>
                  <a:pt x="75" y="870"/>
                  <a:pt x="83" y="878"/>
                  <a:pt x="100" y="878"/>
                </a:cubicBezTo>
                <a:cubicBezTo>
                  <a:pt x="108" y="878"/>
                  <a:pt x="117" y="870"/>
                  <a:pt x="117" y="870"/>
                </a:cubicBezTo>
                <a:cubicBezTo>
                  <a:pt x="125" y="862"/>
                  <a:pt x="125" y="862"/>
                  <a:pt x="125" y="853"/>
                </a:cubicBezTo>
                <a:cubicBezTo>
                  <a:pt x="133" y="811"/>
                  <a:pt x="133" y="811"/>
                  <a:pt x="133" y="811"/>
                </a:cubicBezTo>
                <a:cubicBezTo>
                  <a:pt x="133" y="803"/>
                  <a:pt x="133" y="803"/>
                  <a:pt x="133" y="795"/>
                </a:cubicBezTo>
                <a:cubicBezTo>
                  <a:pt x="133" y="786"/>
                  <a:pt x="142" y="786"/>
                  <a:pt x="142" y="786"/>
                </a:cubicBezTo>
                <a:cubicBezTo>
                  <a:pt x="142" y="770"/>
                  <a:pt x="142" y="770"/>
                  <a:pt x="142" y="770"/>
                </a:cubicBezTo>
                <a:cubicBezTo>
                  <a:pt x="142" y="761"/>
                  <a:pt x="142" y="761"/>
                  <a:pt x="150" y="761"/>
                </a:cubicBezTo>
                <a:lnTo>
                  <a:pt x="150" y="753"/>
                </a:lnTo>
                <a:lnTo>
                  <a:pt x="150" y="744"/>
                </a:lnTo>
                <a:cubicBezTo>
                  <a:pt x="159" y="736"/>
                  <a:pt x="159" y="728"/>
                  <a:pt x="167" y="720"/>
                </a:cubicBezTo>
                <a:lnTo>
                  <a:pt x="167" y="711"/>
                </a:lnTo>
                <a:cubicBezTo>
                  <a:pt x="175" y="703"/>
                  <a:pt x="175" y="703"/>
                  <a:pt x="183" y="694"/>
                </a:cubicBezTo>
                <a:cubicBezTo>
                  <a:pt x="192" y="678"/>
                  <a:pt x="192" y="678"/>
                  <a:pt x="192" y="678"/>
                </a:cubicBezTo>
                <a:lnTo>
                  <a:pt x="200" y="669"/>
                </a:lnTo>
                <a:cubicBezTo>
                  <a:pt x="200" y="669"/>
                  <a:pt x="200" y="661"/>
                  <a:pt x="209" y="661"/>
                </a:cubicBezTo>
                <a:cubicBezTo>
                  <a:pt x="209" y="653"/>
                  <a:pt x="217" y="644"/>
                  <a:pt x="225" y="644"/>
                </a:cubicBezTo>
                <a:cubicBezTo>
                  <a:pt x="234" y="636"/>
                  <a:pt x="234" y="636"/>
                  <a:pt x="234" y="636"/>
                </a:cubicBezTo>
                <a:cubicBezTo>
                  <a:pt x="234" y="636"/>
                  <a:pt x="242" y="628"/>
                  <a:pt x="250" y="619"/>
                </a:cubicBezTo>
                <a:lnTo>
                  <a:pt x="259" y="619"/>
                </a:lnTo>
                <a:cubicBezTo>
                  <a:pt x="259" y="611"/>
                  <a:pt x="267" y="611"/>
                  <a:pt x="267" y="611"/>
                </a:cubicBezTo>
                <a:cubicBezTo>
                  <a:pt x="275" y="602"/>
                  <a:pt x="275" y="602"/>
                  <a:pt x="284" y="602"/>
                </a:cubicBezTo>
                <a:cubicBezTo>
                  <a:pt x="301" y="594"/>
                  <a:pt x="301" y="594"/>
                  <a:pt x="301" y="594"/>
                </a:cubicBezTo>
                <a:cubicBezTo>
                  <a:pt x="309" y="586"/>
                  <a:pt x="309" y="586"/>
                  <a:pt x="309" y="586"/>
                </a:cubicBezTo>
                <a:cubicBezTo>
                  <a:pt x="317" y="586"/>
                  <a:pt x="317" y="586"/>
                  <a:pt x="326" y="577"/>
                </a:cubicBezTo>
                <a:lnTo>
                  <a:pt x="334" y="577"/>
                </a:lnTo>
                <a:cubicBezTo>
                  <a:pt x="342" y="577"/>
                  <a:pt x="342" y="569"/>
                  <a:pt x="342" y="569"/>
                </a:cubicBezTo>
                <a:cubicBezTo>
                  <a:pt x="351" y="569"/>
                  <a:pt x="351" y="569"/>
                  <a:pt x="351" y="569"/>
                </a:cubicBezTo>
                <a:cubicBezTo>
                  <a:pt x="351" y="577"/>
                  <a:pt x="359" y="586"/>
                  <a:pt x="359" y="586"/>
                </a:cubicBezTo>
                <a:cubicBezTo>
                  <a:pt x="618" y="845"/>
                  <a:pt x="618" y="845"/>
                  <a:pt x="618" y="845"/>
                </a:cubicBezTo>
                <a:cubicBezTo>
                  <a:pt x="75" y="1363"/>
                  <a:pt x="75" y="1363"/>
                  <a:pt x="75" y="1363"/>
                </a:cubicBezTo>
                <a:cubicBezTo>
                  <a:pt x="8" y="1430"/>
                  <a:pt x="0" y="1531"/>
                  <a:pt x="66" y="1597"/>
                </a:cubicBezTo>
                <a:cubicBezTo>
                  <a:pt x="133" y="1664"/>
                  <a:pt x="225" y="1647"/>
                  <a:pt x="292" y="1581"/>
                </a:cubicBezTo>
                <a:cubicBezTo>
                  <a:pt x="769" y="1079"/>
                  <a:pt x="769" y="1079"/>
                  <a:pt x="769" y="1079"/>
                </a:cubicBezTo>
                <a:cubicBezTo>
                  <a:pt x="769" y="1079"/>
                  <a:pt x="777" y="1079"/>
                  <a:pt x="777" y="1087"/>
                </a:cubicBezTo>
                <a:cubicBezTo>
                  <a:pt x="1312" y="1623"/>
                  <a:pt x="1312" y="1623"/>
                  <a:pt x="1312" y="1623"/>
                </a:cubicBezTo>
                <a:cubicBezTo>
                  <a:pt x="1371" y="1681"/>
                  <a:pt x="1471" y="1681"/>
                  <a:pt x="1530" y="1623"/>
                </a:cubicBezTo>
                <a:cubicBezTo>
                  <a:pt x="1587" y="1564"/>
                  <a:pt x="1587" y="1464"/>
                  <a:pt x="1530" y="1405"/>
                </a:cubicBezTo>
                <a:close/>
                <a:moveTo>
                  <a:pt x="217" y="1522"/>
                </a:moveTo>
                <a:cubicBezTo>
                  <a:pt x="192" y="1547"/>
                  <a:pt x="159" y="1547"/>
                  <a:pt x="133" y="1522"/>
                </a:cubicBezTo>
                <a:cubicBezTo>
                  <a:pt x="108" y="1497"/>
                  <a:pt x="108" y="1455"/>
                  <a:pt x="133" y="1438"/>
                </a:cubicBezTo>
                <a:cubicBezTo>
                  <a:pt x="159" y="1413"/>
                  <a:pt x="192" y="1413"/>
                  <a:pt x="217" y="1438"/>
                </a:cubicBezTo>
                <a:cubicBezTo>
                  <a:pt x="242" y="1455"/>
                  <a:pt x="242" y="1497"/>
                  <a:pt x="217" y="1522"/>
                </a:cubicBezTo>
                <a:close/>
                <a:moveTo>
                  <a:pt x="217" y="1522"/>
                </a:moveTo>
                <a:lnTo>
                  <a:pt x="217" y="1522"/>
                </a:lnTo>
                <a:close/>
              </a:path>
            </a:pathLst>
          </a:custGeom>
          <a:solidFill>
            <a:schemeClr val="bg1"/>
          </a:solidFill>
          <a:ln>
            <a:noFill/>
          </a:ln>
          <a:effectLst/>
        </p:spPr>
        <p:txBody>
          <a:bodyPr wrap="none" lIns="243785" tIns="121892" rIns="243785" bIns="121892" anchor="ctr"/>
          <a:lstStyle/>
          <a:p>
            <a:pPr>
              <a:defRPr/>
            </a:pPr>
            <a:endParaRPr lang="en-US" sz="2400" dirty="0">
              <a:cs typeface="+mn-ea"/>
              <a:sym typeface="+mn-lt"/>
            </a:endParaRPr>
          </a:p>
        </p:txBody>
      </p:sp>
      <p:sp>
        <p:nvSpPr>
          <p:cNvPr id="24" name="AutoShape 114"/>
          <p:cNvSpPr>
            <a:spLocks noChangeAspect="1"/>
          </p:cNvSpPr>
          <p:nvPr/>
        </p:nvSpPr>
        <p:spPr bwMode="auto">
          <a:xfrm>
            <a:off x="2071460" y="4747253"/>
            <a:ext cx="559299" cy="5619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rgbClr val="324857"/>
          </a:solidFill>
          <a:ln>
            <a:noFill/>
          </a:ln>
          <a:effectLst/>
        </p:spPr>
        <p:txBody>
          <a:bodyPr lIns="50789" tIns="50789" rIns="50789" bIns="50789" anchor="ctr"/>
          <a:lstStyle/>
          <a:p>
            <a:pPr defTabSz="456565">
              <a:defRPr/>
            </a:pPr>
            <a:endParaRPr lang="es-ES" sz="3600" dirty="0">
              <a:solidFill>
                <a:schemeClr val="bg1"/>
              </a:solidFill>
              <a:effectLst>
                <a:outerShdw blurRad="38100" dist="38100" dir="2700000" algn="tl">
                  <a:srgbClr val="000000"/>
                </a:outerShdw>
              </a:effectLst>
              <a:cs typeface="+mn-ea"/>
              <a:sym typeface="+mn-lt"/>
            </a:endParaRPr>
          </a:p>
        </p:txBody>
      </p:sp>
      <p:sp>
        <p:nvSpPr>
          <p:cNvPr id="25" name="AutoShape 19"/>
          <p:cNvSpPr>
            <a:spLocks noChangeAspect="1"/>
          </p:cNvSpPr>
          <p:nvPr/>
        </p:nvSpPr>
        <p:spPr bwMode="auto">
          <a:xfrm>
            <a:off x="3540360" y="3730001"/>
            <a:ext cx="716534" cy="71672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5E86A2"/>
          </a:solidFill>
          <a:ln>
            <a:noFill/>
          </a:ln>
          <a:effectLst/>
        </p:spPr>
        <p:txBody>
          <a:bodyPr lIns="50789" tIns="50789" rIns="50789" bIns="50789" anchor="ctr"/>
          <a:lstStyle/>
          <a:p>
            <a:pPr defTabSz="456565">
              <a:defRPr/>
            </a:pPr>
            <a:endParaRPr lang="es-ES" sz="3600" dirty="0">
              <a:solidFill>
                <a:schemeClr val="bg1"/>
              </a:solidFill>
              <a:effectLst>
                <a:outerShdw blurRad="38100" dist="38100" dir="2700000" algn="tl">
                  <a:srgbClr val="000000"/>
                </a:outerShdw>
              </a:effectLst>
              <a:cs typeface="+mn-ea"/>
              <a:sym typeface="+mn-lt"/>
            </a:endParaRPr>
          </a:p>
        </p:txBody>
      </p:sp>
      <p:sp>
        <p:nvSpPr>
          <p:cNvPr id="26" name="Freeform 544"/>
          <p:cNvSpPr>
            <a:spLocks noChangeAspect="1" noChangeArrowheads="1"/>
          </p:cNvSpPr>
          <p:nvPr/>
        </p:nvSpPr>
        <p:spPr bwMode="auto">
          <a:xfrm>
            <a:off x="2470334" y="2455675"/>
            <a:ext cx="463866" cy="491053"/>
          </a:xfrm>
          <a:custGeom>
            <a:avLst/>
            <a:gdLst>
              <a:gd name="T0" fmla="*/ 995 w 1588"/>
              <a:gd name="T1" fmla="*/ 870 h 1682"/>
              <a:gd name="T2" fmla="*/ 1078 w 1588"/>
              <a:gd name="T3" fmla="*/ 753 h 1682"/>
              <a:gd name="T4" fmla="*/ 1463 w 1588"/>
              <a:gd name="T5" fmla="*/ 661 h 1682"/>
              <a:gd name="T6" fmla="*/ 1546 w 1588"/>
              <a:gd name="T7" fmla="*/ 352 h 1682"/>
              <a:gd name="T8" fmla="*/ 1346 w 1588"/>
              <a:gd name="T9" fmla="*/ 527 h 1682"/>
              <a:gd name="T10" fmla="*/ 1120 w 1588"/>
              <a:gd name="T11" fmla="*/ 310 h 1682"/>
              <a:gd name="T12" fmla="*/ 1296 w 1588"/>
              <a:gd name="T13" fmla="*/ 101 h 1682"/>
              <a:gd name="T14" fmla="*/ 995 w 1588"/>
              <a:gd name="T15" fmla="*/ 184 h 1682"/>
              <a:gd name="T16" fmla="*/ 894 w 1588"/>
              <a:gd name="T17" fmla="*/ 577 h 1682"/>
              <a:gd name="T18" fmla="*/ 501 w 1588"/>
              <a:gd name="T19" fmla="*/ 452 h 1682"/>
              <a:gd name="T20" fmla="*/ 501 w 1588"/>
              <a:gd name="T21" fmla="*/ 427 h 1682"/>
              <a:gd name="T22" fmla="*/ 493 w 1588"/>
              <a:gd name="T23" fmla="*/ 0 h 1682"/>
              <a:gd name="T24" fmla="*/ 250 w 1588"/>
              <a:gd name="T25" fmla="*/ 285 h 1682"/>
              <a:gd name="T26" fmla="*/ 175 w 1588"/>
              <a:gd name="T27" fmla="*/ 393 h 1682"/>
              <a:gd name="T28" fmla="*/ 150 w 1588"/>
              <a:gd name="T29" fmla="*/ 427 h 1682"/>
              <a:gd name="T30" fmla="*/ 117 w 1588"/>
              <a:gd name="T31" fmla="*/ 477 h 1682"/>
              <a:gd name="T32" fmla="*/ 100 w 1588"/>
              <a:gd name="T33" fmla="*/ 502 h 1682"/>
              <a:gd name="T34" fmla="*/ 66 w 1588"/>
              <a:gd name="T35" fmla="*/ 586 h 1682"/>
              <a:gd name="T36" fmla="*/ 58 w 1588"/>
              <a:gd name="T37" fmla="*/ 611 h 1682"/>
              <a:gd name="T38" fmla="*/ 50 w 1588"/>
              <a:gd name="T39" fmla="*/ 678 h 1682"/>
              <a:gd name="T40" fmla="*/ 41 w 1588"/>
              <a:gd name="T41" fmla="*/ 728 h 1682"/>
              <a:gd name="T42" fmla="*/ 41 w 1588"/>
              <a:gd name="T43" fmla="*/ 744 h 1682"/>
              <a:gd name="T44" fmla="*/ 50 w 1588"/>
              <a:gd name="T45" fmla="*/ 778 h 1682"/>
              <a:gd name="T46" fmla="*/ 58 w 1588"/>
              <a:gd name="T47" fmla="*/ 811 h 1682"/>
              <a:gd name="T48" fmla="*/ 100 w 1588"/>
              <a:gd name="T49" fmla="*/ 878 h 1682"/>
              <a:gd name="T50" fmla="*/ 125 w 1588"/>
              <a:gd name="T51" fmla="*/ 853 h 1682"/>
              <a:gd name="T52" fmla="*/ 133 w 1588"/>
              <a:gd name="T53" fmla="*/ 795 h 1682"/>
              <a:gd name="T54" fmla="*/ 142 w 1588"/>
              <a:gd name="T55" fmla="*/ 770 h 1682"/>
              <a:gd name="T56" fmla="*/ 150 w 1588"/>
              <a:gd name="T57" fmla="*/ 753 h 1682"/>
              <a:gd name="T58" fmla="*/ 167 w 1588"/>
              <a:gd name="T59" fmla="*/ 720 h 1682"/>
              <a:gd name="T60" fmla="*/ 183 w 1588"/>
              <a:gd name="T61" fmla="*/ 694 h 1682"/>
              <a:gd name="T62" fmla="*/ 200 w 1588"/>
              <a:gd name="T63" fmla="*/ 669 h 1682"/>
              <a:gd name="T64" fmla="*/ 225 w 1588"/>
              <a:gd name="T65" fmla="*/ 644 h 1682"/>
              <a:gd name="T66" fmla="*/ 250 w 1588"/>
              <a:gd name="T67" fmla="*/ 619 h 1682"/>
              <a:gd name="T68" fmla="*/ 267 w 1588"/>
              <a:gd name="T69" fmla="*/ 611 h 1682"/>
              <a:gd name="T70" fmla="*/ 301 w 1588"/>
              <a:gd name="T71" fmla="*/ 594 h 1682"/>
              <a:gd name="T72" fmla="*/ 326 w 1588"/>
              <a:gd name="T73" fmla="*/ 577 h 1682"/>
              <a:gd name="T74" fmla="*/ 342 w 1588"/>
              <a:gd name="T75" fmla="*/ 569 h 1682"/>
              <a:gd name="T76" fmla="*/ 359 w 1588"/>
              <a:gd name="T77" fmla="*/ 586 h 1682"/>
              <a:gd name="T78" fmla="*/ 75 w 1588"/>
              <a:gd name="T79" fmla="*/ 1363 h 1682"/>
              <a:gd name="T80" fmla="*/ 292 w 1588"/>
              <a:gd name="T81" fmla="*/ 1581 h 1682"/>
              <a:gd name="T82" fmla="*/ 777 w 1588"/>
              <a:gd name="T83" fmla="*/ 1087 h 1682"/>
              <a:gd name="T84" fmla="*/ 1530 w 1588"/>
              <a:gd name="T85" fmla="*/ 1623 h 1682"/>
              <a:gd name="T86" fmla="*/ 217 w 1588"/>
              <a:gd name="T87" fmla="*/ 1522 h 1682"/>
              <a:gd name="T88" fmla="*/ 133 w 1588"/>
              <a:gd name="T89" fmla="*/ 1438 h 1682"/>
              <a:gd name="T90" fmla="*/ 217 w 1588"/>
              <a:gd name="T91" fmla="*/ 1522 h 1682"/>
              <a:gd name="T92" fmla="*/ 217 w 1588"/>
              <a:gd name="T93" fmla="*/ 1522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8" h="1682">
                <a:moveTo>
                  <a:pt x="1530" y="1405"/>
                </a:moveTo>
                <a:cubicBezTo>
                  <a:pt x="995" y="870"/>
                  <a:pt x="995" y="870"/>
                  <a:pt x="995" y="870"/>
                </a:cubicBezTo>
                <a:cubicBezTo>
                  <a:pt x="995" y="862"/>
                  <a:pt x="986" y="862"/>
                  <a:pt x="978" y="853"/>
                </a:cubicBezTo>
                <a:cubicBezTo>
                  <a:pt x="1078" y="753"/>
                  <a:pt x="1078" y="753"/>
                  <a:pt x="1078" y="753"/>
                </a:cubicBezTo>
                <a:cubicBezTo>
                  <a:pt x="1078" y="753"/>
                  <a:pt x="1086" y="744"/>
                  <a:pt x="1086" y="736"/>
                </a:cubicBezTo>
                <a:cubicBezTo>
                  <a:pt x="1212" y="786"/>
                  <a:pt x="1362" y="761"/>
                  <a:pt x="1463" y="661"/>
                </a:cubicBezTo>
                <a:cubicBezTo>
                  <a:pt x="1538" y="586"/>
                  <a:pt x="1570" y="485"/>
                  <a:pt x="1562" y="377"/>
                </a:cubicBezTo>
                <a:cubicBezTo>
                  <a:pt x="1562" y="368"/>
                  <a:pt x="1554" y="352"/>
                  <a:pt x="1546" y="352"/>
                </a:cubicBezTo>
                <a:cubicBezTo>
                  <a:pt x="1538" y="352"/>
                  <a:pt x="1521" y="352"/>
                  <a:pt x="1513" y="360"/>
                </a:cubicBezTo>
                <a:cubicBezTo>
                  <a:pt x="1346" y="527"/>
                  <a:pt x="1346" y="527"/>
                  <a:pt x="1346" y="527"/>
                </a:cubicBezTo>
                <a:cubicBezTo>
                  <a:pt x="1170" y="485"/>
                  <a:pt x="1170" y="485"/>
                  <a:pt x="1170" y="485"/>
                </a:cubicBezTo>
                <a:cubicBezTo>
                  <a:pt x="1120" y="310"/>
                  <a:pt x="1120" y="310"/>
                  <a:pt x="1120" y="310"/>
                </a:cubicBezTo>
                <a:cubicBezTo>
                  <a:pt x="1287" y="134"/>
                  <a:pt x="1287" y="134"/>
                  <a:pt x="1287" y="134"/>
                </a:cubicBezTo>
                <a:cubicBezTo>
                  <a:pt x="1296" y="126"/>
                  <a:pt x="1304" y="118"/>
                  <a:pt x="1296" y="101"/>
                </a:cubicBezTo>
                <a:cubicBezTo>
                  <a:pt x="1296" y="92"/>
                  <a:pt x="1287" y="84"/>
                  <a:pt x="1270" y="84"/>
                </a:cubicBezTo>
                <a:cubicBezTo>
                  <a:pt x="1170" y="76"/>
                  <a:pt x="1061" y="109"/>
                  <a:pt x="995" y="184"/>
                </a:cubicBezTo>
                <a:cubicBezTo>
                  <a:pt x="886" y="285"/>
                  <a:pt x="861" y="435"/>
                  <a:pt x="911" y="561"/>
                </a:cubicBezTo>
                <a:cubicBezTo>
                  <a:pt x="903" y="569"/>
                  <a:pt x="903" y="569"/>
                  <a:pt x="894" y="577"/>
                </a:cubicBezTo>
                <a:cubicBezTo>
                  <a:pt x="752" y="711"/>
                  <a:pt x="752" y="711"/>
                  <a:pt x="752" y="711"/>
                </a:cubicBezTo>
                <a:cubicBezTo>
                  <a:pt x="501" y="452"/>
                  <a:pt x="501" y="452"/>
                  <a:pt x="501" y="452"/>
                </a:cubicBezTo>
                <a:cubicBezTo>
                  <a:pt x="493" y="452"/>
                  <a:pt x="493" y="443"/>
                  <a:pt x="484" y="443"/>
                </a:cubicBezTo>
                <a:cubicBezTo>
                  <a:pt x="493" y="435"/>
                  <a:pt x="493" y="435"/>
                  <a:pt x="501" y="427"/>
                </a:cubicBezTo>
                <a:cubicBezTo>
                  <a:pt x="551" y="435"/>
                  <a:pt x="652" y="335"/>
                  <a:pt x="735" y="251"/>
                </a:cubicBezTo>
                <a:cubicBezTo>
                  <a:pt x="493" y="0"/>
                  <a:pt x="493" y="0"/>
                  <a:pt x="493" y="0"/>
                </a:cubicBezTo>
                <a:cubicBezTo>
                  <a:pt x="376" y="109"/>
                  <a:pt x="301" y="184"/>
                  <a:pt x="309" y="243"/>
                </a:cubicBezTo>
                <a:cubicBezTo>
                  <a:pt x="284" y="251"/>
                  <a:pt x="259" y="268"/>
                  <a:pt x="250" y="285"/>
                </a:cubicBezTo>
                <a:cubicBezTo>
                  <a:pt x="209" y="318"/>
                  <a:pt x="209" y="318"/>
                  <a:pt x="209" y="318"/>
                </a:cubicBezTo>
                <a:cubicBezTo>
                  <a:pt x="192" y="343"/>
                  <a:pt x="175" y="368"/>
                  <a:pt x="175" y="393"/>
                </a:cubicBezTo>
                <a:cubicBezTo>
                  <a:pt x="167" y="402"/>
                  <a:pt x="167" y="402"/>
                  <a:pt x="159" y="410"/>
                </a:cubicBezTo>
                <a:cubicBezTo>
                  <a:pt x="150" y="427"/>
                  <a:pt x="150" y="427"/>
                  <a:pt x="150" y="427"/>
                </a:cubicBezTo>
                <a:cubicBezTo>
                  <a:pt x="133" y="443"/>
                  <a:pt x="133" y="443"/>
                  <a:pt x="133" y="443"/>
                </a:cubicBezTo>
                <a:cubicBezTo>
                  <a:pt x="125" y="452"/>
                  <a:pt x="125" y="469"/>
                  <a:pt x="117" y="477"/>
                </a:cubicBezTo>
                <a:lnTo>
                  <a:pt x="108" y="485"/>
                </a:lnTo>
                <a:cubicBezTo>
                  <a:pt x="100" y="502"/>
                  <a:pt x="100" y="502"/>
                  <a:pt x="100" y="502"/>
                </a:cubicBezTo>
                <a:cubicBezTo>
                  <a:pt x="100" y="510"/>
                  <a:pt x="91" y="519"/>
                  <a:pt x="83" y="536"/>
                </a:cubicBezTo>
                <a:cubicBezTo>
                  <a:pt x="75" y="552"/>
                  <a:pt x="66" y="569"/>
                  <a:pt x="66" y="586"/>
                </a:cubicBezTo>
                <a:cubicBezTo>
                  <a:pt x="66" y="594"/>
                  <a:pt x="66" y="594"/>
                  <a:pt x="66" y="594"/>
                </a:cubicBezTo>
                <a:cubicBezTo>
                  <a:pt x="58" y="602"/>
                  <a:pt x="58" y="602"/>
                  <a:pt x="58" y="611"/>
                </a:cubicBezTo>
                <a:cubicBezTo>
                  <a:pt x="50" y="636"/>
                  <a:pt x="50" y="636"/>
                  <a:pt x="50" y="636"/>
                </a:cubicBezTo>
                <a:cubicBezTo>
                  <a:pt x="50" y="653"/>
                  <a:pt x="50" y="669"/>
                  <a:pt x="50" y="678"/>
                </a:cubicBezTo>
                <a:cubicBezTo>
                  <a:pt x="50" y="686"/>
                  <a:pt x="50" y="686"/>
                  <a:pt x="50" y="686"/>
                </a:cubicBezTo>
                <a:cubicBezTo>
                  <a:pt x="41" y="703"/>
                  <a:pt x="41" y="711"/>
                  <a:pt x="41" y="728"/>
                </a:cubicBezTo>
                <a:lnTo>
                  <a:pt x="41" y="736"/>
                </a:lnTo>
                <a:lnTo>
                  <a:pt x="41" y="744"/>
                </a:lnTo>
                <a:cubicBezTo>
                  <a:pt x="50" y="744"/>
                  <a:pt x="50" y="753"/>
                  <a:pt x="50" y="761"/>
                </a:cubicBezTo>
                <a:cubicBezTo>
                  <a:pt x="50" y="778"/>
                  <a:pt x="50" y="778"/>
                  <a:pt x="50" y="778"/>
                </a:cubicBezTo>
                <a:cubicBezTo>
                  <a:pt x="50" y="786"/>
                  <a:pt x="50" y="786"/>
                  <a:pt x="50" y="786"/>
                </a:cubicBezTo>
                <a:cubicBezTo>
                  <a:pt x="50" y="795"/>
                  <a:pt x="50" y="803"/>
                  <a:pt x="58" y="811"/>
                </a:cubicBezTo>
                <a:cubicBezTo>
                  <a:pt x="66" y="853"/>
                  <a:pt x="66" y="853"/>
                  <a:pt x="66" y="853"/>
                </a:cubicBezTo>
                <a:cubicBezTo>
                  <a:pt x="75" y="870"/>
                  <a:pt x="83" y="878"/>
                  <a:pt x="100" y="878"/>
                </a:cubicBezTo>
                <a:cubicBezTo>
                  <a:pt x="108" y="878"/>
                  <a:pt x="117" y="870"/>
                  <a:pt x="117" y="870"/>
                </a:cubicBezTo>
                <a:cubicBezTo>
                  <a:pt x="125" y="862"/>
                  <a:pt x="125" y="862"/>
                  <a:pt x="125" y="853"/>
                </a:cubicBezTo>
                <a:cubicBezTo>
                  <a:pt x="133" y="811"/>
                  <a:pt x="133" y="811"/>
                  <a:pt x="133" y="811"/>
                </a:cubicBezTo>
                <a:cubicBezTo>
                  <a:pt x="133" y="803"/>
                  <a:pt x="133" y="803"/>
                  <a:pt x="133" y="795"/>
                </a:cubicBezTo>
                <a:cubicBezTo>
                  <a:pt x="133" y="786"/>
                  <a:pt x="142" y="786"/>
                  <a:pt x="142" y="786"/>
                </a:cubicBezTo>
                <a:cubicBezTo>
                  <a:pt x="142" y="770"/>
                  <a:pt x="142" y="770"/>
                  <a:pt x="142" y="770"/>
                </a:cubicBezTo>
                <a:cubicBezTo>
                  <a:pt x="142" y="761"/>
                  <a:pt x="142" y="761"/>
                  <a:pt x="150" y="761"/>
                </a:cubicBezTo>
                <a:lnTo>
                  <a:pt x="150" y="753"/>
                </a:lnTo>
                <a:lnTo>
                  <a:pt x="150" y="744"/>
                </a:lnTo>
                <a:cubicBezTo>
                  <a:pt x="159" y="736"/>
                  <a:pt x="159" y="728"/>
                  <a:pt x="167" y="720"/>
                </a:cubicBezTo>
                <a:lnTo>
                  <a:pt x="167" y="711"/>
                </a:lnTo>
                <a:cubicBezTo>
                  <a:pt x="175" y="703"/>
                  <a:pt x="175" y="703"/>
                  <a:pt x="183" y="694"/>
                </a:cubicBezTo>
                <a:cubicBezTo>
                  <a:pt x="192" y="678"/>
                  <a:pt x="192" y="678"/>
                  <a:pt x="192" y="678"/>
                </a:cubicBezTo>
                <a:lnTo>
                  <a:pt x="200" y="669"/>
                </a:lnTo>
                <a:cubicBezTo>
                  <a:pt x="200" y="669"/>
                  <a:pt x="200" y="661"/>
                  <a:pt x="209" y="661"/>
                </a:cubicBezTo>
                <a:cubicBezTo>
                  <a:pt x="209" y="653"/>
                  <a:pt x="217" y="644"/>
                  <a:pt x="225" y="644"/>
                </a:cubicBezTo>
                <a:cubicBezTo>
                  <a:pt x="234" y="636"/>
                  <a:pt x="234" y="636"/>
                  <a:pt x="234" y="636"/>
                </a:cubicBezTo>
                <a:cubicBezTo>
                  <a:pt x="234" y="636"/>
                  <a:pt x="242" y="628"/>
                  <a:pt x="250" y="619"/>
                </a:cubicBezTo>
                <a:lnTo>
                  <a:pt x="259" y="619"/>
                </a:lnTo>
                <a:cubicBezTo>
                  <a:pt x="259" y="611"/>
                  <a:pt x="267" y="611"/>
                  <a:pt x="267" y="611"/>
                </a:cubicBezTo>
                <a:cubicBezTo>
                  <a:pt x="275" y="602"/>
                  <a:pt x="275" y="602"/>
                  <a:pt x="284" y="602"/>
                </a:cubicBezTo>
                <a:cubicBezTo>
                  <a:pt x="301" y="594"/>
                  <a:pt x="301" y="594"/>
                  <a:pt x="301" y="594"/>
                </a:cubicBezTo>
                <a:cubicBezTo>
                  <a:pt x="309" y="586"/>
                  <a:pt x="309" y="586"/>
                  <a:pt x="309" y="586"/>
                </a:cubicBezTo>
                <a:cubicBezTo>
                  <a:pt x="317" y="586"/>
                  <a:pt x="317" y="586"/>
                  <a:pt x="326" y="577"/>
                </a:cubicBezTo>
                <a:lnTo>
                  <a:pt x="334" y="577"/>
                </a:lnTo>
                <a:cubicBezTo>
                  <a:pt x="342" y="577"/>
                  <a:pt x="342" y="569"/>
                  <a:pt x="342" y="569"/>
                </a:cubicBezTo>
                <a:cubicBezTo>
                  <a:pt x="351" y="569"/>
                  <a:pt x="351" y="569"/>
                  <a:pt x="351" y="569"/>
                </a:cubicBezTo>
                <a:cubicBezTo>
                  <a:pt x="351" y="577"/>
                  <a:pt x="359" y="586"/>
                  <a:pt x="359" y="586"/>
                </a:cubicBezTo>
                <a:cubicBezTo>
                  <a:pt x="618" y="845"/>
                  <a:pt x="618" y="845"/>
                  <a:pt x="618" y="845"/>
                </a:cubicBezTo>
                <a:cubicBezTo>
                  <a:pt x="75" y="1363"/>
                  <a:pt x="75" y="1363"/>
                  <a:pt x="75" y="1363"/>
                </a:cubicBezTo>
                <a:cubicBezTo>
                  <a:pt x="8" y="1430"/>
                  <a:pt x="0" y="1531"/>
                  <a:pt x="66" y="1597"/>
                </a:cubicBezTo>
                <a:cubicBezTo>
                  <a:pt x="133" y="1664"/>
                  <a:pt x="225" y="1647"/>
                  <a:pt x="292" y="1581"/>
                </a:cubicBezTo>
                <a:cubicBezTo>
                  <a:pt x="769" y="1079"/>
                  <a:pt x="769" y="1079"/>
                  <a:pt x="769" y="1079"/>
                </a:cubicBezTo>
                <a:cubicBezTo>
                  <a:pt x="769" y="1079"/>
                  <a:pt x="777" y="1079"/>
                  <a:pt x="777" y="1087"/>
                </a:cubicBezTo>
                <a:cubicBezTo>
                  <a:pt x="1312" y="1623"/>
                  <a:pt x="1312" y="1623"/>
                  <a:pt x="1312" y="1623"/>
                </a:cubicBezTo>
                <a:cubicBezTo>
                  <a:pt x="1371" y="1681"/>
                  <a:pt x="1471" y="1681"/>
                  <a:pt x="1530" y="1623"/>
                </a:cubicBezTo>
                <a:cubicBezTo>
                  <a:pt x="1587" y="1564"/>
                  <a:pt x="1587" y="1464"/>
                  <a:pt x="1530" y="1405"/>
                </a:cubicBezTo>
                <a:close/>
                <a:moveTo>
                  <a:pt x="217" y="1522"/>
                </a:moveTo>
                <a:cubicBezTo>
                  <a:pt x="192" y="1547"/>
                  <a:pt x="159" y="1547"/>
                  <a:pt x="133" y="1522"/>
                </a:cubicBezTo>
                <a:cubicBezTo>
                  <a:pt x="108" y="1497"/>
                  <a:pt x="108" y="1455"/>
                  <a:pt x="133" y="1438"/>
                </a:cubicBezTo>
                <a:cubicBezTo>
                  <a:pt x="159" y="1413"/>
                  <a:pt x="192" y="1413"/>
                  <a:pt x="217" y="1438"/>
                </a:cubicBezTo>
                <a:cubicBezTo>
                  <a:pt x="242" y="1455"/>
                  <a:pt x="242" y="1497"/>
                  <a:pt x="217" y="1522"/>
                </a:cubicBezTo>
                <a:close/>
                <a:moveTo>
                  <a:pt x="217" y="1522"/>
                </a:moveTo>
                <a:lnTo>
                  <a:pt x="217" y="1522"/>
                </a:lnTo>
                <a:close/>
              </a:path>
            </a:pathLst>
          </a:custGeom>
          <a:solidFill>
            <a:srgbClr val="324857"/>
          </a:solidFill>
          <a:ln>
            <a:noFill/>
          </a:ln>
          <a:effectLst/>
        </p:spPr>
        <p:txBody>
          <a:bodyPr wrap="none" lIns="243785" tIns="121892" rIns="243785" bIns="121892" anchor="ctr"/>
          <a:lstStyle/>
          <a:p>
            <a:pPr>
              <a:defRPr/>
            </a:pPr>
            <a:endParaRPr lang="en-US" sz="2400" dirty="0">
              <a:cs typeface="+mn-ea"/>
              <a:sym typeface="+mn-lt"/>
            </a:endParaRPr>
          </a:p>
        </p:txBody>
      </p:sp>
      <p:sp>
        <p:nvSpPr>
          <p:cNvPr id="27" name="文本框 26"/>
          <p:cNvSpPr txBox="1"/>
          <p:nvPr/>
        </p:nvSpPr>
        <p:spPr>
          <a:xfrm>
            <a:off x="6195221" y="2179053"/>
            <a:ext cx="4034534"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195221" y="1934968"/>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703408" y="3292550"/>
            <a:ext cx="4034534"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703408" y="3048465"/>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703408" y="4328401"/>
            <a:ext cx="4034534"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703408" y="4084316"/>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229350" y="5388611"/>
            <a:ext cx="4034534"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229350" y="5144526"/>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2383742" y="3621381"/>
            <a:ext cx="7424516" cy="830997"/>
          </a:xfrm>
          <a:prstGeom prst="rect">
            <a:avLst/>
          </a:prstGeom>
          <a:noFill/>
        </p:spPr>
        <p:txBody>
          <a:bodyPr wrap="square" rtlCol="0">
            <a:spAutoFit/>
          </a:bodyPr>
          <a:lstStyle/>
          <a:p>
            <a:pPr algn="ctr"/>
            <a:r>
              <a:rPr lang="zh-CN" altLang="en-US" sz="480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感谢各位老师批评指正</a:t>
            </a:r>
            <a:endParaRPr lang="zh-CN" altLang="en-US" sz="480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文本框 71"/>
          <p:cNvSpPr txBox="1"/>
          <p:nvPr/>
        </p:nvSpPr>
        <p:spPr>
          <a:xfrm>
            <a:off x="1857829" y="2433471"/>
            <a:ext cx="8476342"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20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THANK YOU </a:t>
            </a:r>
            <a:endParaRPr lang="zh-CN" altLang="en-US" sz="720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73" name="组合 72"/>
          <p:cNvGrpSpPr/>
          <p:nvPr/>
        </p:nvGrpSpPr>
        <p:grpSpPr>
          <a:xfrm>
            <a:off x="4022090" y="5601561"/>
            <a:ext cx="4429118" cy="442674"/>
            <a:chOff x="3720025" y="5740315"/>
            <a:chExt cx="4429118" cy="442674"/>
          </a:xfrm>
        </p:grpSpPr>
        <p:sp>
          <p:nvSpPr>
            <p:cNvPr id="74" name="文本框 73"/>
            <p:cNvSpPr txBox="1"/>
            <p:nvPr/>
          </p:nvSpPr>
          <p:spPr>
            <a:xfrm>
              <a:off x="3720025" y="5740315"/>
              <a:ext cx="2591874" cy="442674"/>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324857"/>
                  </a:solidFill>
                  <a:latin typeface="微软雅黑" panose="020B0503020204020204" pitchFamily="34" charset="-122"/>
                  <a:ea typeface="微软雅黑" panose="020B0503020204020204" pitchFamily="34" charset="-122"/>
                </a:rPr>
                <a:t>机电与建筑工程学院</a:t>
              </a:r>
              <a:endParaRPr lang="zh-CN" altLang="en-US" sz="2000" dirty="0">
                <a:solidFill>
                  <a:srgbClr val="324857"/>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6113335" y="5740315"/>
              <a:ext cx="2035808" cy="442674"/>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ctr">
                <a:buSzPct val="90000"/>
                <a:buFont typeface="Wingdings" panose="05000000000000000000" pitchFamily="2" charset="2"/>
                <a:buChar char="l"/>
              </a:pPr>
              <a:r>
                <a:rPr lang="zh-CN" altLang="en-US" sz="2000" dirty="0">
                  <a:solidFill>
                    <a:srgbClr val="324857"/>
                  </a:solidFill>
                  <a:latin typeface="微软雅黑" panose="020B0503020204020204" pitchFamily="34" charset="-122"/>
                  <a:ea typeface="微软雅黑" panose="020B0503020204020204" pitchFamily="34" charset="-122"/>
                </a:rPr>
                <a:t>机电自动化</a:t>
              </a:r>
              <a:endParaRPr lang="zh-CN" altLang="en-US" sz="2000" dirty="0">
                <a:solidFill>
                  <a:srgbClr val="324857"/>
                </a:solidFill>
                <a:latin typeface="微软雅黑" panose="020B0503020204020204" pitchFamily="34" charset="-122"/>
                <a:ea typeface="微软雅黑" panose="020B0503020204020204" pitchFamily="34" charset="-122"/>
              </a:endParaRPr>
            </a:p>
          </p:txBody>
        </p:sp>
        <p:sp>
          <p:nvSpPr>
            <p:cNvPr id="76" name="椭圆 75"/>
            <p:cNvSpPr/>
            <p:nvPr/>
          </p:nvSpPr>
          <p:spPr>
            <a:xfrm>
              <a:off x="6275708" y="5940795"/>
              <a:ext cx="46982" cy="469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4857"/>
                </a:solidFill>
              </a:endParaRPr>
            </a:p>
          </p:txBody>
        </p:sp>
      </p:grpSp>
      <p:sp>
        <p:nvSpPr>
          <p:cNvPr id="77" name="直角三角形 76"/>
          <p:cNvSpPr/>
          <p:nvPr/>
        </p:nvSpPr>
        <p:spPr>
          <a:xfrm rot="13500000" flipV="1">
            <a:off x="6026739" y="5311128"/>
            <a:ext cx="138522" cy="138522"/>
          </a:xfrm>
          <a:prstGeom prst="rtTriangle">
            <a:avLst/>
          </a:prstGeom>
          <a:solidFill>
            <a:srgbClr val="324857"/>
          </a:solidFill>
          <a:ln w="38100">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24857"/>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80295" y="3719861"/>
            <a:ext cx="2832382" cy="461665"/>
          </a:xfrm>
          <a:prstGeom prst="rect">
            <a:avLst/>
          </a:prstGeom>
        </p:spPr>
        <p:txBody>
          <a:bodyPr wrap="square">
            <a:spAutoFit/>
          </a:bodyPr>
          <a:lstStyle/>
          <a:p>
            <a:pPr algn="ctr"/>
            <a:r>
              <a:rPr lang="zh-CN" altLang="en-US" sz="2400" dirty="0">
                <a:solidFill>
                  <a:srgbClr val="324857"/>
                </a:solidFill>
                <a:latin typeface="微软雅黑" panose="020B0503020204020204" pitchFamily="34" charset="-122"/>
                <a:ea typeface="微软雅黑" panose="020B0503020204020204" pitchFamily="34" charset="-122"/>
              </a:rPr>
              <a:t>绪论</a:t>
            </a:r>
            <a:endParaRPr lang="zh-CN" altLang="en-US" sz="2400" dirty="0">
              <a:solidFill>
                <a:srgbClr val="324857"/>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27604" y="4151300"/>
            <a:ext cx="3137765"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THE INTRODUCTION</a:t>
            </a:r>
            <a:endPar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30"/>
          <p:cNvSpPr/>
          <p:nvPr/>
        </p:nvSpPr>
        <p:spPr>
          <a:xfrm>
            <a:off x="1490710" y="2999098"/>
            <a:ext cx="611552" cy="611552"/>
          </a:xfrm>
          <a:prstGeom prst="rect">
            <a:avLst/>
          </a:prstGeom>
          <a:solidFill>
            <a:srgbClr val="324857"/>
          </a:solidFill>
          <a:ln>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p:cNvSpPr txBox="1"/>
          <p:nvPr/>
        </p:nvSpPr>
        <p:spPr>
          <a:xfrm>
            <a:off x="1432308" y="3012487"/>
            <a:ext cx="728357"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2526633" y="4805833"/>
            <a:ext cx="2832382" cy="461665"/>
          </a:xfrm>
          <a:prstGeom prst="rect">
            <a:avLst/>
          </a:prstGeom>
        </p:spPr>
        <p:txBody>
          <a:bodyPr wrap="square">
            <a:spAutoFit/>
          </a:bodyPr>
          <a:lstStyle/>
          <a:p>
            <a:pPr algn="ctr"/>
            <a:r>
              <a:rPr lang="zh-CN" altLang="en-US" sz="2400" dirty="0">
                <a:solidFill>
                  <a:srgbClr val="324857"/>
                </a:solidFill>
                <a:latin typeface="微软雅黑" panose="020B0503020204020204" pitchFamily="34" charset="-122"/>
                <a:ea typeface="微软雅黑" panose="020B0503020204020204" pitchFamily="34" charset="-122"/>
              </a:rPr>
              <a:t>思路与研究方法</a:t>
            </a:r>
            <a:endParaRPr lang="zh-CN" altLang="en-US" sz="2400" dirty="0">
              <a:solidFill>
                <a:srgbClr val="324857"/>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2373942" y="5237272"/>
            <a:ext cx="3137765"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RESEARCH IDEAS AND METHODS</a:t>
            </a:r>
            <a:endPar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矩形 34"/>
          <p:cNvSpPr/>
          <p:nvPr/>
        </p:nvSpPr>
        <p:spPr>
          <a:xfrm>
            <a:off x="3637048" y="4085070"/>
            <a:ext cx="611552" cy="611552"/>
          </a:xfrm>
          <a:prstGeom prst="rect">
            <a:avLst/>
          </a:prstGeom>
          <a:solidFill>
            <a:srgbClr val="324857"/>
          </a:solidFill>
          <a:ln>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文本框 35"/>
          <p:cNvSpPr txBox="1"/>
          <p:nvPr/>
        </p:nvSpPr>
        <p:spPr>
          <a:xfrm>
            <a:off x="3578646" y="4098459"/>
            <a:ext cx="728357"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4672971" y="3719861"/>
            <a:ext cx="2832382" cy="461665"/>
          </a:xfrm>
          <a:prstGeom prst="rect">
            <a:avLst/>
          </a:prstGeom>
        </p:spPr>
        <p:txBody>
          <a:bodyPr wrap="square">
            <a:spAutoFit/>
          </a:bodyPr>
          <a:lstStyle/>
          <a:p>
            <a:pPr algn="ctr"/>
            <a:r>
              <a:rPr lang="zh-CN" altLang="en-US" sz="2400" dirty="0">
                <a:solidFill>
                  <a:srgbClr val="324857"/>
                </a:solidFill>
                <a:latin typeface="微软雅黑" panose="020B0503020204020204" pitchFamily="34" charset="-122"/>
                <a:ea typeface="微软雅黑" panose="020B0503020204020204" pitchFamily="34" charset="-122"/>
              </a:rPr>
              <a:t>技术与实践</a:t>
            </a:r>
            <a:endParaRPr lang="zh-CN" altLang="en-US" sz="2400" dirty="0">
              <a:solidFill>
                <a:srgbClr val="324857"/>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520280" y="4151300"/>
            <a:ext cx="3137765"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TECHNOLOGY AND PRACTICE</a:t>
            </a:r>
            <a:endPar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p:nvPr/>
        </p:nvSpPr>
        <p:spPr>
          <a:xfrm>
            <a:off x="5783386" y="2999098"/>
            <a:ext cx="611552" cy="611552"/>
          </a:xfrm>
          <a:prstGeom prst="rect">
            <a:avLst/>
          </a:prstGeom>
          <a:solidFill>
            <a:srgbClr val="324857"/>
          </a:solidFill>
          <a:ln>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文本框 39"/>
          <p:cNvSpPr txBox="1"/>
          <p:nvPr/>
        </p:nvSpPr>
        <p:spPr>
          <a:xfrm>
            <a:off x="5724984" y="3012487"/>
            <a:ext cx="728357"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6819309" y="4805833"/>
            <a:ext cx="2832382" cy="461665"/>
          </a:xfrm>
          <a:prstGeom prst="rect">
            <a:avLst/>
          </a:prstGeom>
        </p:spPr>
        <p:txBody>
          <a:bodyPr wrap="square">
            <a:spAutoFit/>
          </a:bodyPr>
          <a:lstStyle/>
          <a:p>
            <a:pPr algn="ctr"/>
            <a:r>
              <a:rPr lang="zh-CN" altLang="en-US" sz="2400" dirty="0">
                <a:solidFill>
                  <a:srgbClr val="324857"/>
                </a:solidFill>
                <a:latin typeface="微软雅黑" panose="020B0503020204020204" pitchFamily="34" charset="-122"/>
                <a:ea typeface="微软雅黑" panose="020B0503020204020204" pitchFamily="34" charset="-122"/>
              </a:rPr>
              <a:t>成果与应用</a:t>
            </a:r>
            <a:endParaRPr lang="zh-CN" altLang="en-US" sz="2400" dirty="0">
              <a:solidFill>
                <a:srgbClr val="324857"/>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6666618" y="5237272"/>
            <a:ext cx="3137765"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RESULTS AND APPLICATION</a:t>
            </a:r>
            <a:endPar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矩形 42"/>
          <p:cNvSpPr/>
          <p:nvPr/>
        </p:nvSpPr>
        <p:spPr>
          <a:xfrm>
            <a:off x="7929724" y="4085070"/>
            <a:ext cx="611552" cy="611552"/>
          </a:xfrm>
          <a:prstGeom prst="rect">
            <a:avLst/>
          </a:prstGeom>
          <a:solidFill>
            <a:srgbClr val="324857"/>
          </a:solidFill>
          <a:ln>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文本框 43"/>
          <p:cNvSpPr txBox="1"/>
          <p:nvPr/>
        </p:nvSpPr>
        <p:spPr>
          <a:xfrm>
            <a:off x="7871322" y="4098459"/>
            <a:ext cx="728357"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8965647" y="3719861"/>
            <a:ext cx="2832382" cy="461665"/>
          </a:xfrm>
          <a:prstGeom prst="rect">
            <a:avLst/>
          </a:prstGeom>
        </p:spPr>
        <p:txBody>
          <a:bodyPr wrap="square">
            <a:spAutoFit/>
          </a:bodyPr>
          <a:lstStyle/>
          <a:p>
            <a:pPr algn="ctr"/>
            <a:r>
              <a:rPr lang="zh-CN" altLang="en-US" sz="2400" dirty="0">
                <a:solidFill>
                  <a:srgbClr val="324857"/>
                </a:solidFill>
                <a:latin typeface="微软雅黑" panose="020B0503020204020204" pitchFamily="34" charset="-122"/>
                <a:ea typeface="微软雅黑" panose="020B0503020204020204" pitchFamily="34" charset="-122"/>
              </a:rPr>
              <a:t>总结与展望</a:t>
            </a:r>
            <a:endParaRPr lang="zh-CN" altLang="en-US" sz="2400" dirty="0">
              <a:solidFill>
                <a:srgbClr val="324857"/>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8812956" y="4151300"/>
            <a:ext cx="3137765"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SUMMARY AND PROSPECT</a:t>
            </a:r>
            <a:endParaRPr lang="en-US" altLang="zh-CN" sz="12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矩形 46"/>
          <p:cNvSpPr/>
          <p:nvPr/>
        </p:nvSpPr>
        <p:spPr>
          <a:xfrm>
            <a:off x="10076062" y="2999098"/>
            <a:ext cx="611552" cy="611552"/>
          </a:xfrm>
          <a:prstGeom prst="rect">
            <a:avLst/>
          </a:prstGeom>
          <a:solidFill>
            <a:srgbClr val="324857"/>
          </a:solidFill>
          <a:ln>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文本框 47"/>
          <p:cNvSpPr txBox="1"/>
          <p:nvPr/>
        </p:nvSpPr>
        <p:spPr>
          <a:xfrm>
            <a:off x="10017660" y="3012487"/>
            <a:ext cx="728357"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05</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761378" y="600651"/>
            <a:ext cx="2669236" cy="1055135"/>
            <a:chOff x="4761382" y="761460"/>
            <a:chExt cx="2669236" cy="1055135"/>
          </a:xfrm>
        </p:grpSpPr>
        <p:sp>
          <p:nvSpPr>
            <p:cNvPr id="50" name="文本框 49"/>
            <p:cNvSpPr txBox="1"/>
            <p:nvPr/>
          </p:nvSpPr>
          <p:spPr>
            <a:xfrm>
              <a:off x="4761382" y="1447263"/>
              <a:ext cx="2669236" cy="369332"/>
            </a:xfrm>
            <a:prstGeom prst="rect">
              <a:avLst/>
            </a:prstGeom>
            <a:noFill/>
          </p:spPr>
          <p:txBody>
            <a:bodyPr wrap="square" rtlCol="0">
              <a:spAutoFit/>
            </a:bodyPr>
            <a:lstStyle/>
            <a:p>
              <a:pPr algn="ctr"/>
              <a:r>
                <a:rPr lang="en-US" altLang="zh-CN"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CONTENTS</a:t>
              </a:r>
              <a:endParaRPr lang="zh-CN" altLang="en-US"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文本框 50"/>
            <p:cNvSpPr txBox="1"/>
            <p:nvPr/>
          </p:nvSpPr>
          <p:spPr>
            <a:xfrm>
              <a:off x="4761382" y="761460"/>
              <a:ext cx="2669236" cy="707886"/>
            </a:xfrm>
            <a:prstGeom prst="rect">
              <a:avLst/>
            </a:prstGeom>
            <a:noFill/>
          </p:spPr>
          <p:txBody>
            <a:bodyPr wrap="square" rtlCol="0">
              <a:spAutoFit/>
            </a:bodyPr>
            <a:lstStyle/>
            <a:p>
              <a:pPr algn="ctr"/>
              <a:r>
                <a:rPr lang="zh-CN" altLang="en-US" sz="400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目  录</a:t>
              </a:r>
              <a:endParaRPr lang="zh-CN" altLang="en-US" sz="400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5397500" y="1822467"/>
            <a:ext cx="1397000" cy="1396998"/>
            <a:chOff x="5116991" y="1166312"/>
            <a:chExt cx="1638706" cy="1638704"/>
          </a:xfrm>
          <a:solidFill>
            <a:srgbClr val="324857"/>
          </a:solidFill>
        </p:grpSpPr>
        <p:sp>
          <p:nvSpPr>
            <p:cNvPr id="53" name="矩形 52"/>
            <p:cNvSpPr/>
            <p:nvPr/>
          </p:nvSpPr>
          <p:spPr>
            <a:xfrm>
              <a:off x="5181600" y="1230920"/>
              <a:ext cx="1509486" cy="15094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5116991" y="1166312"/>
              <a:ext cx="1638706" cy="1638704"/>
            </a:xfrm>
            <a:prstGeom prst="rect">
              <a:avLst/>
            </a:prstGeom>
            <a:noFill/>
            <a:ln w="19050">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5" name="文本框 54"/>
          <p:cNvSpPr txBox="1"/>
          <p:nvPr/>
        </p:nvSpPr>
        <p:spPr>
          <a:xfrm>
            <a:off x="4318000" y="1920801"/>
            <a:ext cx="3556000" cy="1200329"/>
          </a:xfrm>
          <a:prstGeom prst="rect">
            <a:avLst/>
          </a:prstGeom>
          <a:noFill/>
          <a:ln>
            <a:noFill/>
          </a:ln>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矩形 55"/>
          <p:cNvSpPr/>
          <p:nvPr/>
        </p:nvSpPr>
        <p:spPr>
          <a:xfrm>
            <a:off x="5593299" y="3086323"/>
            <a:ext cx="1005403" cy="841064"/>
          </a:xfrm>
          <a:prstGeom prst="rect">
            <a:avLst/>
          </a:prstGeom>
        </p:spPr>
        <p:txBody>
          <a:bodyPr wrap="none">
            <a:spAutoFit/>
          </a:bodyPr>
          <a:lstStyle/>
          <a:p>
            <a:pPr algn="ctr">
              <a:lnSpc>
                <a:spcPct val="175000"/>
              </a:lnSpc>
            </a:pPr>
            <a:r>
              <a:rPr lang="zh-CN" altLang="en-US" sz="3200" dirty="0">
                <a:solidFill>
                  <a:srgbClr val="324857"/>
                </a:solidFill>
                <a:latin typeface="微软雅黑" panose="020B0503020204020204" pitchFamily="34" charset="-122"/>
                <a:ea typeface="微软雅黑" panose="020B0503020204020204" pitchFamily="34" charset="-122"/>
              </a:rPr>
              <a:t>绪论</a:t>
            </a:r>
            <a:endParaRPr lang="zh-CN" altLang="en-US" sz="3200" dirty="0">
              <a:solidFill>
                <a:srgbClr val="324857"/>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2794000" y="3897697"/>
            <a:ext cx="6604000" cy="400110"/>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The Introduction</a:t>
            </a:r>
            <a:endPar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Rectangle 11"/>
          <p:cNvSpPr/>
          <p:nvPr/>
        </p:nvSpPr>
        <p:spPr>
          <a:xfrm>
            <a:off x="3753150" y="4239700"/>
            <a:ext cx="4685700" cy="532133"/>
          </a:xfrm>
          <a:prstGeom prst="rect">
            <a:avLst/>
          </a:prstGeom>
        </p:spPr>
        <p:txBody>
          <a:bodyPr wrap="square">
            <a:spAutoFit/>
          </a:bodyPr>
          <a:lstStyle/>
          <a:p>
            <a:pPr algn="ctr">
              <a:lnSpc>
                <a:spcPct val="125000"/>
              </a:lnSpc>
            </a:pPr>
            <a:r>
              <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rPr>
              <a:t>A company is an association or collection of individuals, whether natural persons, legal persons, or a mixture of both. </a:t>
            </a:r>
            <a:endPar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01.</a:t>
            </a:r>
            <a:r>
              <a:rPr lang="zh-CN" altLang="en-US" sz="2800" dirty="0">
                <a:solidFill>
                  <a:srgbClr val="324857"/>
                </a:solidFill>
                <a:latin typeface="微软雅黑" panose="020B0503020204020204" pitchFamily="34" charset="-122"/>
                <a:ea typeface="微软雅黑" panose="020B0503020204020204" pitchFamily="34" charset="-122"/>
              </a:rPr>
              <a:t>绪论</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660019"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THE INTRODUCTION</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pic>
        <p:nvPicPr>
          <p:cNvPr id="9" name="Shape 2014"/>
          <p:cNvPicPr preferRelativeResize="0"/>
          <p:nvPr/>
        </p:nvPicPr>
        <p:blipFill rotWithShape="1">
          <a:blip r:embed="rId1"/>
          <a:srcRect/>
          <a:stretch>
            <a:fillRect/>
          </a:stretch>
        </p:blipFill>
        <p:spPr>
          <a:xfrm>
            <a:off x="3453936" y="1429001"/>
            <a:ext cx="5323835" cy="3118574"/>
          </a:xfrm>
          <a:prstGeom prst="rect">
            <a:avLst/>
          </a:prstGeom>
          <a:noFill/>
          <a:ln>
            <a:noFill/>
          </a:ln>
        </p:spPr>
      </p:pic>
      <p:pic>
        <p:nvPicPr>
          <p:cNvPr id="10" name="Shape 2021"/>
          <p:cNvPicPr preferRelativeResize="0"/>
          <p:nvPr/>
        </p:nvPicPr>
        <p:blipFill rotWithShape="1">
          <a:blip r:embed="rId2"/>
          <a:srcRect l="23855" t="19789" r="24630" b="22839"/>
          <a:stretch>
            <a:fillRect/>
          </a:stretch>
        </p:blipFill>
        <p:spPr>
          <a:xfrm>
            <a:off x="4065856" y="1679800"/>
            <a:ext cx="4063632" cy="2545823"/>
          </a:xfrm>
          <a:prstGeom prst="rect">
            <a:avLst/>
          </a:prstGeom>
          <a:noFill/>
          <a:ln>
            <a:noFill/>
          </a:ln>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5856" y="1679801"/>
            <a:ext cx="4063632" cy="2545823"/>
          </a:xfrm>
          <a:prstGeom prst="rect">
            <a:avLst/>
          </a:prstGeom>
          <a:ln>
            <a:solidFill>
              <a:schemeClr val="bg1">
                <a:lumMod val="95000"/>
              </a:schemeClr>
            </a:solidFill>
          </a:ln>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5856" y="1679798"/>
            <a:ext cx="4063632" cy="2545823"/>
          </a:xfrm>
          <a:prstGeom prst="rect">
            <a:avLst/>
          </a:prstGeom>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l="33765" t="18879" b="18879"/>
          <a:stretch>
            <a:fillRect/>
          </a:stretch>
        </p:blipFill>
        <p:spPr>
          <a:xfrm>
            <a:off x="4064184" y="1679798"/>
            <a:ext cx="4063632" cy="2545823"/>
          </a:xfrm>
          <a:prstGeom prst="rect">
            <a:avLst/>
          </a:prstGeom>
        </p:spPr>
      </p:pic>
      <p:sp>
        <p:nvSpPr>
          <p:cNvPr id="16" name="文本框 15"/>
          <p:cNvSpPr txBox="1"/>
          <p:nvPr/>
        </p:nvSpPr>
        <p:spPr>
          <a:xfrm>
            <a:off x="1523004" y="5134878"/>
            <a:ext cx="9145993" cy="53290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717"/>
          <p:cNvSpPr txBox="1"/>
          <p:nvPr/>
        </p:nvSpPr>
        <p:spPr>
          <a:xfrm>
            <a:off x="1687512" y="5674032"/>
            <a:ext cx="8816976" cy="532904"/>
          </a:xfrm>
          <a:prstGeom prst="rect">
            <a:avLst/>
          </a:prstGeom>
          <a:noFill/>
          <a:ln>
            <a:noFill/>
          </a:ln>
        </p:spPr>
        <p:txBody>
          <a:bodyPr lIns="0" tIns="0" rIns="0" bIns="0" anchor="t" anchorCtr="0">
            <a:noAutofit/>
          </a:bodyPr>
          <a:lstStyle/>
          <a:p>
            <a:pPr algn="ctr">
              <a:lnSpc>
                <a:spcPct val="150000"/>
              </a:lnSpc>
              <a:defRPr/>
            </a:pPr>
            <a:r>
              <a:rPr lang="en-US" altLang="zh-CN" sz="1100" dirty="0">
                <a:solidFill>
                  <a:schemeClr val="tx1">
                    <a:lumMod val="75000"/>
                    <a:lumOff val="25000"/>
                  </a:schemeClr>
                </a:solidFill>
                <a:latin typeface="Arial" panose="020B0604020202020204" pitchFamily="34" charset="0"/>
                <a:cs typeface="Arial" panose="020B0604020202020204" pitchFamily="34" charset="0"/>
              </a:rPr>
              <a:t>A company is an association or collection of individuals, whether natural persons, legal persons, or a mixture of both a company is an association or collection of individuals, whether natural persons, legal persons, or a mixture of both</a:t>
            </a:r>
            <a:endParaRPr lang="en-US" altLang="zh-CN" sz="1100" dirty="0">
              <a:solidFill>
                <a:schemeClr val="tx1">
                  <a:lumMod val="75000"/>
                  <a:lumOff val="25000"/>
                </a:schemeClr>
              </a:solidFill>
            </a:endParaRPr>
          </a:p>
        </p:txBody>
      </p:sp>
      <p:sp>
        <p:nvSpPr>
          <p:cNvPr id="18" name="文本框 17"/>
          <p:cNvSpPr txBox="1"/>
          <p:nvPr/>
        </p:nvSpPr>
        <p:spPr>
          <a:xfrm>
            <a:off x="5518864" y="4818194"/>
            <a:ext cx="1154273"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01.</a:t>
            </a:r>
            <a:r>
              <a:rPr lang="zh-CN" altLang="en-US" sz="2800" dirty="0">
                <a:solidFill>
                  <a:srgbClr val="324857"/>
                </a:solidFill>
                <a:latin typeface="微软雅黑" panose="020B0503020204020204" pitchFamily="34" charset="-122"/>
                <a:ea typeface="微软雅黑" panose="020B0503020204020204" pitchFamily="34" charset="-122"/>
              </a:rPr>
              <a:t>绪论</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660019"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THE INTRODUCTION</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Freeform 7"/>
          <p:cNvSpPr/>
          <p:nvPr/>
        </p:nvSpPr>
        <p:spPr bwMode="auto">
          <a:xfrm>
            <a:off x="4518436" y="1988982"/>
            <a:ext cx="1353881" cy="1047970"/>
          </a:xfrm>
          <a:custGeom>
            <a:avLst/>
            <a:gdLst>
              <a:gd name="T0" fmla="*/ 1341 w 1341"/>
              <a:gd name="T1" fmla="*/ 1038 h 1038"/>
              <a:gd name="T2" fmla="*/ 367 w 1341"/>
              <a:gd name="T3" fmla="*/ 1038 h 1038"/>
              <a:gd name="T4" fmla="*/ 367 w 1341"/>
              <a:gd name="T5" fmla="*/ 854 h 1038"/>
              <a:gd name="T6" fmla="*/ 311 w 1341"/>
              <a:gd name="T7" fmla="*/ 854 h 1038"/>
              <a:gd name="T8" fmla="*/ 311 w 1341"/>
              <a:gd name="T9" fmla="*/ 939 h 1038"/>
              <a:gd name="T10" fmla="*/ 0 w 1341"/>
              <a:gd name="T11" fmla="*/ 515 h 1038"/>
              <a:gd name="T12" fmla="*/ 311 w 1341"/>
              <a:gd name="T13" fmla="*/ 92 h 1038"/>
              <a:gd name="T14" fmla="*/ 311 w 1341"/>
              <a:gd name="T15" fmla="*/ 183 h 1038"/>
              <a:gd name="T16" fmla="*/ 367 w 1341"/>
              <a:gd name="T17" fmla="*/ 183 h 1038"/>
              <a:gd name="T18" fmla="*/ 367 w 1341"/>
              <a:gd name="T19" fmla="*/ 0 h 1038"/>
              <a:gd name="T20" fmla="*/ 367 w 1341"/>
              <a:gd name="T21" fmla="*/ 0 h 1038"/>
              <a:gd name="T22" fmla="*/ 367 w 1341"/>
              <a:gd name="T23" fmla="*/ 0 h 1038"/>
              <a:gd name="T24" fmla="*/ 1341 w 1341"/>
              <a:gd name="T25" fmla="*/ 0 h 1038"/>
              <a:gd name="T26" fmla="*/ 1341 w 1341"/>
              <a:gd name="T27" fmla="*/ 1038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1" h="1038">
                <a:moveTo>
                  <a:pt x="1341" y="1038"/>
                </a:moveTo>
                <a:lnTo>
                  <a:pt x="367" y="1038"/>
                </a:lnTo>
                <a:lnTo>
                  <a:pt x="367" y="854"/>
                </a:lnTo>
                <a:lnTo>
                  <a:pt x="311" y="854"/>
                </a:lnTo>
                <a:lnTo>
                  <a:pt x="311" y="939"/>
                </a:lnTo>
                <a:lnTo>
                  <a:pt x="0" y="515"/>
                </a:lnTo>
                <a:lnTo>
                  <a:pt x="311" y="92"/>
                </a:lnTo>
                <a:lnTo>
                  <a:pt x="311" y="183"/>
                </a:lnTo>
                <a:lnTo>
                  <a:pt x="367" y="183"/>
                </a:lnTo>
                <a:lnTo>
                  <a:pt x="367" y="0"/>
                </a:lnTo>
                <a:lnTo>
                  <a:pt x="367" y="0"/>
                </a:lnTo>
                <a:lnTo>
                  <a:pt x="367" y="0"/>
                </a:lnTo>
                <a:lnTo>
                  <a:pt x="1341" y="0"/>
                </a:lnTo>
                <a:lnTo>
                  <a:pt x="1341" y="1038"/>
                </a:lnTo>
                <a:close/>
              </a:path>
            </a:pathLst>
          </a:custGeom>
          <a:solidFill>
            <a:srgbClr val="5E86A2"/>
          </a:solidFill>
          <a:ln w="9525" cap="flat" cmpd="sng" algn="ctr">
            <a:noFill/>
            <a:prstDash val="solid"/>
            <a:round/>
            <a:headEnd type="none" w="med" len="med"/>
            <a:tailEnd type="none" w="med" len="med"/>
          </a:ln>
          <a:effectLst/>
        </p:spPr>
        <p:txBody>
          <a:bodyPr lIns="82124" tIns="41061" rIns="82124" bIns="41061" anchor="ctr"/>
          <a:lstStyle/>
          <a:p>
            <a:pPr marL="0" marR="0" lvl="0" indent="0" algn="ctr" defTabSz="814070" rtl="0" eaLnBrk="1" fontAlgn="auto" latinLnBrk="0" hangingPunct="1">
              <a:lnSpc>
                <a:spcPct val="90000"/>
              </a:lnSpc>
              <a:spcBef>
                <a:spcPts val="0"/>
              </a:spcBef>
              <a:spcAft>
                <a:spcPts val="0"/>
              </a:spcAft>
              <a:buClrTx/>
              <a:buSzTx/>
              <a:buFontTx/>
              <a:buNone/>
              <a:defRPr/>
            </a:pPr>
            <a:endParaRPr kumimoji="0" lang="en-US" sz="2400" b="0" i="0" u="none" strike="noStrike" kern="1200" cap="none" spc="0" normalizeH="0" baseline="0" noProof="0">
              <a:ln>
                <a:noFill/>
              </a:ln>
              <a:solidFill>
                <a:srgbClr val="444444"/>
              </a:solidFill>
              <a:effectLst/>
              <a:uLnTx/>
              <a:uFillTx/>
              <a:latin typeface="Arial" panose="020B0604020202020204" pitchFamily="34" charset="0"/>
              <a:ea typeface="+mn-ea"/>
              <a:cs typeface="+mn-cs"/>
            </a:endParaRPr>
          </a:p>
        </p:txBody>
      </p:sp>
      <p:sp>
        <p:nvSpPr>
          <p:cNvPr id="10" name="Freeform 10"/>
          <p:cNvSpPr/>
          <p:nvPr/>
        </p:nvSpPr>
        <p:spPr bwMode="auto">
          <a:xfrm>
            <a:off x="6159500" y="1988982"/>
            <a:ext cx="1353881" cy="1047970"/>
          </a:xfrm>
          <a:custGeom>
            <a:avLst/>
            <a:gdLst>
              <a:gd name="T0" fmla="*/ 0 w 1341"/>
              <a:gd name="T1" fmla="*/ 1038 h 1038"/>
              <a:gd name="T2" fmla="*/ 967 w 1341"/>
              <a:gd name="T3" fmla="*/ 1038 h 1038"/>
              <a:gd name="T4" fmla="*/ 967 w 1341"/>
              <a:gd name="T5" fmla="*/ 854 h 1038"/>
              <a:gd name="T6" fmla="*/ 1023 w 1341"/>
              <a:gd name="T7" fmla="*/ 854 h 1038"/>
              <a:gd name="T8" fmla="*/ 1023 w 1341"/>
              <a:gd name="T9" fmla="*/ 939 h 1038"/>
              <a:gd name="T10" fmla="*/ 1341 w 1341"/>
              <a:gd name="T11" fmla="*/ 515 h 1038"/>
              <a:gd name="T12" fmla="*/ 1023 w 1341"/>
              <a:gd name="T13" fmla="*/ 92 h 1038"/>
              <a:gd name="T14" fmla="*/ 1023 w 1341"/>
              <a:gd name="T15" fmla="*/ 183 h 1038"/>
              <a:gd name="T16" fmla="*/ 967 w 1341"/>
              <a:gd name="T17" fmla="*/ 183 h 1038"/>
              <a:gd name="T18" fmla="*/ 967 w 1341"/>
              <a:gd name="T19" fmla="*/ 0 h 1038"/>
              <a:gd name="T20" fmla="*/ 967 w 1341"/>
              <a:gd name="T21" fmla="*/ 0 h 1038"/>
              <a:gd name="T22" fmla="*/ 967 w 1341"/>
              <a:gd name="T23" fmla="*/ 0 h 1038"/>
              <a:gd name="T24" fmla="*/ 0 w 1341"/>
              <a:gd name="T25" fmla="*/ 0 h 1038"/>
              <a:gd name="T26" fmla="*/ 0 w 1341"/>
              <a:gd name="T27" fmla="*/ 1038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1" h="1038">
                <a:moveTo>
                  <a:pt x="0" y="1038"/>
                </a:moveTo>
                <a:lnTo>
                  <a:pt x="967" y="1038"/>
                </a:lnTo>
                <a:lnTo>
                  <a:pt x="967" y="854"/>
                </a:lnTo>
                <a:lnTo>
                  <a:pt x="1023" y="854"/>
                </a:lnTo>
                <a:lnTo>
                  <a:pt x="1023" y="939"/>
                </a:lnTo>
                <a:lnTo>
                  <a:pt x="1341" y="515"/>
                </a:lnTo>
                <a:lnTo>
                  <a:pt x="1023" y="92"/>
                </a:lnTo>
                <a:lnTo>
                  <a:pt x="1023" y="183"/>
                </a:lnTo>
                <a:lnTo>
                  <a:pt x="967" y="183"/>
                </a:lnTo>
                <a:lnTo>
                  <a:pt x="967" y="0"/>
                </a:lnTo>
                <a:lnTo>
                  <a:pt x="967" y="0"/>
                </a:lnTo>
                <a:lnTo>
                  <a:pt x="967" y="0"/>
                </a:lnTo>
                <a:lnTo>
                  <a:pt x="0" y="0"/>
                </a:lnTo>
                <a:lnTo>
                  <a:pt x="0" y="1038"/>
                </a:lnTo>
                <a:close/>
              </a:path>
            </a:pathLst>
          </a:custGeom>
          <a:solidFill>
            <a:srgbClr val="324857"/>
          </a:solidFill>
          <a:ln w="9525" cap="flat" cmpd="sng" algn="ctr">
            <a:noFill/>
            <a:prstDash val="solid"/>
            <a:round/>
            <a:headEnd type="none" w="med" len="med"/>
            <a:tailEnd type="none" w="med" len="med"/>
          </a:ln>
          <a:effectLst/>
        </p:spPr>
        <p:txBody>
          <a:bodyPr lIns="82124" tIns="41061" rIns="82124" bIns="41061" anchor="ctr"/>
          <a:lstStyle/>
          <a:p>
            <a:pPr marL="0" marR="0" lvl="0" indent="0" algn="ctr" defTabSz="814070" rtl="0" eaLnBrk="1" fontAlgn="auto" latinLnBrk="0" hangingPunct="1">
              <a:lnSpc>
                <a:spcPct val="90000"/>
              </a:lnSpc>
              <a:spcBef>
                <a:spcPts val="0"/>
              </a:spcBef>
              <a:spcAft>
                <a:spcPts val="0"/>
              </a:spcAft>
              <a:buClrTx/>
              <a:buSzTx/>
              <a:buFontTx/>
              <a:buNone/>
              <a:defRPr/>
            </a:pPr>
            <a:endParaRPr kumimoji="0" lang="en-US" sz="2400" b="0" i="0" u="none" strike="noStrike" kern="1200" cap="none" spc="0" normalizeH="0" baseline="0" noProof="0">
              <a:ln>
                <a:noFill/>
              </a:ln>
              <a:solidFill>
                <a:srgbClr val="444444"/>
              </a:solidFill>
              <a:effectLst/>
              <a:uLnTx/>
              <a:uFillTx/>
              <a:latin typeface="Arial" panose="020B0604020202020204" pitchFamily="34" charset="0"/>
              <a:ea typeface="+mn-ea"/>
              <a:cs typeface="+mn-cs"/>
            </a:endParaRPr>
          </a:p>
        </p:txBody>
      </p:sp>
      <p:sp>
        <p:nvSpPr>
          <p:cNvPr id="11" name="Freeform 8"/>
          <p:cNvSpPr/>
          <p:nvPr/>
        </p:nvSpPr>
        <p:spPr bwMode="auto">
          <a:xfrm>
            <a:off x="4518436" y="3442352"/>
            <a:ext cx="1353881" cy="1047970"/>
          </a:xfrm>
          <a:custGeom>
            <a:avLst/>
            <a:gdLst>
              <a:gd name="T0" fmla="*/ 1341 w 1341"/>
              <a:gd name="T1" fmla="*/ 1038 h 1038"/>
              <a:gd name="T2" fmla="*/ 367 w 1341"/>
              <a:gd name="T3" fmla="*/ 1038 h 1038"/>
              <a:gd name="T4" fmla="*/ 367 w 1341"/>
              <a:gd name="T5" fmla="*/ 861 h 1038"/>
              <a:gd name="T6" fmla="*/ 311 w 1341"/>
              <a:gd name="T7" fmla="*/ 861 h 1038"/>
              <a:gd name="T8" fmla="*/ 311 w 1341"/>
              <a:gd name="T9" fmla="*/ 946 h 1038"/>
              <a:gd name="T10" fmla="*/ 0 w 1341"/>
              <a:gd name="T11" fmla="*/ 523 h 1038"/>
              <a:gd name="T12" fmla="*/ 311 w 1341"/>
              <a:gd name="T13" fmla="*/ 99 h 1038"/>
              <a:gd name="T14" fmla="*/ 311 w 1341"/>
              <a:gd name="T15" fmla="*/ 184 h 1038"/>
              <a:gd name="T16" fmla="*/ 367 w 1341"/>
              <a:gd name="T17" fmla="*/ 184 h 1038"/>
              <a:gd name="T18" fmla="*/ 367 w 1341"/>
              <a:gd name="T19" fmla="*/ 0 h 1038"/>
              <a:gd name="T20" fmla="*/ 367 w 1341"/>
              <a:gd name="T21" fmla="*/ 0 h 1038"/>
              <a:gd name="T22" fmla="*/ 367 w 1341"/>
              <a:gd name="T23" fmla="*/ 0 h 1038"/>
              <a:gd name="T24" fmla="*/ 1341 w 1341"/>
              <a:gd name="T25" fmla="*/ 0 h 1038"/>
              <a:gd name="T26" fmla="*/ 1341 w 1341"/>
              <a:gd name="T27" fmla="*/ 1038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1" h="1038">
                <a:moveTo>
                  <a:pt x="1341" y="1038"/>
                </a:moveTo>
                <a:lnTo>
                  <a:pt x="367" y="1038"/>
                </a:lnTo>
                <a:lnTo>
                  <a:pt x="367" y="861"/>
                </a:lnTo>
                <a:lnTo>
                  <a:pt x="311" y="861"/>
                </a:lnTo>
                <a:lnTo>
                  <a:pt x="311" y="946"/>
                </a:lnTo>
                <a:lnTo>
                  <a:pt x="0" y="523"/>
                </a:lnTo>
                <a:lnTo>
                  <a:pt x="311" y="99"/>
                </a:lnTo>
                <a:lnTo>
                  <a:pt x="311" y="184"/>
                </a:lnTo>
                <a:lnTo>
                  <a:pt x="367" y="184"/>
                </a:lnTo>
                <a:lnTo>
                  <a:pt x="367" y="0"/>
                </a:lnTo>
                <a:lnTo>
                  <a:pt x="367" y="0"/>
                </a:lnTo>
                <a:lnTo>
                  <a:pt x="367" y="0"/>
                </a:lnTo>
                <a:lnTo>
                  <a:pt x="1341" y="0"/>
                </a:lnTo>
                <a:lnTo>
                  <a:pt x="1341" y="1038"/>
                </a:lnTo>
                <a:close/>
              </a:path>
            </a:pathLst>
          </a:custGeom>
          <a:solidFill>
            <a:srgbClr val="5E86A2"/>
          </a:solidFill>
          <a:ln w="9525" cap="flat" cmpd="sng" algn="ctr">
            <a:noFill/>
            <a:prstDash val="solid"/>
            <a:round/>
            <a:headEnd type="none" w="med" len="med"/>
            <a:tailEnd type="none" w="med" len="med"/>
          </a:ln>
          <a:effectLst/>
        </p:spPr>
        <p:txBody>
          <a:bodyPr lIns="82124" tIns="41061" rIns="82124" bIns="41061" anchor="ctr"/>
          <a:lstStyle/>
          <a:p>
            <a:pPr marL="0" marR="0" lvl="0" indent="0" algn="ctr" defTabSz="814070" rtl="0" eaLnBrk="1" fontAlgn="auto" latinLnBrk="0" hangingPunct="1">
              <a:lnSpc>
                <a:spcPct val="90000"/>
              </a:lnSpc>
              <a:spcBef>
                <a:spcPts val="0"/>
              </a:spcBef>
              <a:spcAft>
                <a:spcPts val="0"/>
              </a:spcAft>
              <a:buClrTx/>
              <a:buSzTx/>
              <a:buFontTx/>
              <a:buNone/>
              <a:defRPr/>
            </a:pPr>
            <a:endParaRPr kumimoji="0" lang="en-US" sz="2400" b="0" i="0" u="none" strike="noStrike" kern="1200" cap="none" spc="0" normalizeH="0" baseline="0" noProof="0">
              <a:ln>
                <a:noFill/>
              </a:ln>
              <a:solidFill>
                <a:srgbClr val="444444"/>
              </a:solidFill>
              <a:effectLst/>
              <a:uLnTx/>
              <a:uFillTx/>
              <a:latin typeface="Arial" panose="020B0604020202020204" pitchFamily="34" charset="0"/>
              <a:ea typeface="+mn-ea"/>
              <a:cs typeface="+mn-cs"/>
            </a:endParaRPr>
          </a:p>
        </p:txBody>
      </p:sp>
      <p:sp>
        <p:nvSpPr>
          <p:cNvPr id="12" name="Freeform 11"/>
          <p:cNvSpPr/>
          <p:nvPr/>
        </p:nvSpPr>
        <p:spPr bwMode="auto">
          <a:xfrm>
            <a:off x="6159500" y="3442352"/>
            <a:ext cx="1353881" cy="1047970"/>
          </a:xfrm>
          <a:custGeom>
            <a:avLst/>
            <a:gdLst>
              <a:gd name="T0" fmla="*/ 0 w 1341"/>
              <a:gd name="T1" fmla="*/ 1038 h 1038"/>
              <a:gd name="T2" fmla="*/ 967 w 1341"/>
              <a:gd name="T3" fmla="*/ 1038 h 1038"/>
              <a:gd name="T4" fmla="*/ 967 w 1341"/>
              <a:gd name="T5" fmla="*/ 861 h 1038"/>
              <a:gd name="T6" fmla="*/ 1023 w 1341"/>
              <a:gd name="T7" fmla="*/ 861 h 1038"/>
              <a:gd name="T8" fmla="*/ 1023 w 1341"/>
              <a:gd name="T9" fmla="*/ 946 h 1038"/>
              <a:gd name="T10" fmla="*/ 1341 w 1341"/>
              <a:gd name="T11" fmla="*/ 523 h 1038"/>
              <a:gd name="T12" fmla="*/ 1023 w 1341"/>
              <a:gd name="T13" fmla="*/ 99 h 1038"/>
              <a:gd name="T14" fmla="*/ 1023 w 1341"/>
              <a:gd name="T15" fmla="*/ 184 h 1038"/>
              <a:gd name="T16" fmla="*/ 967 w 1341"/>
              <a:gd name="T17" fmla="*/ 184 h 1038"/>
              <a:gd name="T18" fmla="*/ 967 w 1341"/>
              <a:gd name="T19" fmla="*/ 0 h 1038"/>
              <a:gd name="T20" fmla="*/ 967 w 1341"/>
              <a:gd name="T21" fmla="*/ 0 h 1038"/>
              <a:gd name="T22" fmla="*/ 967 w 1341"/>
              <a:gd name="T23" fmla="*/ 0 h 1038"/>
              <a:gd name="T24" fmla="*/ 0 w 1341"/>
              <a:gd name="T25" fmla="*/ 0 h 1038"/>
              <a:gd name="T26" fmla="*/ 0 w 1341"/>
              <a:gd name="T27" fmla="*/ 1038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1" h="1038">
                <a:moveTo>
                  <a:pt x="0" y="1038"/>
                </a:moveTo>
                <a:lnTo>
                  <a:pt x="967" y="1038"/>
                </a:lnTo>
                <a:lnTo>
                  <a:pt x="967" y="861"/>
                </a:lnTo>
                <a:lnTo>
                  <a:pt x="1023" y="861"/>
                </a:lnTo>
                <a:lnTo>
                  <a:pt x="1023" y="946"/>
                </a:lnTo>
                <a:lnTo>
                  <a:pt x="1341" y="523"/>
                </a:lnTo>
                <a:lnTo>
                  <a:pt x="1023" y="99"/>
                </a:lnTo>
                <a:lnTo>
                  <a:pt x="1023" y="184"/>
                </a:lnTo>
                <a:lnTo>
                  <a:pt x="967" y="184"/>
                </a:lnTo>
                <a:lnTo>
                  <a:pt x="967" y="0"/>
                </a:lnTo>
                <a:lnTo>
                  <a:pt x="967" y="0"/>
                </a:lnTo>
                <a:lnTo>
                  <a:pt x="967" y="0"/>
                </a:lnTo>
                <a:lnTo>
                  <a:pt x="0" y="0"/>
                </a:lnTo>
                <a:lnTo>
                  <a:pt x="0" y="1038"/>
                </a:lnTo>
                <a:close/>
              </a:path>
            </a:pathLst>
          </a:custGeom>
          <a:solidFill>
            <a:srgbClr val="324857"/>
          </a:solidFill>
          <a:ln w="9525" cap="flat" cmpd="sng" algn="ctr">
            <a:noFill/>
            <a:prstDash val="solid"/>
            <a:round/>
            <a:headEnd type="none" w="med" len="med"/>
            <a:tailEnd type="none" w="med" len="med"/>
          </a:ln>
          <a:effectLst/>
        </p:spPr>
        <p:txBody>
          <a:bodyPr lIns="82124" tIns="41061" rIns="82124" bIns="41061" anchor="ctr"/>
          <a:lstStyle/>
          <a:p>
            <a:pPr marL="0" marR="0" lvl="0" indent="0" algn="ctr" defTabSz="814070" rtl="0" eaLnBrk="1" fontAlgn="auto" latinLnBrk="0" hangingPunct="1">
              <a:lnSpc>
                <a:spcPct val="90000"/>
              </a:lnSpc>
              <a:spcBef>
                <a:spcPts val="0"/>
              </a:spcBef>
              <a:spcAft>
                <a:spcPts val="0"/>
              </a:spcAft>
              <a:buClrTx/>
              <a:buSzTx/>
              <a:buFontTx/>
              <a:buNone/>
              <a:defRPr/>
            </a:pPr>
            <a:endParaRPr kumimoji="0" lang="en-US" sz="2400" b="0" i="0" u="none" strike="noStrike" kern="1200" cap="none" spc="0" normalizeH="0" baseline="0" noProof="0">
              <a:ln>
                <a:noFill/>
              </a:ln>
              <a:solidFill>
                <a:srgbClr val="444444"/>
              </a:solidFill>
              <a:effectLst/>
              <a:uLnTx/>
              <a:uFillTx/>
              <a:latin typeface="Arial" panose="020B0604020202020204" pitchFamily="34" charset="0"/>
              <a:ea typeface="+mn-ea"/>
              <a:cs typeface="+mn-cs"/>
            </a:endParaRPr>
          </a:p>
        </p:txBody>
      </p:sp>
      <p:sp>
        <p:nvSpPr>
          <p:cNvPr id="13" name="Freeform 9"/>
          <p:cNvSpPr/>
          <p:nvPr/>
        </p:nvSpPr>
        <p:spPr bwMode="auto">
          <a:xfrm>
            <a:off x="4518435" y="4895642"/>
            <a:ext cx="1353881" cy="1046960"/>
          </a:xfrm>
          <a:custGeom>
            <a:avLst/>
            <a:gdLst>
              <a:gd name="T0" fmla="*/ 1341 w 1341"/>
              <a:gd name="T1" fmla="*/ 1037 h 1037"/>
              <a:gd name="T2" fmla="*/ 367 w 1341"/>
              <a:gd name="T3" fmla="*/ 1037 h 1037"/>
              <a:gd name="T4" fmla="*/ 367 w 1341"/>
              <a:gd name="T5" fmla="*/ 854 h 1037"/>
              <a:gd name="T6" fmla="*/ 311 w 1341"/>
              <a:gd name="T7" fmla="*/ 854 h 1037"/>
              <a:gd name="T8" fmla="*/ 311 w 1341"/>
              <a:gd name="T9" fmla="*/ 946 h 1037"/>
              <a:gd name="T10" fmla="*/ 0 w 1341"/>
              <a:gd name="T11" fmla="*/ 515 h 1037"/>
              <a:gd name="T12" fmla="*/ 311 w 1341"/>
              <a:gd name="T13" fmla="*/ 98 h 1037"/>
              <a:gd name="T14" fmla="*/ 311 w 1341"/>
              <a:gd name="T15" fmla="*/ 183 h 1037"/>
              <a:gd name="T16" fmla="*/ 367 w 1341"/>
              <a:gd name="T17" fmla="*/ 183 h 1037"/>
              <a:gd name="T18" fmla="*/ 367 w 1341"/>
              <a:gd name="T19" fmla="*/ 0 h 1037"/>
              <a:gd name="T20" fmla="*/ 367 w 1341"/>
              <a:gd name="T21" fmla="*/ 0 h 1037"/>
              <a:gd name="T22" fmla="*/ 367 w 1341"/>
              <a:gd name="T23" fmla="*/ 0 h 1037"/>
              <a:gd name="T24" fmla="*/ 1341 w 1341"/>
              <a:gd name="T25" fmla="*/ 0 h 1037"/>
              <a:gd name="T26" fmla="*/ 1341 w 1341"/>
              <a:gd name="T27" fmla="*/ 1037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1" h="1037">
                <a:moveTo>
                  <a:pt x="1341" y="1037"/>
                </a:moveTo>
                <a:lnTo>
                  <a:pt x="367" y="1037"/>
                </a:lnTo>
                <a:lnTo>
                  <a:pt x="367" y="854"/>
                </a:lnTo>
                <a:lnTo>
                  <a:pt x="311" y="854"/>
                </a:lnTo>
                <a:lnTo>
                  <a:pt x="311" y="946"/>
                </a:lnTo>
                <a:lnTo>
                  <a:pt x="0" y="515"/>
                </a:lnTo>
                <a:lnTo>
                  <a:pt x="311" y="98"/>
                </a:lnTo>
                <a:lnTo>
                  <a:pt x="311" y="183"/>
                </a:lnTo>
                <a:lnTo>
                  <a:pt x="367" y="183"/>
                </a:lnTo>
                <a:lnTo>
                  <a:pt x="367" y="0"/>
                </a:lnTo>
                <a:lnTo>
                  <a:pt x="367" y="0"/>
                </a:lnTo>
                <a:lnTo>
                  <a:pt x="367" y="0"/>
                </a:lnTo>
                <a:lnTo>
                  <a:pt x="1341" y="0"/>
                </a:lnTo>
                <a:lnTo>
                  <a:pt x="1341" y="1037"/>
                </a:lnTo>
                <a:close/>
              </a:path>
            </a:pathLst>
          </a:custGeom>
          <a:solidFill>
            <a:srgbClr val="5E86A2"/>
          </a:solidFill>
          <a:ln w="9525" cap="flat" cmpd="sng" algn="ctr">
            <a:noFill/>
            <a:prstDash val="solid"/>
            <a:round/>
            <a:headEnd type="none" w="med" len="med"/>
            <a:tailEnd type="none" w="med" len="med"/>
          </a:ln>
          <a:effectLst/>
        </p:spPr>
        <p:txBody>
          <a:bodyPr lIns="82124" tIns="41061" rIns="82124" bIns="41061" anchor="ctr"/>
          <a:lstStyle/>
          <a:p>
            <a:pPr marL="0" marR="0" lvl="0" indent="0" algn="ctr" defTabSz="814070" rtl="0" eaLnBrk="1" fontAlgn="auto" latinLnBrk="0" hangingPunct="1">
              <a:lnSpc>
                <a:spcPct val="90000"/>
              </a:lnSpc>
              <a:spcBef>
                <a:spcPts val="0"/>
              </a:spcBef>
              <a:spcAft>
                <a:spcPts val="0"/>
              </a:spcAft>
              <a:buClrTx/>
              <a:buSzTx/>
              <a:buFontTx/>
              <a:buNone/>
              <a:defRPr/>
            </a:pPr>
            <a:endParaRPr kumimoji="0" lang="en-US" sz="2400" b="0" i="0" u="none" strike="noStrike" kern="1200" cap="none" spc="0" normalizeH="0" baseline="0" noProof="0">
              <a:ln>
                <a:noFill/>
              </a:ln>
              <a:solidFill>
                <a:srgbClr val="444444"/>
              </a:solidFill>
              <a:effectLst/>
              <a:uLnTx/>
              <a:uFillTx/>
              <a:latin typeface="Arial" panose="020B0604020202020204" pitchFamily="34" charset="0"/>
              <a:ea typeface="+mn-ea"/>
              <a:cs typeface="+mn-cs"/>
            </a:endParaRPr>
          </a:p>
        </p:txBody>
      </p:sp>
      <p:sp>
        <p:nvSpPr>
          <p:cNvPr id="16" name="Freeform 12"/>
          <p:cNvSpPr/>
          <p:nvPr/>
        </p:nvSpPr>
        <p:spPr bwMode="auto">
          <a:xfrm>
            <a:off x="6159499" y="4895642"/>
            <a:ext cx="1353881" cy="1046960"/>
          </a:xfrm>
          <a:custGeom>
            <a:avLst/>
            <a:gdLst>
              <a:gd name="T0" fmla="*/ 0 w 1341"/>
              <a:gd name="T1" fmla="*/ 1037 h 1037"/>
              <a:gd name="T2" fmla="*/ 967 w 1341"/>
              <a:gd name="T3" fmla="*/ 1037 h 1037"/>
              <a:gd name="T4" fmla="*/ 967 w 1341"/>
              <a:gd name="T5" fmla="*/ 854 h 1037"/>
              <a:gd name="T6" fmla="*/ 1023 w 1341"/>
              <a:gd name="T7" fmla="*/ 854 h 1037"/>
              <a:gd name="T8" fmla="*/ 1023 w 1341"/>
              <a:gd name="T9" fmla="*/ 946 h 1037"/>
              <a:gd name="T10" fmla="*/ 1341 w 1341"/>
              <a:gd name="T11" fmla="*/ 515 h 1037"/>
              <a:gd name="T12" fmla="*/ 1023 w 1341"/>
              <a:gd name="T13" fmla="*/ 98 h 1037"/>
              <a:gd name="T14" fmla="*/ 1023 w 1341"/>
              <a:gd name="T15" fmla="*/ 183 h 1037"/>
              <a:gd name="T16" fmla="*/ 967 w 1341"/>
              <a:gd name="T17" fmla="*/ 183 h 1037"/>
              <a:gd name="T18" fmla="*/ 967 w 1341"/>
              <a:gd name="T19" fmla="*/ 0 h 1037"/>
              <a:gd name="T20" fmla="*/ 967 w 1341"/>
              <a:gd name="T21" fmla="*/ 0 h 1037"/>
              <a:gd name="T22" fmla="*/ 967 w 1341"/>
              <a:gd name="T23" fmla="*/ 0 h 1037"/>
              <a:gd name="T24" fmla="*/ 0 w 1341"/>
              <a:gd name="T25" fmla="*/ 0 h 1037"/>
              <a:gd name="T26" fmla="*/ 0 w 1341"/>
              <a:gd name="T27" fmla="*/ 1037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1" h="1037">
                <a:moveTo>
                  <a:pt x="0" y="1037"/>
                </a:moveTo>
                <a:lnTo>
                  <a:pt x="967" y="1037"/>
                </a:lnTo>
                <a:lnTo>
                  <a:pt x="967" y="854"/>
                </a:lnTo>
                <a:lnTo>
                  <a:pt x="1023" y="854"/>
                </a:lnTo>
                <a:lnTo>
                  <a:pt x="1023" y="946"/>
                </a:lnTo>
                <a:lnTo>
                  <a:pt x="1341" y="515"/>
                </a:lnTo>
                <a:lnTo>
                  <a:pt x="1023" y="98"/>
                </a:lnTo>
                <a:lnTo>
                  <a:pt x="1023" y="183"/>
                </a:lnTo>
                <a:lnTo>
                  <a:pt x="967" y="183"/>
                </a:lnTo>
                <a:lnTo>
                  <a:pt x="967" y="0"/>
                </a:lnTo>
                <a:lnTo>
                  <a:pt x="967" y="0"/>
                </a:lnTo>
                <a:lnTo>
                  <a:pt x="967" y="0"/>
                </a:lnTo>
                <a:lnTo>
                  <a:pt x="0" y="0"/>
                </a:lnTo>
                <a:lnTo>
                  <a:pt x="0" y="1037"/>
                </a:lnTo>
                <a:close/>
              </a:path>
            </a:pathLst>
          </a:custGeom>
          <a:solidFill>
            <a:srgbClr val="324857"/>
          </a:solidFill>
          <a:ln w="9525" cap="flat" cmpd="sng" algn="ctr">
            <a:noFill/>
            <a:prstDash val="solid"/>
            <a:round/>
            <a:headEnd type="none" w="med" len="med"/>
            <a:tailEnd type="none" w="med" len="med"/>
          </a:ln>
          <a:effectLst/>
        </p:spPr>
        <p:txBody>
          <a:bodyPr lIns="82124" tIns="41061" rIns="82124" bIns="41061" anchor="ctr"/>
          <a:lstStyle/>
          <a:p>
            <a:pPr marL="0" marR="0" lvl="0" indent="0" algn="ctr" defTabSz="814070" rtl="0" eaLnBrk="1" fontAlgn="auto" latinLnBrk="0" hangingPunct="1">
              <a:lnSpc>
                <a:spcPct val="90000"/>
              </a:lnSpc>
              <a:spcBef>
                <a:spcPts val="0"/>
              </a:spcBef>
              <a:spcAft>
                <a:spcPts val="0"/>
              </a:spcAft>
              <a:buClrTx/>
              <a:buSzTx/>
              <a:buFontTx/>
              <a:buNone/>
              <a:defRPr/>
            </a:pPr>
            <a:endParaRPr kumimoji="0" lang="en-US" sz="2400" b="0" i="0" u="none" strike="noStrike" kern="1200" cap="none" spc="0" normalizeH="0" baseline="0" noProof="0">
              <a:ln>
                <a:noFill/>
              </a:ln>
              <a:solidFill>
                <a:srgbClr val="444444"/>
              </a:solidFill>
              <a:effectLst/>
              <a:uLnTx/>
              <a:uFillTx/>
              <a:latin typeface="Arial" panose="020B0604020202020204" pitchFamily="34" charset="0"/>
              <a:ea typeface="+mn-ea"/>
              <a:cs typeface="+mn-cs"/>
            </a:endParaRPr>
          </a:p>
        </p:txBody>
      </p:sp>
      <p:sp>
        <p:nvSpPr>
          <p:cNvPr id="17" name="Freeform 62"/>
          <p:cNvSpPr>
            <a:spLocks noEditPoints="1"/>
          </p:cNvSpPr>
          <p:nvPr/>
        </p:nvSpPr>
        <p:spPr bwMode="auto">
          <a:xfrm>
            <a:off x="5192285" y="3781736"/>
            <a:ext cx="337019" cy="369203"/>
          </a:xfrm>
          <a:custGeom>
            <a:avLst/>
            <a:gdLst>
              <a:gd name="T0" fmla="*/ 52 w 53"/>
              <a:gd name="T1" fmla="*/ 0 h 58"/>
              <a:gd name="T2" fmla="*/ 52 w 53"/>
              <a:gd name="T3" fmla="*/ 0 h 58"/>
              <a:gd name="T4" fmla="*/ 52 w 53"/>
              <a:gd name="T5" fmla="*/ 0 h 58"/>
              <a:gd name="T6" fmla="*/ 17 w 53"/>
              <a:gd name="T7" fmla="*/ 5 h 58"/>
              <a:gd name="T8" fmla="*/ 17 w 53"/>
              <a:gd name="T9" fmla="*/ 5 h 58"/>
              <a:gd name="T10" fmla="*/ 16 w 53"/>
              <a:gd name="T11" fmla="*/ 6 h 58"/>
              <a:gd name="T12" fmla="*/ 16 w 53"/>
              <a:gd name="T13" fmla="*/ 46 h 58"/>
              <a:gd name="T14" fmla="*/ 12 w 53"/>
              <a:gd name="T15" fmla="*/ 45 h 58"/>
              <a:gd name="T16" fmla="*/ 7 w 53"/>
              <a:gd name="T17" fmla="*/ 45 h 58"/>
              <a:gd name="T18" fmla="*/ 0 w 53"/>
              <a:gd name="T19" fmla="*/ 52 h 58"/>
              <a:gd name="T20" fmla="*/ 7 w 53"/>
              <a:gd name="T21" fmla="*/ 58 h 58"/>
              <a:gd name="T22" fmla="*/ 12 w 53"/>
              <a:gd name="T23" fmla="*/ 58 h 58"/>
              <a:gd name="T24" fmla="*/ 19 w 53"/>
              <a:gd name="T25" fmla="*/ 52 h 58"/>
              <a:gd name="T26" fmla="*/ 19 w 53"/>
              <a:gd name="T27" fmla="*/ 21 h 58"/>
              <a:gd name="T28" fmla="*/ 51 w 53"/>
              <a:gd name="T29" fmla="*/ 16 h 58"/>
              <a:gd name="T30" fmla="*/ 51 w 53"/>
              <a:gd name="T31" fmla="*/ 38 h 58"/>
              <a:gd name="T32" fmla="*/ 47 w 53"/>
              <a:gd name="T33" fmla="*/ 37 h 58"/>
              <a:gd name="T34" fmla="*/ 41 w 53"/>
              <a:gd name="T35" fmla="*/ 37 h 58"/>
              <a:gd name="T36" fmla="*/ 35 w 53"/>
              <a:gd name="T37" fmla="*/ 44 h 58"/>
              <a:gd name="T38" fmla="*/ 41 w 53"/>
              <a:gd name="T39" fmla="*/ 50 h 58"/>
              <a:gd name="T40" fmla="*/ 47 w 53"/>
              <a:gd name="T41" fmla="*/ 50 h 58"/>
              <a:gd name="T42" fmla="*/ 53 w 53"/>
              <a:gd name="T43" fmla="*/ 44 h 58"/>
              <a:gd name="T44" fmla="*/ 53 w 53"/>
              <a:gd name="T45" fmla="*/ 1 h 58"/>
              <a:gd name="T46" fmla="*/ 52 w 53"/>
              <a:gd name="T47" fmla="*/ 0 h 58"/>
              <a:gd name="T48" fmla="*/ 12 w 53"/>
              <a:gd name="T49" fmla="*/ 56 h 58"/>
              <a:gd name="T50" fmla="*/ 7 w 53"/>
              <a:gd name="T51" fmla="*/ 56 h 58"/>
              <a:gd name="T52" fmla="*/ 3 w 53"/>
              <a:gd name="T53" fmla="*/ 52 h 58"/>
              <a:gd name="T54" fmla="*/ 7 w 53"/>
              <a:gd name="T55" fmla="*/ 48 h 58"/>
              <a:gd name="T56" fmla="*/ 12 w 53"/>
              <a:gd name="T57" fmla="*/ 48 h 58"/>
              <a:gd name="T58" fmla="*/ 16 w 53"/>
              <a:gd name="T59" fmla="*/ 52 h 58"/>
              <a:gd name="T60" fmla="*/ 12 w 53"/>
              <a:gd name="T61" fmla="*/ 56 h 58"/>
              <a:gd name="T62" fmla="*/ 47 w 53"/>
              <a:gd name="T63" fmla="*/ 48 h 58"/>
              <a:gd name="T64" fmla="*/ 41 w 53"/>
              <a:gd name="T65" fmla="*/ 48 h 58"/>
              <a:gd name="T66" fmla="*/ 37 w 53"/>
              <a:gd name="T67" fmla="*/ 44 h 58"/>
              <a:gd name="T68" fmla="*/ 41 w 53"/>
              <a:gd name="T69" fmla="*/ 40 h 58"/>
              <a:gd name="T70" fmla="*/ 47 w 53"/>
              <a:gd name="T71" fmla="*/ 40 h 58"/>
              <a:gd name="T72" fmla="*/ 51 w 53"/>
              <a:gd name="T73" fmla="*/ 44 h 58"/>
              <a:gd name="T74" fmla="*/ 47 w 53"/>
              <a:gd name="T75" fmla="*/ 48 h 58"/>
              <a:gd name="T76" fmla="*/ 51 w 53"/>
              <a:gd name="T77" fmla="*/ 13 h 58"/>
              <a:gd name="T78" fmla="*/ 19 w 53"/>
              <a:gd name="T79" fmla="*/ 18 h 58"/>
              <a:gd name="T80" fmla="*/ 19 w 53"/>
              <a:gd name="T81" fmla="*/ 7 h 58"/>
              <a:gd name="T82" fmla="*/ 51 w 53"/>
              <a:gd name="T83" fmla="*/ 3 h 58"/>
              <a:gd name="T84" fmla="*/ 51 w 53"/>
              <a:gd name="T85"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58">
                <a:moveTo>
                  <a:pt x="52" y="0"/>
                </a:moveTo>
                <a:cubicBezTo>
                  <a:pt x="52" y="0"/>
                  <a:pt x="52" y="0"/>
                  <a:pt x="52" y="0"/>
                </a:cubicBezTo>
                <a:cubicBezTo>
                  <a:pt x="52" y="0"/>
                  <a:pt x="52" y="0"/>
                  <a:pt x="52" y="0"/>
                </a:cubicBezTo>
                <a:cubicBezTo>
                  <a:pt x="17" y="5"/>
                  <a:pt x="17" y="5"/>
                  <a:pt x="17" y="5"/>
                </a:cubicBezTo>
                <a:cubicBezTo>
                  <a:pt x="17" y="5"/>
                  <a:pt x="17" y="5"/>
                  <a:pt x="17" y="5"/>
                </a:cubicBezTo>
                <a:cubicBezTo>
                  <a:pt x="16" y="5"/>
                  <a:pt x="16" y="6"/>
                  <a:pt x="16" y="6"/>
                </a:cubicBezTo>
                <a:cubicBezTo>
                  <a:pt x="16" y="46"/>
                  <a:pt x="16" y="46"/>
                  <a:pt x="16" y="46"/>
                </a:cubicBezTo>
                <a:cubicBezTo>
                  <a:pt x="15" y="46"/>
                  <a:pt x="14" y="45"/>
                  <a:pt x="12" y="45"/>
                </a:cubicBezTo>
                <a:cubicBezTo>
                  <a:pt x="7" y="45"/>
                  <a:pt x="7" y="45"/>
                  <a:pt x="7" y="45"/>
                </a:cubicBezTo>
                <a:cubicBezTo>
                  <a:pt x="3" y="45"/>
                  <a:pt x="0" y="48"/>
                  <a:pt x="0" y="52"/>
                </a:cubicBezTo>
                <a:cubicBezTo>
                  <a:pt x="0" y="55"/>
                  <a:pt x="3" y="58"/>
                  <a:pt x="7" y="58"/>
                </a:cubicBezTo>
                <a:cubicBezTo>
                  <a:pt x="12" y="58"/>
                  <a:pt x="12" y="58"/>
                  <a:pt x="12" y="58"/>
                </a:cubicBezTo>
                <a:cubicBezTo>
                  <a:pt x="16" y="58"/>
                  <a:pt x="19" y="55"/>
                  <a:pt x="19" y="52"/>
                </a:cubicBezTo>
                <a:cubicBezTo>
                  <a:pt x="19" y="21"/>
                  <a:pt x="19" y="21"/>
                  <a:pt x="19" y="21"/>
                </a:cubicBezTo>
                <a:cubicBezTo>
                  <a:pt x="51" y="16"/>
                  <a:pt x="51" y="16"/>
                  <a:pt x="51" y="16"/>
                </a:cubicBezTo>
                <a:cubicBezTo>
                  <a:pt x="51" y="38"/>
                  <a:pt x="51" y="38"/>
                  <a:pt x="51" y="38"/>
                </a:cubicBezTo>
                <a:cubicBezTo>
                  <a:pt x="50" y="38"/>
                  <a:pt x="48" y="37"/>
                  <a:pt x="47" y="37"/>
                </a:cubicBezTo>
                <a:cubicBezTo>
                  <a:pt x="41" y="37"/>
                  <a:pt x="41" y="37"/>
                  <a:pt x="41" y="37"/>
                </a:cubicBezTo>
                <a:cubicBezTo>
                  <a:pt x="38" y="37"/>
                  <a:pt x="35" y="40"/>
                  <a:pt x="35" y="44"/>
                </a:cubicBezTo>
                <a:cubicBezTo>
                  <a:pt x="35" y="47"/>
                  <a:pt x="38" y="50"/>
                  <a:pt x="41" y="50"/>
                </a:cubicBezTo>
                <a:cubicBezTo>
                  <a:pt x="47" y="50"/>
                  <a:pt x="47" y="50"/>
                  <a:pt x="47" y="50"/>
                </a:cubicBezTo>
                <a:cubicBezTo>
                  <a:pt x="50" y="50"/>
                  <a:pt x="53" y="47"/>
                  <a:pt x="53" y="44"/>
                </a:cubicBezTo>
                <a:cubicBezTo>
                  <a:pt x="53" y="1"/>
                  <a:pt x="53" y="1"/>
                  <a:pt x="53" y="1"/>
                </a:cubicBezTo>
                <a:cubicBezTo>
                  <a:pt x="53" y="0"/>
                  <a:pt x="53" y="0"/>
                  <a:pt x="52" y="0"/>
                </a:cubicBezTo>
                <a:close/>
                <a:moveTo>
                  <a:pt x="12" y="56"/>
                </a:moveTo>
                <a:cubicBezTo>
                  <a:pt x="7" y="56"/>
                  <a:pt x="7" y="56"/>
                  <a:pt x="7" y="56"/>
                </a:cubicBezTo>
                <a:cubicBezTo>
                  <a:pt x="4" y="56"/>
                  <a:pt x="3" y="54"/>
                  <a:pt x="3" y="52"/>
                </a:cubicBezTo>
                <a:cubicBezTo>
                  <a:pt x="3" y="49"/>
                  <a:pt x="4" y="48"/>
                  <a:pt x="7" y="48"/>
                </a:cubicBezTo>
                <a:cubicBezTo>
                  <a:pt x="12" y="48"/>
                  <a:pt x="12" y="48"/>
                  <a:pt x="12" y="48"/>
                </a:cubicBezTo>
                <a:cubicBezTo>
                  <a:pt x="14" y="48"/>
                  <a:pt x="16" y="49"/>
                  <a:pt x="16" y="52"/>
                </a:cubicBezTo>
                <a:cubicBezTo>
                  <a:pt x="16" y="54"/>
                  <a:pt x="14" y="56"/>
                  <a:pt x="12" y="56"/>
                </a:cubicBezTo>
                <a:close/>
                <a:moveTo>
                  <a:pt x="47" y="48"/>
                </a:moveTo>
                <a:cubicBezTo>
                  <a:pt x="41" y="48"/>
                  <a:pt x="41" y="48"/>
                  <a:pt x="41" y="48"/>
                </a:cubicBezTo>
                <a:cubicBezTo>
                  <a:pt x="39" y="48"/>
                  <a:pt x="37" y="46"/>
                  <a:pt x="37" y="44"/>
                </a:cubicBezTo>
                <a:cubicBezTo>
                  <a:pt x="37" y="41"/>
                  <a:pt x="39" y="40"/>
                  <a:pt x="41" y="40"/>
                </a:cubicBezTo>
                <a:cubicBezTo>
                  <a:pt x="47" y="40"/>
                  <a:pt x="47" y="40"/>
                  <a:pt x="47" y="40"/>
                </a:cubicBezTo>
                <a:cubicBezTo>
                  <a:pt x="49" y="40"/>
                  <a:pt x="51" y="41"/>
                  <a:pt x="51" y="44"/>
                </a:cubicBezTo>
                <a:cubicBezTo>
                  <a:pt x="51" y="46"/>
                  <a:pt x="49" y="48"/>
                  <a:pt x="47" y="48"/>
                </a:cubicBezTo>
                <a:close/>
                <a:moveTo>
                  <a:pt x="51" y="13"/>
                </a:moveTo>
                <a:cubicBezTo>
                  <a:pt x="19" y="18"/>
                  <a:pt x="19" y="18"/>
                  <a:pt x="19" y="18"/>
                </a:cubicBezTo>
                <a:cubicBezTo>
                  <a:pt x="19" y="7"/>
                  <a:pt x="19" y="7"/>
                  <a:pt x="19" y="7"/>
                </a:cubicBezTo>
                <a:cubicBezTo>
                  <a:pt x="51" y="3"/>
                  <a:pt x="51" y="3"/>
                  <a:pt x="51" y="3"/>
                </a:cubicBezTo>
                <a:lnTo>
                  <a:pt x="51" y="1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latin typeface="Calibri" panose="020F0502020204030204"/>
              <a:ea typeface="+mn-ea"/>
              <a:cs typeface="Cordia New" panose="020B0304020202020204" pitchFamily="34" charset="-34"/>
            </a:endParaRPr>
          </a:p>
        </p:txBody>
      </p:sp>
      <p:sp>
        <p:nvSpPr>
          <p:cNvPr id="18" name="Freeform 64"/>
          <p:cNvSpPr>
            <a:spLocks noEditPoints="1"/>
          </p:cNvSpPr>
          <p:nvPr/>
        </p:nvSpPr>
        <p:spPr bwMode="auto">
          <a:xfrm>
            <a:off x="6464449" y="3781736"/>
            <a:ext cx="376776" cy="369203"/>
          </a:xfrm>
          <a:custGeom>
            <a:avLst/>
            <a:gdLst>
              <a:gd name="T0" fmla="*/ 199 w 199"/>
              <a:gd name="T1" fmla="*/ 70 h 195"/>
              <a:gd name="T2" fmla="*/ 128 w 199"/>
              <a:gd name="T3" fmla="*/ 70 h 195"/>
              <a:gd name="T4" fmla="*/ 101 w 199"/>
              <a:gd name="T5" fmla="*/ 0 h 195"/>
              <a:gd name="T6" fmla="*/ 74 w 199"/>
              <a:gd name="T7" fmla="*/ 70 h 195"/>
              <a:gd name="T8" fmla="*/ 0 w 199"/>
              <a:gd name="T9" fmla="*/ 70 h 195"/>
              <a:gd name="T10" fmla="*/ 61 w 199"/>
              <a:gd name="T11" fmla="*/ 114 h 195"/>
              <a:gd name="T12" fmla="*/ 34 w 199"/>
              <a:gd name="T13" fmla="*/ 195 h 195"/>
              <a:gd name="T14" fmla="*/ 101 w 199"/>
              <a:gd name="T15" fmla="*/ 148 h 195"/>
              <a:gd name="T16" fmla="*/ 169 w 199"/>
              <a:gd name="T17" fmla="*/ 195 h 195"/>
              <a:gd name="T18" fmla="*/ 142 w 199"/>
              <a:gd name="T19" fmla="*/ 114 h 195"/>
              <a:gd name="T20" fmla="*/ 199 w 199"/>
              <a:gd name="T21" fmla="*/ 70 h 195"/>
              <a:gd name="T22" fmla="*/ 148 w 199"/>
              <a:gd name="T23" fmla="*/ 171 h 195"/>
              <a:gd name="T24" fmla="*/ 105 w 199"/>
              <a:gd name="T25" fmla="*/ 141 h 195"/>
              <a:gd name="T26" fmla="*/ 101 w 199"/>
              <a:gd name="T27" fmla="*/ 134 h 195"/>
              <a:gd name="T28" fmla="*/ 95 w 199"/>
              <a:gd name="T29" fmla="*/ 141 h 195"/>
              <a:gd name="T30" fmla="*/ 51 w 199"/>
              <a:gd name="T31" fmla="*/ 171 h 195"/>
              <a:gd name="T32" fmla="*/ 68 w 199"/>
              <a:gd name="T33" fmla="*/ 118 h 195"/>
              <a:gd name="T34" fmla="*/ 71 w 199"/>
              <a:gd name="T35" fmla="*/ 111 h 195"/>
              <a:gd name="T36" fmla="*/ 64 w 199"/>
              <a:gd name="T37" fmla="*/ 107 h 195"/>
              <a:gd name="T38" fmla="*/ 27 w 199"/>
              <a:gd name="T39" fmla="*/ 81 h 195"/>
              <a:gd name="T40" fmla="*/ 81 w 199"/>
              <a:gd name="T41" fmla="*/ 81 h 195"/>
              <a:gd name="T42" fmla="*/ 81 w 199"/>
              <a:gd name="T43" fmla="*/ 74 h 195"/>
              <a:gd name="T44" fmla="*/ 101 w 199"/>
              <a:gd name="T45" fmla="*/ 23 h 195"/>
              <a:gd name="T46" fmla="*/ 118 w 199"/>
              <a:gd name="T47" fmla="*/ 74 h 195"/>
              <a:gd name="T48" fmla="*/ 122 w 199"/>
              <a:gd name="T49" fmla="*/ 81 h 195"/>
              <a:gd name="T50" fmla="*/ 172 w 199"/>
              <a:gd name="T51" fmla="*/ 81 h 195"/>
              <a:gd name="T52" fmla="*/ 135 w 199"/>
              <a:gd name="T53" fmla="*/ 107 h 195"/>
              <a:gd name="T54" fmla="*/ 132 w 199"/>
              <a:gd name="T55" fmla="*/ 111 h 195"/>
              <a:gd name="T56" fmla="*/ 148 w 199"/>
              <a:gd name="T57" fmla="*/ 17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9" h="195">
                <a:moveTo>
                  <a:pt x="199" y="70"/>
                </a:moveTo>
                <a:lnTo>
                  <a:pt x="128" y="70"/>
                </a:lnTo>
                <a:lnTo>
                  <a:pt x="101" y="0"/>
                </a:lnTo>
                <a:lnTo>
                  <a:pt x="74" y="70"/>
                </a:lnTo>
                <a:lnTo>
                  <a:pt x="0" y="70"/>
                </a:lnTo>
                <a:lnTo>
                  <a:pt x="61" y="114"/>
                </a:lnTo>
                <a:lnTo>
                  <a:pt x="34" y="195"/>
                </a:lnTo>
                <a:lnTo>
                  <a:pt x="101" y="148"/>
                </a:lnTo>
                <a:lnTo>
                  <a:pt x="169" y="195"/>
                </a:lnTo>
                <a:lnTo>
                  <a:pt x="142" y="114"/>
                </a:lnTo>
                <a:lnTo>
                  <a:pt x="199" y="70"/>
                </a:lnTo>
                <a:close/>
                <a:moveTo>
                  <a:pt x="148" y="171"/>
                </a:moveTo>
                <a:lnTo>
                  <a:pt x="105" y="141"/>
                </a:lnTo>
                <a:lnTo>
                  <a:pt x="101" y="134"/>
                </a:lnTo>
                <a:lnTo>
                  <a:pt x="95" y="141"/>
                </a:lnTo>
                <a:lnTo>
                  <a:pt x="51" y="171"/>
                </a:lnTo>
                <a:lnTo>
                  <a:pt x="68" y="118"/>
                </a:lnTo>
                <a:lnTo>
                  <a:pt x="71" y="111"/>
                </a:lnTo>
                <a:lnTo>
                  <a:pt x="64" y="107"/>
                </a:lnTo>
                <a:lnTo>
                  <a:pt x="27" y="81"/>
                </a:lnTo>
                <a:lnTo>
                  <a:pt x="81" y="81"/>
                </a:lnTo>
                <a:lnTo>
                  <a:pt x="81" y="74"/>
                </a:lnTo>
                <a:lnTo>
                  <a:pt x="101" y="23"/>
                </a:lnTo>
                <a:lnTo>
                  <a:pt x="118" y="74"/>
                </a:lnTo>
                <a:lnTo>
                  <a:pt x="122" y="81"/>
                </a:lnTo>
                <a:lnTo>
                  <a:pt x="172" y="81"/>
                </a:lnTo>
                <a:lnTo>
                  <a:pt x="135" y="107"/>
                </a:lnTo>
                <a:lnTo>
                  <a:pt x="132" y="111"/>
                </a:lnTo>
                <a:lnTo>
                  <a:pt x="148" y="171"/>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latin typeface="Calibri" panose="020F0502020204030204"/>
              <a:ea typeface="+mn-ea"/>
              <a:cs typeface="Cordia New" panose="020B0304020202020204" pitchFamily="34" charset="-34"/>
            </a:endParaRPr>
          </a:p>
        </p:txBody>
      </p:sp>
      <p:sp>
        <p:nvSpPr>
          <p:cNvPr id="19" name="Freeform 72"/>
          <p:cNvSpPr>
            <a:spLocks noEditPoints="1"/>
          </p:cNvSpPr>
          <p:nvPr/>
        </p:nvSpPr>
        <p:spPr bwMode="auto">
          <a:xfrm>
            <a:off x="5173353" y="5234520"/>
            <a:ext cx="374884" cy="369203"/>
          </a:xfrm>
          <a:custGeom>
            <a:avLst/>
            <a:gdLst>
              <a:gd name="T0" fmla="*/ 13 w 59"/>
              <a:gd name="T1" fmla="*/ 39 h 58"/>
              <a:gd name="T2" fmla="*/ 15 w 59"/>
              <a:gd name="T3" fmla="*/ 38 h 58"/>
              <a:gd name="T4" fmla="*/ 15 w 59"/>
              <a:gd name="T5" fmla="*/ 37 h 58"/>
              <a:gd name="T6" fmla="*/ 14 w 59"/>
              <a:gd name="T7" fmla="*/ 36 h 58"/>
              <a:gd name="T8" fmla="*/ 13 w 59"/>
              <a:gd name="T9" fmla="*/ 36 h 58"/>
              <a:gd name="T10" fmla="*/ 11 w 59"/>
              <a:gd name="T11" fmla="*/ 37 h 58"/>
              <a:gd name="T12" fmla="*/ 11 w 59"/>
              <a:gd name="T13" fmla="*/ 38 h 58"/>
              <a:gd name="T14" fmla="*/ 12 w 59"/>
              <a:gd name="T15" fmla="*/ 40 h 58"/>
              <a:gd name="T16" fmla="*/ 13 w 59"/>
              <a:gd name="T17" fmla="*/ 39 h 58"/>
              <a:gd name="T18" fmla="*/ 22 w 59"/>
              <a:gd name="T19" fmla="*/ 38 h 58"/>
              <a:gd name="T20" fmla="*/ 20 w 59"/>
              <a:gd name="T21" fmla="*/ 37 h 58"/>
              <a:gd name="T22" fmla="*/ 19 w 59"/>
              <a:gd name="T23" fmla="*/ 37 h 58"/>
              <a:gd name="T24" fmla="*/ 6 w 59"/>
              <a:gd name="T25" fmla="*/ 51 h 58"/>
              <a:gd name="T26" fmla="*/ 6 w 59"/>
              <a:gd name="T27" fmla="*/ 52 h 58"/>
              <a:gd name="T28" fmla="*/ 7 w 59"/>
              <a:gd name="T29" fmla="*/ 53 h 58"/>
              <a:gd name="T30" fmla="*/ 8 w 59"/>
              <a:gd name="T31" fmla="*/ 53 h 58"/>
              <a:gd name="T32" fmla="*/ 21 w 59"/>
              <a:gd name="T33" fmla="*/ 39 h 58"/>
              <a:gd name="T34" fmla="*/ 22 w 59"/>
              <a:gd name="T35" fmla="*/ 38 h 58"/>
              <a:gd name="T36" fmla="*/ 22 w 59"/>
              <a:gd name="T37" fmla="*/ 44 h 58"/>
              <a:gd name="T38" fmla="*/ 21 w 59"/>
              <a:gd name="T39" fmla="*/ 44 h 58"/>
              <a:gd name="T40" fmla="*/ 17 w 59"/>
              <a:gd name="T41" fmla="*/ 48 h 58"/>
              <a:gd name="T42" fmla="*/ 16 w 59"/>
              <a:gd name="T43" fmla="*/ 49 h 58"/>
              <a:gd name="T44" fmla="*/ 18 w 59"/>
              <a:gd name="T45" fmla="*/ 50 h 58"/>
              <a:gd name="T46" fmla="*/ 19 w 59"/>
              <a:gd name="T47" fmla="*/ 50 h 58"/>
              <a:gd name="T48" fmla="*/ 23 w 59"/>
              <a:gd name="T49" fmla="*/ 46 h 58"/>
              <a:gd name="T50" fmla="*/ 23 w 59"/>
              <a:gd name="T51" fmla="*/ 45 h 58"/>
              <a:gd name="T52" fmla="*/ 22 w 59"/>
              <a:gd name="T53" fmla="*/ 44 h 58"/>
              <a:gd name="T54" fmla="*/ 59 w 59"/>
              <a:gd name="T55" fmla="*/ 1 h 58"/>
              <a:gd name="T56" fmla="*/ 58 w 59"/>
              <a:gd name="T57" fmla="*/ 0 h 58"/>
              <a:gd name="T58" fmla="*/ 57 w 59"/>
              <a:gd name="T59" fmla="*/ 0 h 58"/>
              <a:gd name="T60" fmla="*/ 57 w 59"/>
              <a:gd name="T61" fmla="*/ 0 h 58"/>
              <a:gd name="T62" fmla="*/ 1 w 59"/>
              <a:gd name="T63" fmla="*/ 24 h 58"/>
              <a:gd name="T64" fmla="*/ 1 w 59"/>
              <a:gd name="T65" fmla="*/ 24 h 58"/>
              <a:gd name="T66" fmla="*/ 1 w 59"/>
              <a:gd name="T67" fmla="*/ 24 h 58"/>
              <a:gd name="T68" fmla="*/ 1 w 59"/>
              <a:gd name="T69" fmla="*/ 24 h 58"/>
              <a:gd name="T70" fmla="*/ 0 w 59"/>
              <a:gd name="T71" fmla="*/ 25 h 58"/>
              <a:gd name="T72" fmla="*/ 1 w 59"/>
              <a:gd name="T73" fmla="*/ 26 h 58"/>
              <a:gd name="T74" fmla="*/ 1 w 59"/>
              <a:gd name="T75" fmla="*/ 26 h 58"/>
              <a:gd name="T76" fmla="*/ 23 w 59"/>
              <a:gd name="T77" fmla="*/ 35 h 58"/>
              <a:gd name="T78" fmla="*/ 32 w 59"/>
              <a:gd name="T79" fmla="*/ 57 h 58"/>
              <a:gd name="T80" fmla="*/ 32 w 59"/>
              <a:gd name="T81" fmla="*/ 57 h 58"/>
              <a:gd name="T82" fmla="*/ 34 w 59"/>
              <a:gd name="T83" fmla="*/ 58 h 58"/>
              <a:gd name="T84" fmla="*/ 35 w 59"/>
              <a:gd name="T85" fmla="*/ 58 h 58"/>
              <a:gd name="T86" fmla="*/ 35 w 59"/>
              <a:gd name="T87" fmla="*/ 58 h 58"/>
              <a:gd name="T88" fmla="*/ 35 w 59"/>
              <a:gd name="T89" fmla="*/ 58 h 58"/>
              <a:gd name="T90" fmla="*/ 35 w 59"/>
              <a:gd name="T91" fmla="*/ 58 h 58"/>
              <a:gd name="T92" fmla="*/ 59 w 59"/>
              <a:gd name="T93" fmla="*/ 2 h 58"/>
              <a:gd name="T94" fmla="*/ 59 w 59"/>
              <a:gd name="T95" fmla="*/ 2 h 58"/>
              <a:gd name="T96" fmla="*/ 59 w 59"/>
              <a:gd name="T97" fmla="*/ 1 h 58"/>
              <a:gd name="T98" fmla="*/ 5 w 59"/>
              <a:gd name="T99" fmla="*/ 25 h 58"/>
              <a:gd name="T100" fmla="*/ 52 w 59"/>
              <a:gd name="T101" fmla="*/ 5 h 58"/>
              <a:gd name="T102" fmla="*/ 24 w 59"/>
              <a:gd name="T103" fmla="*/ 33 h 58"/>
              <a:gd name="T104" fmla="*/ 5 w 59"/>
              <a:gd name="T105" fmla="*/ 25 h 58"/>
              <a:gd name="T106" fmla="*/ 34 w 59"/>
              <a:gd name="T107" fmla="*/ 54 h 58"/>
              <a:gd name="T108" fmla="*/ 26 w 59"/>
              <a:gd name="T109" fmla="*/ 35 h 58"/>
              <a:gd name="T110" fmla="*/ 54 w 59"/>
              <a:gd name="T111" fmla="*/ 7 h 58"/>
              <a:gd name="T112" fmla="*/ 34 w 59"/>
              <a:gd name="T113" fmla="*/ 5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58">
                <a:moveTo>
                  <a:pt x="13" y="39"/>
                </a:moveTo>
                <a:cubicBezTo>
                  <a:pt x="15" y="38"/>
                  <a:pt x="15" y="38"/>
                  <a:pt x="15" y="38"/>
                </a:cubicBezTo>
                <a:cubicBezTo>
                  <a:pt x="15" y="38"/>
                  <a:pt x="15" y="37"/>
                  <a:pt x="15" y="37"/>
                </a:cubicBezTo>
                <a:cubicBezTo>
                  <a:pt x="15" y="36"/>
                  <a:pt x="14" y="36"/>
                  <a:pt x="14" y="36"/>
                </a:cubicBezTo>
                <a:cubicBezTo>
                  <a:pt x="13" y="36"/>
                  <a:pt x="13" y="36"/>
                  <a:pt x="13" y="36"/>
                </a:cubicBezTo>
                <a:cubicBezTo>
                  <a:pt x="11" y="37"/>
                  <a:pt x="11" y="37"/>
                  <a:pt x="11" y="37"/>
                </a:cubicBezTo>
                <a:cubicBezTo>
                  <a:pt x="11" y="38"/>
                  <a:pt x="11" y="38"/>
                  <a:pt x="11" y="38"/>
                </a:cubicBezTo>
                <a:cubicBezTo>
                  <a:pt x="11" y="39"/>
                  <a:pt x="12" y="40"/>
                  <a:pt x="12" y="40"/>
                </a:cubicBezTo>
                <a:cubicBezTo>
                  <a:pt x="13" y="40"/>
                  <a:pt x="13" y="40"/>
                  <a:pt x="13" y="39"/>
                </a:cubicBezTo>
                <a:close/>
                <a:moveTo>
                  <a:pt x="22" y="38"/>
                </a:moveTo>
                <a:cubicBezTo>
                  <a:pt x="22" y="38"/>
                  <a:pt x="21" y="37"/>
                  <a:pt x="20" y="37"/>
                </a:cubicBezTo>
                <a:cubicBezTo>
                  <a:pt x="20" y="37"/>
                  <a:pt x="20" y="37"/>
                  <a:pt x="19" y="37"/>
                </a:cubicBezTo>
                <a:cubicBezTo>
                  <a:pt x="6" y="51"/>
                  <a:pt x="6" y="51"/>
                  <a:pt x="6" y="51"/>
                </a:cubicBezTo>
                <a:cubicBezTo>
                  <a:pt x="6" y="51"/>
                  <a:pt x="6" y="51"/>
                  <a:pt x="6" y="52"/>
                </a:cubicBezTo>
                <a:cubicBezTo>
                  <a:pt x="6" y="52"/>
                  <a:pt x="6" y="53"/>
                  <a:pt x="7" y="53"/>
                </a:cubicBezTo>
                <a:cubicBezTo>
                  <a:pt x="7" y="53"/>
                  <a:pt x="8" y="53"/>
                  <a:pt x="8" y="53"/>
                </a:cubicBezTo>
                <a:cubicBezTo>
                  <a:pt x="21" y="39"/>
                  <a:pt x="21" y="39"/>
                  <a:pt x="21" y="39"/>
                </a:cubicBezTo>
                <a:cubicBezTo>
                  <a:pt x="22" y="39"/>
                  <a:pt x="22" y="39"/>
                  <a:pt x="22" y="38"/>
                </a:cubicBezTo>
                <a:close/>
                <a:moveTo>
                  <a:pt x="22" y="44"/>
                </a:moveTo>
                <a:cubicBezTo>
                  <a:pt x="21" y="44"/>
                  <a:pt x="21" y="44"/>
                  <a:pt x="21" y="44"/>
                </a:cubicBezTo>
                <a:cubicBezTo>
                  <a:pt x="17" y="48"/>
                  <a:pt x="17" y="48"/>
                  <a:pt x="17" y="48"/>
                </a:cubicBezTo>
                <a:cubicBezTo>
                  <a:pt x="16" y="48"/>
                  <a:pt x="16" y="49"/>
                  <a:pt x="16" y="49"/>
                </a:cubicBezTo>
                <a:cubicBezTo>
                  <a:pt x="16" y="50"/>
                  <a:pt x="17" y="50"/>
                  <a:pt x="18" y="50"/>
                </a:cubicBezTo>
                <a:cubicBezTo>
                  <a:pt x="18" y="50"/>
                  <a:pt x="18" y="50"/>
                  <a:pt x="19" y="50"/>
                </a:cubicBezTo>
                <a:cubicBezTo>
                  <a:pt x="23" y="46"/>
                  <a:pt x="23" y="46"/>
                  <a:pt x="23" y="46"/>
                </a:cubicBezTo>
                <a:cubicBezTo>
                  <a:pt x="23" y="46"/>
                  <a:pt x="23" y="45"/>
                  <a:pt x="23" y="45"/>
                </a:cubicBezTo>
                <a:cubicBezTo>
                  <a:pt x="23" y="44"/>
                  <a:pt x="22" y="44"/>
                  <a:pt x="22" y="44"/>
                </a:cubicBezTo>
                <a:close/>
                <a:moveTo>
                  <a:pt x="59" y="1"/>
                </a:moveTo>
                <a:cubicBezTo>
                  <a:pt x="59" y="0"/>
                  <a:pt x="58" y="0"/>
                  <a:pt x="58" y="0"/>
                </a:cubicBezTo>
                <a:cubicBezTo>
                  <a:pt x="57" y="0"/>
                  <a:pt x="57" y="0"/>
                  <a:pt x="57" y="0"/>
                </a:cubicBezTo>
                <a:cubicBezTo>
                  <a:pt x="57" y="0"/>
                  <a:pt x="57" y="0"/>
                  <a:pt x="57" y="0"/>
                </a:cubicBezTo>
                <a:cubicBezTo>
                  <a:pt x="1" y="24"/>
                  <a:pt x="1" y="24"/>
                  <a:pt x="1" y="24"/>
                </a:cubicBezTo>
                <a:cubicBezTo>
                  <a:pt x="1" y="24"/>
                  <a:pt x="1" y="24"/>
                  <a:pt x="1" y="24"/>
                </a:cubicBezTo>
                <a:cubicBezTo>
                  <a:pt x="1" y="24"/>
                  <a:pt x="1" y="24"/>
                  <a:pt x="1" y="24"/>
                </a:cubicBezTo>
                <a:cubicBezTo>
                  <a:pt x="1" y="24"/>
                  <a:pt x="1" y="24"/>
                  <a:pt x="1" y="24"/>
                </a:cubicBezTo>
                <a:cubicBezTo>
                  <a:pt x="1" y="24"/>
                  <a:pt x="0" y="24"/>
                  <a:pt x="0" y="25"/>
                </a:cubicBezTo>
                <a:cubicBezTo>
                  <a:pt x="0" y="26"/>
                  <a:pt x="1" y="26"/>
                  <a:pt x="1" y="26"/>
                </a:cubicBezTo>
                <a:cubicBezTo>
                  <a:pt x="1" y="26"/>
                  <a:pt x="1" y="26"/>
                  <a:pt x="1" y="26"/>
                </a:cubicBezTo>
                <a:cubicBezTo>
                  <a:pt x="23" y="35"/>
                  <a:pt x="23" y="35"/>
                  <a:pt x="23" y="35"/>
                </a:cubicBezTo>
                <a:cubicBezTo>
                  <a:pt x="32" y="57"/>
                  <a:pt x="32" y="57"/>
                  <a:pt x="32" y="57"/>
                </a:cubicBezTo>
                <a:cubicBezTo>
                  <a:pt x="32" y="57"/>
                  <a:pt x="32" y="57"/>
                  <a:pt x="32" y="57"/>
                </a:cubicBezTo>
                <a:cubicBezTo>
                  <a:pt x="33" y="58"/>
                  <a:pt x="33" y="58"/>
                  <a:pt x="34" y="58"/>
                </a:cubicBezTo>
                <a:cubicBezTo>
                  <a:pt x="34" y="58"/>
                  <a:pt x="35" y="58"/>
                  <a:pt x="35" y="58"/>
                </a:cubicBezTo>
                <a:cubicBezTo>
                  <a:pt x="35" y="58"/>
                  <a:pt x="35" y="58"/>
                  <a:pt x="35" y="58"/>
                </a:cubicBezTo>
                <a:cubicBezTo>
                  <a:pt x="35" y="58"/>
                  <a:pt x="35" y="58"/>
                  <a:pt x="35" y="58"/>
                </a:cubicBezTo>
                <a:cubicBezTo>
                  <a:pt x="35" y="58"/>
                  <a:pt x="35" y="58"/>
                  <a:pt x="35" y="58"/>
                </a:cubicBezTo>
                <a:cubicBezTo>
                  <a:pt x="59" y="2"/>
                  <a:pt x="59" y="2"/>
                  <a:pt x="59" y="2"/>
                </a:cubicBezTo>
                <a:cubicBezTo>
                  <a:pt x="59" y="2"/>
                  <a:pt x="59" y="2"/>
                  <a:pt x="59" y="2"/>
                </a:cubicBezTo>
                <a:cubicBezTo>
                  <a:pt x="59" y="1"/>
                  <a:pt x="59" y="1"/>
                  <a:pt x="59" y="1"/>
                </a:cubicBezTo>
                <a:close/>
                <a:moveTo>
                  <a:pt x="5" y="25"/>
                </a:moveTo>
                <a:cubicBezTo>
                  <a:pt x="52" y="5"/>
                  <a:pt x="52" y="5"/>
                  <a:pt x="52" y="5"/>
                </a:cubicBezTo>
                <a:cubicBezTo>
                  <a:pt x="24" y="33"/>
                  <a:pt x="24" y="33"/>
                  <a:pt x="24" y="33"/>
                </a:cubicBezTo>
                <a:lnTo>
                  <a:pt x="5" y="25"/>
                </a:lnTo>
                <a:close/>
                <a:moveTo>
                  <a:pt x="34" y="54"/>
                </a:moveTo>
                <a:cubicBezTo>
                  <a:pt x="26" y="35"/>
                  <a:pt x="26" y="35"/>
                  <a:pt x="26" y="35"/>
                </a:cubicBezTo>
                <a:cubicBezTo>
                  <a:pt x="54" y="7"/>
                  <a:pt x="54" y="7"/>
                  <a:pt x="54" y="7"/>
                </a:cubicBezTo>
                <a:lnTo>
                  <a:pt x="34" y="54"/>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latin typeface="Calibri" panose="020F0502020204030204"/>
              <a:ea typeface="+mn-ea"/>
              <a:cs typeface="Cordia New" panose="020B0304020202020204" pitchFamily="34" charset="-34"/>
            </a:endParaRPr>
          </a:p>
        </p:txBody>
      </p:sp>
      <p:sp>
        <p:nvSpPr>
          <p:cNvPr id="20" name="Freeform 75"/>
          <p:cNvSpPr>
            <a:spLocks noEditPoints="1"/>
          </p:cNvSpPr>
          <p:nvPr/>
        </p:nvSpPr>
        <p:spPr bwMode="auto">
          <a:xfrm>
            <a:off x="5172407" y="2328366"/>
            <a:ext cx="376776" cy="369203"/>
          </a:xfrm>
          <a:custGeom>
            <a:avLst/>
            <a:gdLst>
              <a:gd name="T0" fmla="*/ 32 w 59"/>
              <a:gd name="T1" fmla="*/ 42 h 58"/>
              <a:gd name="T2" fmla="*/ 22 w 59"/>
              <a:gd name="T3" fmla="*/ 42 h 58"/>
              <a:gd name="T4" fmla="*/ 8 w 59"/>
              <a:gd name="T5" fmla="*/ 44 h 58"/>
              <a:gd name="T6" fmla="*/ 22 w 59"/>
              <a:gd name="T7" fmla="*/ 45 h 58"/>
              <a:gd name="T8" fmla="*/ 32 w 59"/>
              <a:gd name="T9" fmla="*/ 45 h 58"/>
              <a:gd name="T10" fmla="*/ 51 w 59"/>
              <a:gd name="T11" fmla="*/ 44 h 58"/>
              <a:gd name="T12" fmla="*/ 27 w 59"/>
              <a:gd name="T13" fmla="*/ 46 h 58"/>
              <a:gd name="T14" fmla="*/ 27 w 59"/>
              <a:gd name="T15" fmla="*/ 41 h 58"/>
              <a:gd name="T16" fmla="*/ 27 w 59"/>
              <a:gd name="T17" fmla="*/ 46 h 58"/>
              <a:gd name="T18" fmla="*/ 27 w 59"/>
              <a:gd name="T19" fmla="*/ 13 h 58"/>
              <a:gd name="T20" fmla="*/ 17 w 59"/>
              <a:gd name="T21" fmla="*/ 13 h 58"/>
              <a:gd name="T22" fmla="*/ 8 w 59"/>
              <a:gd name="T23" fmla="*/ 14 h 58"/>
              <a:gd name="T24" fmla="*/ 17 w 59"/>
              <a:gd name="T25" fmla="*/ 16 h 58"/>
              <a:gd name="T26" fmla="*/ 27 w 59"/>
              <a:gd name="T27" fmla="*/ 16 h 58"/>
              <a:gd name="T28" fmla="*/ 51 w 59"/>
              <a:gd name="T29" fmla="*/ 14 h 58"/>
              <a:gd name="T30" fmla="*/ 22 w 59"/>
              <a:gd name="T31" fmla="*/ 17 h 58"/>
              <a:gd name="T32" fmla="*/ 22 w 59"/>
              <a:gd name="T33" fmla="*/ 12 h 58"/>
              <a:gd name="T34" fmla="*/ 22 w 59"/>
              <a:gd name="T35" fmla="*/ 17 h 58"/>
              <a:gd name="T36" fmla="*/ 45 w 59"/>
              <a:gd name="T37" fmla="*/ 28 h 58"/>
              <a:gd name="T38" fmla="*/ 35 w 59"/>
              <a:gd name="T39" fmla="*/ 28 h 58"/>
              <a:gd name="T40" fmla="*/ 8 w 59"/>
              <a:gd name="T41" fmla="*/ 29 h 58"/>
              <a:gd name="T42" fmla="*/ 35 w 59"/>
              <a:gd name="T43" fmla="*/ 30 h 58"/>
              <a:gd name="T44" fmla="*/ 45 w 59"/>
              <a:gd name="T45" fmla="*/ 30 h 58"/>
              <a:gd name="T46" fmla="*/ 51 w 59"/>
              <a:gd name="T47" fmla="*/ 29 h 58"/>
              <a:gd name="T48" fmla="*/ 40 w 59"/>
              <a:gd name="T49" fmla="*/ 32 h 58"/>
              <a:gd name="T50" fmla="*/ 40 w 59"/>
              <a:gd name="T51" fmla="*/ 26 h 58"/>
              <a:gd name="T52" fmla="*/ 40 w 59"/>
              <a:gd name="T53" fmla="*/ 32 h 58"/>
              <a:gd name="T54" fmla="*/ 6 w 59"/>
              <a:gd name="T55" fmla="*/ 0 h 58"/>
              <a:gd name="T56" fmla="*/ 0 w 59"/>
              <a:gd name="T57" fmla="*/ 53 h 58"/>
              <a:gd name="T58" fmla="*/ 54 w 59"/>
              <a:gd name="T59" fmla="*/ 58 h 58"/>
              <a:gd name="T60" fmla="*/ 59 w 59"/>
              <a:gd name="T61" fmla="*/ 5 h 58"/>
              <a:gd name="T62" fmla="*/ 56 w 59"/>
              <a:gd name="T63" fmla="*/ 53 h 58"/>
              <a:gd name="T64" fmla="*/ 6 w 59"/>
              <a:gd name="T65" fmla="*/ 56 h 58"/>
              <a:gd name="T66" fmla="*/ 3 w 59"/>
              <a:gd name="T67" fmla="*/ 5 h 58"/>
              <a:gd name="T68" fmla="*/ 54 w 59"/>
              <a:gd name="T69" fmla="*/ 2 h 58"/>
              <a:gd name="T70" fmla="*/ 56 w 59"/>
              <a:gd name="T7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58">
                <a:moveTo>
                  <a:pt x="50" y="42"/>
                </a:moveTo>
                <a:cubicBezTo>
                  <a:pt x="32" y="42"/>
                  <a:pt x="32" y="42"/>
                  <a:pt x="32" y="42"/>
                </a:cubicBezTo>
                <a:cubicBezTo>
                  <a:pt x="32" y="40"/>
                  <a:pt x="29" y="38"/>
                  <a:pt x="27" y="38"/>
                </a:cubicBezTo>
                <a:cubicBezTo>
                  <a:pt x="25" y="38"/>
                  <a:pt x="22" y="40"/>
                  <a:pt x="22" y="42"/>
                </a:cubicBezTo>
                <a:cubicBezTo>
                  <a:pt x="10" y="42"/>
                  <a:pt x="10" y="42"/>
                  <a:pt x="10" y="42"/>
                </a:cubicBezTo>
                <a:cubicBezTo>
                  <a:pt x="9" y="42"/>
                  <a:pt x="8" y="43"/>
                  <a:pt x="8" y="44"/>
                </a:cubicBezTo>
                <a:cubicBezTo>
                  <a:pt x="8" y="44"/>
                  <a:pt x="9" y="45"/>
                  <a:pt x="10" y="45"/>
                </a:cubicBezTo>
                <a:cubicBezTo>
                  <a:pt x="22" y="45"/>
                  <a:pt x="22" y="45"/>
                  <a:pt x="22" y="45"/>
                </a:cubicBezTo>
                <a:cubicBezTo>
                  <a:pt x="22" y="47"/>
                  <a:pt x="25" y="49"/>
                  <a:pt x="27" y="49"/>
                </a:cubicBezTo>
                <a:cubicBezTo>
                  <a:pt x="29" y="49"/>
                  <a:pt x="32" y="47"/>
                  <a:pt x="32" y="45"/>
                </a:cubicBezTo>
                <a:cubicBezTo>
                  <a:pt x="50" y="45"/>
                  <a:pt x="50" y="45"/>
                  <a:pt x="50" y="45"/>
                </a:cubicBezTo>
                <a:cubicBezTo>
                  <a:pt x="50" y="45"/>
                  <a:pt x="51" y="44"/>
                  <a:pt x="51" y="44"/>
                </a:cubicBezTo>
                <a:cubicBezTo>
                  <a:pt x="51" y="43"/>
                  <a:pt x="50" y="42"/>
                  <a:pt x="50" y="42"/>
                </a:cubicBezTo>
                <a:close/>
                <a:moveTo>
                  <a:pt x="27" y="46"/>
                </a:moveTo>
                <a:cubicBezTo>
                  <a:pt x="26" y="46"/>
                  <a:pt x="24" y="45"/>
                  <a:pt x="24" y="44"/>
                </a:cubicBezTo>
                <a:cubicBezTo>
                  <a:pt x="24" y="42"/>
                  <a:pt x="26" y="41"/>
                  <a:pt x="27" y="41"/>
                </a:cubicBezTo>
                <a:cubicBezTo>
                  <a:pt x="28" y="41"/>
                  <a:pt x="30" y="42"/>
                  <a:pt x="30" y="44"/>
                </a:cubicBezTo>
                <a:cubicBezTo>
                  <a:pt x="30" y="45"/>
                  <a:pt x="28" y="46"/>
                  <a:pt x="27" y="46"/>
                </a:cubicBezTo>
                <a:close/>
                <a:moveTo>
                  <a:pt x="50" y="13"/>
                </a:moveTo>
                <a:cubicBezTo>
                  <a:pt x="27" y="13"/>
                  <a:pt x="27" y="13"/>
                  <a:pt x="27" y="13"/>
                </a:cubicBezTo>
                <a:cubicBezTo>
                  <a:pt x="26" y="11"/>
                  <a:pt x="24" y="9"/>
                  <a:pt x="22" y="9"/>
                </a:cubicBezTo>
                <a:cubicBezTo>
                  <a:pt x="19" y="9"/>
                  <a:pt x="17" y="11"/>
                  <a:pt x="17" y="13"/>
                </a:cubicBezTo>
                <a:cubicBezTo>
                  <a:pt x="10" y="13"/>
                  <a:pt x="10" y="13"/>
                  <a:pt x="10" y="13"/>
                </a:cubicBezTo>
                <a:cubicBezTo>
                  <a:pt x="9" y="13"/>
                  <a:pt x="8" y="14"/>
                  <a:pt x="8" y="14"/>
                </a:cubicBezTo>
                <a:cubicBezTo>
                  <a:pt x="8" y="15"/>
                  <a:pt x="9" y="16"/>
                  <a:pt x="10" y="16"/>
                </a:cubicBezTo>
                <a:cubicBezTo>
                  <a:pt x="17" y="16"/>
                  <a:pt x="17" y="16"/>
                  <a:pt x="17" y="16"/>
                </a:cubicBezTo>
                <a:cubicBezTo>
                  <a:pt x="17" y="18"/>
                  <a:pt x="19" y="20"/>
                  <a:pt x="22" y="20"/>
                </a:cubicBezTo>
                <a:cubicBezTo>
                  <a:pt x="24" y="20"/>
                  <a:pt x="26" y="18"/>
                  <a:pt x="27" y="16"/>
                </a:cubicBezTo>
                <a:cubicBezTo>
                  <a:pt x="50" y="16"/>
                  <a:pt x="50" y="16"/>
                  <a:pt x="50" y="16"/>
                </a:cubicBezTo>
                <a:cubicBezTo>
                  <a:pt x="50" y="16"/>
                  <a:pt x="51" y="15"/>
                  <a:pt x="51" y="14"/>
                </a:cubicBezTo>
                <a:cubicBezTo>
                  <a:pt x="51" y="14"/>
                  <a:pt x="50" y="13"/>
                  <a:pt x="50" y="13"/>
                </a:cubicBezTo>
                <a:close/>
                <a:moveTo>
                  <a:pt x="22" y="17"/>
                </a:moveTo>
                <a:cubicBezTo>
                  <a:pt x="20" y="17"/>
                  <a:pt x="19" y="16"/>
                  <a:pt x="19" y="14"/>
                </a:cubicBezTo>
                <a:cubicBezTo>
                  <a:pt x="19" y="13"/>
                  <a:pt x="20" y="12"/>
                  <a:pt x="22" y="12"/>
                </a:cubicBezTo>
                <a:cubicBezTo>
                  <a:pt x="23" y="12"/>
                  <a:pt x="24" y="13"/>
                  <a:pt x="24" y="14"/>
                </a:cubicBezTo>
                <a:cubicBezTo>
                  <a:pt x="24" y="16"/>
                  <a:pt x="23" y="17"/>
                  <a:pt x="22" y="17"/>
                </a:cubicBezTo>
                <a:close/>
                <a:moveTo>
                  <a:pt x="50" y="28"/>
                </a:moveTo>
                <a:cubicBezTo>
                  <a:pt x="45" y="28"/>
                  <a:pt x="45" y="28"/>
                  <a:pt x="45" y="28"/>
                </a:cubicBezTo>
                <a:cubicBezTo>
                  <a:pt x="45" y="25"/>
                  <a:pt x="43" y="24"/>
                  <a:pt x="40" y="24"/>
                </a:cubicBezTo>
                <a:cubicBezTo>
                  <a:pt x="38" y="24"/>
                  <a:pt x="36" y="25"/>
                  <a:pt x="35" y="28"/>
                </a:cubicBezTo>
                <a:cubicBezTo>
                  <a:pt x="10" y="28"/>
                  <a:pt x="10" y="28"/>
                  <a:pt x="10" y="28"/>
                </a:cubicBezTo>
                <a:cubicBezTo>
                  <a:pt x="9" y="28"/>
                  <a:pt x="8" y="28"/>
                  <a:pt x="8" y="29"/>
                </a:cubicBezTo>
                <a:cubicBezTo>
                  <a:pt x="8" y="30"/>
                  <a:pt x="9" y="30"/>
                  <a:pt x="10" y="30"/>
                </a:cubicBezTo>
                <a:cubicBezTo>
                  <a:pt x="35" y="30"/>
                  <a:pt x="35" y="30"/>
                  <a:pt x="35" y="30"/>
                </a:cubicBezTo>
                <a:cubicBezTo>
                  <a:pt x="36" y="33"/>
                  <a:pt x="38" y="34"/>
                  <a:pt x="40" y="34"/>
                </a:cubicBezTo>
                <a:cubicBezTo>
                  <a:pt x="43" y="34"/>
                  <a:pt x="45" y="33"/>
                  <a:pt x="45" y="30"/>
                </a:cubicBezTo>
                <a:cubicBezTo>
                  <a:pt x="50" y="30"/>
                  <a:pt x="50" y="30"/>
                  <a:pt x="50" y="30"/>
                </a:cubicBezTo>
                <a:cubicBezTo>
                  <a:pt x="50" y="30"/>
                  <a:pt x="51" y="30"/>
                  <a:pt x="51" y="29"/>
                </a:cubicBezTo>
                <a:cubicBezTo>
                  <a:pt x="51" y="28"/>
                  <a:pt x="50" y="28"/>
                  <a:pt x="50" y="28"/>
                </a:cubicBezTo>
                <a:close/>
                <a:moveTo>
                  <a:pt x="40" y="32"/>
                </a:moveTo>
                <a:cubicBezTo>
                  <a:pt x="39" y="32"/>
                  <a:pt x="38" y="30"/>
                  <a:pt x="38" y="29"/>
                </a:cubicBezTo>
                <a:cubicBezTo>
                  <a:pt x="38" y="28"/>
                  <a:pt x="39" y="26"/>
                  <a:pt x="40" y="26"/>
                </a:cubicBezTo>
                <a:cubicBezTo>
                  <a:pt x="42" y="26"/>
                  <a:pt x="43" y="28"/>
                  <a:pt x="43" y="29"/>
                </a:cubicBezTo>
                <a:cubicBezTo>
                  <a:pt x="43" y="30"/>
                  <a:pt x="42" y="32"/>
                  <a:pt x="40" y="32"/>
                </a:cubicBezTo>
                <a:close/>
                <a:moveTo>
                  <a:pt x="54" y="0"/>
                </a:moveTo>
                <a:cubicBezTo>
                  <a:pt x="6" y="0"/>
                  <a:pt x="6" y="0"/>
                  <a:pt x="6" y="0"/>
                </a:cubicBezTo>
                <a:cubicBezTo>
                  <a:pt x="3" y="0"/>
                  <a:pt x="0" y="2"/>
                  <a:pt x="0" y="5"/>
                </a:cubicBezTo>
                <a:cubicBezTo>
                  <a:pt x="0" y="53"/>
                  <a:pt x="0" y="53"/>
                  <a:pt x="0" y="53"/>
                </a:cubicBezTo>
                <a:cubicBezTo>
                  <a:pt x="0" y="56"/>
                  <a:pt x="3" y="58"/>
                  <a:pt x="6" y="58"/>
                </a:cubicBezTo>
                <a:cubicBezTo>
                  <a:pt x="54" y="58"/>
                  <a:pt x="54" y="58"/>
                  <a:pt x="54" y="58"/>
                </a:cubicBezTo>
                <a:cubicBezTo>
                  <a:pt x="57" y="58"/>
                  <a:pt x="59" y="56"/>
                  <a:pt x="59" y="53"/>
                </a:cubicBezTo>
                <a:cubicBezTo>
                  <a:pt x="59" y="5"/>
                  <a:pt x="59" y="5"/>
                  <a:pt x="59" y="5"/>
                </a:cubicBezTo>
                <a:cubicBezTo>
                  <a:pt x="59" y="2"/>
                  <a:pt x="57" y="0"/>
                  <a:pt x="54" y="0"/>
                </a:cubicBezTo>
                <a:close/>
                <a:moveTo>
                  <a:pt x="56" y="53"/>
                </a:moveTo>
                <a:cubicBezTo>
                  <a:pt x="56" y="54"/>
                  <a:pt x="55" y="56"/>
                  <a:pt x="54" y="56"/>
                </a:cubicBezTo>
                <a:cubicBezTo>
                  <a:pt x="6" y="56"/>
                  <a:pt x="6" y="56"/>
                  <a:pt x="6" y="56"/>
                </a:cubicBezTo>
                <a:cubicBezTo>
                  <a:pt x="4" y="56"/>
                  <a:pt x="3" y="54"/>
                  <a:pt x="3" y="53"/>
                </a:cubicBezTo>
                <a:cubicBezTo>
                  <a:pt x="3" y="5"/>
                  <a:pt x="3" y="5"/>
                  <a:pt x="3" y="5"/>
                </a:cubicBezTo>
                <a:cubicBezTo>
                  <a:pt x="3" y="4"/>
                  <a:pt x="4" y="2"/>
                  <a:pt x="6" y="2"/>
                </a:cubicBezTo>
                <a:cubicBezTo>
                  <a:pt x="54" y="2"/>
                  <a:pt x="54" y="2"/>
                  <a:pt x="54" y="2"/>
                </a:cubicBezTo>
                <a:cubicBezTo>
                  <a:pt x="55" y="2"/>
                  <a:pt x="56" y="4"/>
                  <a:pt x="56" y="5"/>
                </a:cubicBezTo>
                <a:lnTo>
                  <a:pt x="56" y="5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latin typeface="Calibri" panose="020F0502020204030204"/>
              <a:ea typeface="+mn-ea"/>
              <a:cs typeface="Cordia New" panose="020B0304020202020204" pitchFamily="34" charset="-34"/>
            </a:endParaRPr>
          </a:p>
        </p:txBody>
      </p:sp>
      <p:sp>
        <p:nvSpPr>
          <p:cNvPr id="21" name="Freeform 76"/>
          <p:cNvSpPr>
            <a:spLocks noEditPoints="1"/>
          </p:cNvSpPr>
          <p:nvPr/>
        </p:nvSpPr>
        <p:spPr bwMode="auto">
          <a:xfrm>
            <a:off x="6464449" y="2328366"/>
            <a:ext cx="376776" cy="369203"/>
          </a:xfrm>
          <a:custGeom>
            <a:avLst/>
            <a:gdLst>
              <a:gd name="T0" fmla="*/ 54 w 59"/>
              <a:gd name="T1" fmla="*/ 22 h 58"/>
              <a:gd name="T2" fmla="*/ 53 w 59"/>
              <a:gd name="T3" fmla="*/ 14 h 58"/>
              <a:gd name="T4" fmla="*/ 48 w 59"/>
              <a:gd name="T5" fmla="*/ 5 h 58"/>
              <a:gd name="T6" fmla="*/ 45 w 59"/>
              <a:gd name="T7" fmla="*/ 5 h 58"/>
              <a:gd name="T8" fmla="*/ 36 w 59"/>
              <a:gd name="T9" fmla="*/ 4 h 58"/>
              <a:gd name="T10" fmla="*/ 34 w 59"/>
              <a:gd name="T11" fmla="*/ 0 h 58"/>
              <a:gd name="T12" fmla="*/ 24 w 59"/>
              <a:gd name="T13" fmla="*/ 2 h 58"/>
              <a:gd name="T14" fmla="*/ 17 w 59"/>
              <a:gd name="T15" fmla="*/ 7 h 58"/>
              <a:gd name="T16" fmla="*/ 13 w 59"/>
              <a:gd name="T17" fmla="*/ 5 h 58"/>
              <a:gd name="T18" fmla="*/ 6 w 59"/>
              <a:gd name="T19" fmla="*/ 11 h 58"/>
              <a:gd name="T20" fmla="*/ 8 w 59"/>
              <a:gd name="T21" fmla="*/ 16 h 58"/>
              <a:gd name="T22" fmla="*/ 2 w 59"/>
              <a:gd name="T23" fmla="*/ 23 h 58"/>
              <a:gd name="T24" fmla="*/ 0 w 59"/>
              <a:gd name="T25" fmla="*/ 33 h 58"/>
              <a:gd name="T26" fmla="*/ 5 w 59"/>
              <a:gd name="T27" fmla="*/ 36 h 58"/>
              <a:gd name="T28" fmla="*/ 6 w 59"/>
              <a:gd name="T29" fmla="*/ 44 h 58"/>
              <a:gd name="T30" fmla="*/ 12 w 59"/>
              <a:gd name="T31" fmla="*/ 53 h 58"/>
              <a:gd name="T32" fmla="*/ 14 w 59"/>
              <a:gd name="T33" fmla="*/ 53 h 58"/>
              <a:gd name="T34" fmla="*/ 23 w 59"/>
              <a:gd name="T35" fmla="*/ 54 h 58"/>
              <a:gd name="T36" fmla="*/ 26 w 59"/>
              <a:gd name="T37" fmla="*/ 58 h 58"/>
              <a:gd name="T38" fmla="*/ 36 w 59"/>
              <a:gd name="T39" fmla="*/ 56 h 58"/>
              <a:gd name="T40" fmla="*/ 42 w 59"/>
              <a:gd name="T41" fmla="*/ 51 h 58"/>
              <a:gd name="T42" fmla="*/ 46 w 59"/>
              <a:gd name="T43" fmla="*/ 53 h 58"/>
              <a:gd name="T44" fmla="*/ 53 w 59"/>
              <a:gd name="T45" fmla="*/ 47 h 58"/>
              <a:gd name="T46" fmla="*/ 52 w 59"/>
              <a:gd name="T47" fmla="*/ 42 h 58"/>
              <a:gd name="T48" fmla="*/ 57 w 59"/>
              <a:gd name="T49" fmla="*/ 35 h 58"/>
              <a:gd name="T50" fmla="*/ 59 w 59"/>
              <a:gd name="T51" fmla="*/ 25 h 58"/>
              <a:gd name="T52" fmla="*/ 56 w 59"/>
              <a:gd name="T53" fmla="*/ 32 h 58"/>
              <a:gd name="T54" fmla="*/ 54 w 59"/>
              <a:gd name="T55" fmla="*/ 33 h 58"/>
              <a:gd name="T56" fmla="*/ 49 w 59"/>
              <a:gd name="T57" fmla="*/ 40 h 58"/>
              <a:gd name="T58" fmla="*/ 51 w 59"/>
              <a:gd name="T59" fmla="*/ 46 h 58"/>
              <a:gd name="T60" fmla="*/ 46 w 59"/>
              <a:gd name="T61" fmla="*/ 50 h 58"/>
              <a:gd name="T62" fmla="*/ 42 w 59"/>
              <a:gd name="T63" fmla="*/ 48 h 58"/>
              <a:gd name="T64" fmla="*/ 36 w 59"/>
              <a:gd name="T65" fmla="*/ 51 h 58"/>
              <a:gd name="T66" fmla="*/ 33 w 59"/>
              <a:gd name="T67" fmla="*/ 56 h 58"/>
              <a:gd name="T68" fmla="*/ 26 w 59"/>
              <a:gd name="T69" fmla="*/ 56 h 58"/>
              <a:gd name="T70" fmla="*/ 24 w 59"/>
              <a:gd name="T71" fmla="*/ 51 h 58"/>
              <a:gd name="T72" fmla="*/ 17 w 59"/>
              <a:gd name="T73" fmla="*/ 48 h 58"/>
              <a:gd name="T74" fmla="*/ 13 w 59"/>
              <a:gd name="T75" fmla="*/ 50 h 58"/>
              <a:gd name="T76" fmla="*/ 8 w 59"/>
              <a:gd name="T77" fmla="*/ 46 h 58"/>
              <a:gd name="T78" fmla="*/ 10 w 59"/>
              <a:gd name="T79" fmla="*/ 40 h 58"/>
              <a:gd name="T80" fmla="*/ 6 w 59"/>
              <a:gd name="T81" fmla="*/ 33 h 58"/>
              <a:gd name="T82" fmla="*/ 3 w 59"/>
              <a:gd name="T83" fmla="*/ 32 h 58"/>
              <a:gd name="T84" fmla="*/ 6 w 59"/>
              <a:gd name="T85" fmla="*/ 25 h 58"/>
              <a:gd name="T86" fmla="*/ 10 w 59"/>
              <a:gd name="T87" fmla="*/ 18 h 58"/>
              <a:gd name="T88" fmla="*/ 8 w 59"/>
              <a:gd name="T89" fmla="*/ 12 h 58"/>
              <a:gd name="T90" fmla="*/ 13 w 59"/>
              <a:gd name="T91" fmla="*/ 8 h 58"/>
              <a:gd name="T92" fmla="*/ 17 w 59"/>
              <a:gd name="T93" fmla="*/ 10 h 58"/>
              <a:gd name="T94" fmla="*/ 24 w 59"/>
              <a:gd name="T95" fmla="*/ 7 h 58"/>
              <a:gd name="T96" fmla="*/ 26 w 59"/>
              <a:gd name="T97" fmla="*/ 2 h 58"/>
              <a:gd name="T98" fmla="*/ 33 w 59"/>
              <a:gd name="T99" fmla="*/ 2 h 58"/>
              <a:gd name="T100" fmla="*/ 36 w 59"/>
              <a:gd name="T101" fmla="*/ 7 h 58"/>
              <a:gd name="T102" fmla="*/ 42 w 59"/>
              <a:gd name="T103" fmla="*/ 10 h 58"/>
              <a:gd name="T104" fmla="*/ 46 w 59"/>
              <a:gd name="T105" fmla="*/ 8 h 58"/>
              <a:gd name="T106" fmla="*/ 51 w 59"/>
              <a:gd name="T107" fmla="*/ 13 h 58"/>
              <a:gd name="T108" fmla="*/ 49 w 59"/>
              <a:gd name="T109" fmla="*/ 18 h 58"/>
              <a:gd name="T110" fmla="*/ 54 w 59"/>
              <a:gd name="T111" fmla="*/ 25 h 58"/>
              <a:gd name="T112" fmla="*/ 56 w 59"/>
              <a:gd name="T113" fmla="*/ 32 h 58"/>
              <a:gd name="T114" fmla="*/ 16 w 59"/>
              <a:gd name="T115" fmla="*/ 29 h 58"/>
              <a:gd name="T116" fmla="*/ 43 w 59"/>
              <a:gd name="T117" fmla="*/ 29 h 58"/>
              <a:gd name="T118" fmla="*/ 30 w 59"/>
              <a:gd name="T119" fmla="*/ 40 h 58"/>
              <a:gd name="T120" fmla="*/ 30 w 59"/>
              <a:gd name="T121" fmla="*/ 18 h 58"/>
              <a:gd name="T122" fmla="*/ 30 w 59"/>
              <a:gd name="T12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 h="58">
                <a:moveTo>
                  <a:pt x="57" y="23"/>
                </a:moveTo>
                <a:cubicBezTo>
                  <a:pt x="54" y="22"/>
                  <a:pt x="54" y="22"/>
                  <a:pt x="54" y="22"/>
                </a:cubicBezTo>
                <a:cubicBezTo>
                  <a:pt x="54" y="20"/>
                  <a:pt x="53" y="18"/>
                  <a:pt x="52" y="16"/>
                </a:cubicBezTo>
                <a:cubicBezTo>
                  <a:pt x="53" y="14"/>
                  <a:pt x="53" y="14"/>
                  <a:pt x="53" y="14"/>
                </a:cubicBezTo>
                <a:cubicBezTo>
                  <a:pt x="54" y="13"/>
                  <a:pt x="54" y="12"/>
                  <a:pt x="53" y="11"/>
                </a:cubicBezTo>
                <a:cubicBezTo>
                  <a:pt x="48" y="5"/>
                  <a:pt x="48" y="5"/>
                  <a:pt x="48" y="5"/>
                </a:cubicBezTo>
                <a:cubicBezTo>
                  <a:pt x="47" y="5"/>
                  <a:pt x="47" y="5"/>
                  <a:pt x="46" y="5"/>
                </a:cubicBezTo>
                <a:cubicBezTo>
                  <a:pt x="46" y="5"/>
                  <a:pt x="45" y="5"/>
                  <a:pt x="45" y="5"/>
                </a:cubicBezTo>
                <a:cubicBezTo>
                  <a:pt x="42" y="7"/>
                  <a:pt x="42" y="7"/>
                  <a:pt x="42" y="7"/>
                </a:cubicBezTo>
                <a:cubicBezTo>
                  <a:pt x="40" y="6"/>
                  <a:pt x="38" y="5"/>
                  <a:pt x="36" y="4"/>
                </a:cubicBezTo>
                <a:cubicBezTo>
                  <a:pt x="36" y="2"/>
                  <a:pt x="36" y="2"/>
                  <a:pt x="36" y="2"/>
                </a:cubicBezTo>
                <a:cubicBezTo>
                  <a:pt x="35" y="1"/>
                  <a:pt x="35" y="0"/>
                  <a:pt x="34" y="0"/>
                </a:cubicBezTo>
                <a:cubicBezTo>
                  <a:pt x="26" y="0"/>
                  <a:pt x="26" y="0"/>
                  <a:pt x="26" y="0"/>
                </a:cubicBezTo>
                <a:cubicBezTo>
                  <a:pt x="25" y="0"/>
                  <a:pt x="24" y="1"/>
                  <a:pt x="24" y="2"/>
                </a:cubicBezTo>
                <a:cubicBezTo>
                  <a:pt x="23" y="4"/>
                  <a:pt x="23" y="4"/>
                  <a:pt x="23" y="4"/>
                </a:cubicBezTo>
                <a:cubicBezTo>
                  <a:pt x="21" y="5"/>
                  <a:pt x="19" y="6"/>
                  <a:pt x="17" y="7"/>
                </a:cubicBezTo>
                <a:cubicBezTo>
                  <a:pt x="14" y="5"/>
                  <a:pt x="14" y="5"/>
                  <a:pt x="14" y="5"/>
                </a:cubicBezTo>
                <a:cubicBezTo>
                  <a:pt x="14" y="5"/>
                  <a:pt x="13" y="5"/>
                  <a:pt x="13" y="5"/>
                </a:cubicBezTo>
                <a:cubicBezTo>
                  <a:pt x="12" y="5"/>
                  <a:pt x="12" y="5"/>
                  <a:pt x="12" y="5"/>
                </a:cubicBezTo>
                <a:cubicBezTo>
                  <a:pt x="6" y="11"/>
                  <a:pt x="6" y="11"/>
                  <a:pt x="6" y="11"/>
                </a:cubicBezTo>
                <a:cubicBezTo>
                  <a:pt x="5" y="12"/>
                  <a:pt x="6" y="13"/>
                  <a:pt x="6" y="14"/>
                </a:cubicBezTo>
                <a:cubicBezTo>
                  <a:pt x="8" y="16"/>
                  <a:pt x="8" y="16"/>
                  <a:pt x="8" y="16"/>
                </a:cubicBezTo>
                <a:cubicBezTo>
                  <a:pt x="7" y="18"/>
                  <a:pt x="6" y="20"/>
                  <a:pt x="5" y="22"/>
                </a:cubicBezTo>
                <a:cubicBezTo>
                  <a:pt x="2" y="23"/>
                  <a:pt x="2" y="23"/>
                  <a:pt x="2" y="23"/>
                </a:cubicBezTo>
                <a:cubicBezTo>
                  <a:pt x="1" y="23"/>
                  <a:pt x="0" y="24"/>
                  <a:pt x="0" y="25"/>
                </a:cubicBezTo>
                <a:cubicBezTo>
                  <a:pt x="0" y="33"/>
                  <a:pt x="0" y="33"/>
                  <a:pt x="0" y="33"/>
                </a:cubicBezTo>
                <a:cubicBezTo>
                  <a:pt x="0" y="34"/>
                  <a:pt x="1" y="35"/>
                  <a:pt x="2" y="35"/>
                </a:cubicBezTo>
                <a:cubicBezTo>
                  <a:pt x="5" y="36"/>
                  <a:pt x="5" y="36"/>
                  <a:pt x="5" y="36"/>
                </a:cubicBezTo>
                <a:cubicBezTo>
                  <a:pt x="6" y="38"/>
                  <a:pt x="7" y="40"/>
                  <a:pt x="8" y="42"/>
                </a:cubicBezTo>
                <a:cubicBezTo>
                  <a:pt x="6" y="44"/>
                  <a:pt x="6" y="44"/>
                  <a:pt x="6" y="44"/>
                </a:cubicBezTo>
                <a:cubicBezTo>
                  <a:pt x="6" y="45"/>
                  <a:pt x="5" y="46"/>
                  <a:pt x="6" y="47"/>
                </a:cubicBezTo>
                <a:cubicBezTo>
                  <a:pt x="12" y="53"/>
                  <a:pt x="12" y="53"/>
                  <a:pt x="12" y="53"/>
                </a:cubicBezTo>
                <a:cubicBezTo>
                  <a:pt x="12" y="53"/>
                  <a:pt x="12" y="53"/>
                  <a:pt x="13" y="53"/>
                </a:cubicBezTo>
                <a:cubicBezTo>
                  <a:pt x="13" y="53"/>
                  <a:pt x="14" y="53"/>
                  <a:pt x="14" y="53"/>
                </a:cubicBezTo>
                <a:cubicBezTo>
                  <a:pt x="17" y="51"/>
                  <a:pt x="17" y="51"/>
                  <a:pt x="17" y="51"/>
                </a:cubicBezTo>
                <a:cubicBezTo>
                  <a:pt x="19" y="52"/>
                  <a:pt x="21" y="53"/>
                  <a:pt x="23" y="54"/>
                </a:cubicBezTo>
                <a:cubicBezTo>
                  <a:pt x="24" y="56"/>
                  <a:pt x="24" y="56"/>
                  <a:pt x="24" y="56"/>
                </a:cubicBezTo>
                <a:cubicBezTo>
                  <a:pt x="24" y="57"/>
                  <a:pt x="25" y="58"/>
                  <a:pt x="26" y="58"/>
                </a:cubicBezTo>
                <a:cubicBezTo>
                  <a:pt x="34" y="58"/>
                  <a:pt x="34" y="58"/>
                  <a:pt x="34" y="58"/>
                </a:cubicBezTo>
                <a:cubicBezTo>
                  <a:pt x="35" y="58"/>
                  <a:pt x="35" y="57"/>
                  <a:pt x="36" y="56"/>
                </a:cubicBezTo>
                <a:cubicBezTo>
                  <a:pt x="36" y="54"/>
                  <a:pt x="36" y="54"/>
                  <a:pt x="36" y="54"/>
                </a:cubicBezTo>
                <a:cubicBezTo>
                  <a:pt x="38" y="53"/>
                  <a:pt x="40" y="52"/>
                  <a:pt x="42" y="51"/>
                </a:cubicBezTo>
                <a:cubicBezTo>
                  <a:pt x="45" y="53"/>
                  <a:pt x="45" y="53"/>
                  <a:pt x="45" y="53"/>
                </a:cubicBezTo>
                <a:cubicBezTo>
                  <a:pt x="45" y="53"/>
                  <a:pt x="46" y="53"/>
                  <a:pt x="46" y="53"/>
                </a:cubicBezTo>
                <a:cubicBezTo>
                  <a:pt x="47" y="53"/>
                  <a:pt x="47" y="53"/>
                  <a:pt x="48" y="53"/>
                </a:cubicBezTo>
                <a:cubicBezTo>
                  <a:pt x="53" y="47"/>
                  <a:pt x="53" y="47"/>
                  <a:pt x="53" y="47"/>
                </a:cubicBezTo>
                <a:cubicBezTo>
                  <a:pt x="54" y="46"/>
                  <a:pt x="54" y="45"/>
                  <a:pt x="53" y="44"/>
                </a:cubicBezTo>
                <a:cubicBezTo>
                  <a:pt x="52" y="42"/>
                  <a:pt x="52" y="42"/>
                  <a:pt x="52" y="42"/>
                </a:cubicBezTo>
                <a:cubicBezTo>
                  <a:pt x="53" y="40"/>
                  <a:pt x="54" y="38"/>
                  <a:pt x="54" y="36"/>
                </a:cubicBezTo>
                <a:cubicBezTo>
                  <a:pt x="57" y="35"/>
                  <a:pt x="57" y="35"/>
                  <a:pt x="57" y="35"/>
                </a:cubicBezTo>
                <a:cubicBezTo>
                  <a:pt x="58" y="35"/>
                  <a:pt x="59" y="34"/>
                  <a:pt x="59" y="33"/>
                </a:cubicBezTo>
                <a:cubicBezTo>
                  <a:pt x="59" y="25"/>
                  <a:pt x="59" y="25"/>
                  <a:pt x="59" y="25"/>
                </a:cubicBezTo>
                <a:cubicBezTo>
                  <a:pt x="59" y="24"/>
                  <a:pt x="58" y="23"/>
                  <a:pt x="57" y="23"/>
                </a:cubicBezTo>
                <a:close/>
                <a:moveTo>
                  <a:pt x="56" y="32"/>
                </a:moveTo>
                <a:cubicBezTo>
                  <a:pt x="56" y="32"/>
                  <a:pt x="56" y="32"/>
                  <a:pt x="56" y="32"/>
                </a:cubicBezTo>
                <a:cubicBezTo>
                  <a:pt x="54" y="33"/>
                  <a:pt x="54" y="33"/>
                  <a:pt x="54" y="33"/>
                </a:cubicBezTo>
                <a:cubicBezTo>
                  <a:pt x="53" y="33"/>
                  <a:pt x="52" y="34"/>
                  <a:pt x="52" y="35"/>
                </a:cubicBezTo>
                <a:cubicBezTo>
                  <a:pt x="51" y="37"/>
                  <a:pt x="50" y="39"/>
                  <a:pt x="49" y="40"/>
                </a:cubicBezTo>
                <a:cubicBezTo>
                  <a:pt x="49" y="41"/>
                  <a:pt x="49" y="42"/>
                  <a:pt x="49" y="43"/>
                </a:cubicBezTo>
                <a:cubicBezTo>
                  <a:pt x="51" y="46"/>
                  <a:pt x="51" y="46"/>
                  <a:pt x="51" y="46"/>
                </a:cubicBezTo>
                <a:cubicBezTo>
                  <a:pt x="46" y="50"/>
                  <a:pt x="46" y="50"/>
                  <a:pt x="46" y="50"/>
                </a:cubicBezTo>
                <a:cubicBezTo>
                  <a:pt x="46" y="50"/>
                  <a:pt x="46" y="50"/>
                  <a:pt x="46" y="50"/>
                </a:cubicBezTo>
                <a:cubicBezTo>
                  <a:pt x="44" y="49"/>
                  <a:pt x="44" y="49"/>
                  <a:pt x="44" y="49"/>
                </a:cubicBezTo>
                <a:cubicBezTo>
                  <a:pt x="43" y="48"/>
                  <a:pt x="43" y="48"/>
                  <a:pt x="42" y="48"/>
                </a:cubicBezTo>
                <a:cubicBezTo>
                  <a:pt x="42" y="48"/>
                  <a:pt x="41" y="48"/>
                  <a:pt x="41" y="49"/>
                </a:cubicBezTo>
                <a:cubicBezTo>
                  <a:pt x="39" y="50"/>
                  <a:pt x="37" y="50"/>
                  <a:pt x="36" y="51"/>
                </a:cubicBezTo>
                <a:cubicBezTo>
                  <a:pt x="35" y="51"/>
                  <a:pt x="34" y="52"/>
                  <a:pt x="34" y="53"/>
                </a:cubicBezTo>
                <a:cubicBezTo>
                  <a:pt x="33" y="56"/>
                  <a:pt x="33" y="56"/>
                  <a:pt x="33" y="56"/>
                </a:cubicBezTo>
                <a:cubicBezTo>
                  <a:pt x="33" y="56"/>
                  <a:pt x="33" y="56"/>
                  <a:pt x="33" y="56"/>
                </a:cubicBezTo>
                <a:cubicBezTo>
                  <a:pt x="26" y="56"/>
                  <a:pt x="26" y="56"/>
                  <a:pt x="26" y="56"/>
                </a:cubicBezTo>
                <a:cubicBezTo>
                  <a:pt x="26" y="53"/>
                  <a:pt x="26" y="53"/>
                  <a:pt x="26" y="53"/>
                </a:cubicBezTo>
                <a:cubicBezTo>
                  <a:pt x="25" y="52"/>
                  <a:pt x="25" y="51"/>
                  <a:pt x="24" y="51"/>
                </a:cubicBezTo>
                <a:cubicBezTo>
                  <a:pt x="22" y="50"/>
                  <a:pt x="20" y="50"/>
                  <a:pt x="18" y="49"/>
                </a:cubicBezTo>
                <a:cubicBezTo>
                  <a:pt x="18" y="48"/>
                  <a:pt x="17" y="48"/>
                  <a:pt x="17" y="48"/>
                </a:cubicBezTo>
                <a:cubicBezTo>
                  <a:pt x="16" y="48"/>
                  <a:pt x="16" y="48"/>
                  <a:pt x="16" y="49"/>
                </a:cubicBezTo>
                <a:cubicBezTo>
                  <a:pt x="13" y="50"/>
                  <a:pt x="13" y="50"/>
                  <a:pt x="13" y="50"/>
                </a:cubicBezTo>
                <a:cubicBezTo>
                  <a:pt x="13" y="50"/>
                  <a:pt x="13" y="50"/>
                  <a:pt x="13" y="50"/>
                </a:cubicBezTo>
                <a:cubicBezTo>
                  <a:pt x="8" y="46"/>
                  <a:pt x="8" y="46"/>
                  <a:pt x="8" y="46"/>
                </a:cubicBezTo>
                <a:cubicBezTo>
                  <a:pt x="10" y="43"/>
                  <a:pt x="10" y="43"/>
                  <a:pt x="10" y="43"/>
                </a:cubicBezTo>
                <a:cubicBezTo>
                  <a:pt x="10" y="42"/>
                  <a:pt x="10" y="41"/>
                  <a:pt x="10" y="40"/>
                </a:cubicBezTo>
                <a:cubicBezTo>
                  <a:pt x="9" y="39"/>
                  <a:pt x="8" y="37"/>
                  <a:pt x="8" y="35"/>
                </a:cubicBezTo>
                <a:cubicBezTo>
                  <a:pt x="7" y="34"/>
                  <a:pt x="7" y="33"/>
                  <a:pt x="6" y="33"/>
                </a:cubicBezTo>
                <a:cubicBezTo>
                  <a:pt x="3" y="32"/>
                  <a:pt x="3" y="32"/>
                  <a:pt x="3" y="32"/>
                </a:cubicBezTo>
                <a:cubicBezTo>
                  <a:pt x="3" y="32"/>
                  <a:pt x="3" y="32"/>
                  <a:pt x="3" y="32"/>
                </a:cubicBezTo>
                <a:cubicBezTo>
                  <a:pt x="3" y="26"/>
                  <a:pt x="3" y="26"/>
                  <a:pt x="3" y="26"/>
                </a:cubicBezTo>
                <a:cubicBezTo>
                  <a:pt x="6" y="25"/>
                  <a:pt x="6" y="25"/>
                  <a:pt x="6" y="25"/>
                </a:cubicBezTo>
                <a:cubicBezTo>
                  <a:pt x="7" y="25"/>
                  <a:pt x="7" y="24"/>
                  <a:pt x="8" y="23"/>
                </a:cubicBezTo>
                <a:cubicBezTo>
                  <a:pt x="8" y="21"/>
                  <a:pt x="9" y="19"/>
                  <a:pt x="10" y="18"/>
                </a:cubicBezTo>
                <a:cubicBezTo>
                  <a:pt x="10" y="17"/>
                  <a:pt x="10" y="16"/>
                  <a:pt x="10" y="15"/>
                </a:cubicBezTo>
                <a:cubicBezTo>
                  <a:pt x="8" y="12"/>
                  <a:pt x="8" y="12"/>
                  <a:pt x="8" y="12"/>
                </a:cubicBezTo>
                <a:cubicBezTo>
                  <a:pt x="8" y="12"/>
                  <a:pt x="8" y="12"/>
                  <a:pt x="8" y="12"/>
                </a:cubicBezTo>
                <a:cubicBezTo>
                  <a:pt x="13" y="8"/>
                  <a:pt x="13" y="8"/>
                  <a:pt x="13" y="8"/>
                </a:cubicBezTo>
                <a:cubicBezTo>
                  <a:pt x="16" y="9"/>
                  <a:pt x="16" y="9"/>
                  <a:pt x="16" y="9"/>
                </a:cubicBezTo>
                <a:cubicBezTo>
                  <a:pt x="16" y="10"/>
                  <a:pt x="16" y="10"/>
                  <a:pt x="17" y="10"/>
                </a:cubicBezTo>
                <a:cubicBezTo>
                  <a:pt x="17" y="10"/>
                  <a:pt x="18" y="10"/>
                  <a:pt x="18" y="9"/>
                </a:cubicBezTo>
                <a:cubicBezTo>
                  <a:pt x="20" y="8"/>
                  <a:pt x="22" y="8"/>
                  <a:pt x="24" y="7"/>
                </a:cubicBezTo>
                <a:cubicBezTo>
                  <a:pt x="25" y="7"/>
                  <a:pt x="25" y="6"/>
                  <a:pt x="26" y="5"/>
                </a:cubicBezTo>
                <a:cubicBezTo>
                  <a:pt x="26" y="2"/>
                  <a:pt x="26" y="2"/>
                  <a:pt x="26" y="2"/>
                </a:cubicBezTo>
                <a:cubicBezTo>
                  <a:pt x="33" y="2"/>
                  <a:pt x="33" y="2"/>
                  <a:pt x="33" y="2"/>
                </a:cubicBezTo>
                <a:cubicBezTo>
                  <a:pt x="33" y="2"/>
                  <a:pt x="33" y="2"/>
                  <a:pt x="33" y="2"/>
                </a:cubicBezTo>
                <a:cubicBezTo>
                  <a:pt x="34" y="5"/>
                  <a:pt x="34" y="5"/>
                  <a:pt x="34" y="5"/>
                </a:cubicBezTo>
                <a:cubicBezTo>
                  <a:pt x="34" y="6"/>
                  <a:pt x="35" y="7"/>
                  <a:pt x="36" y="7"/>
                </a:cubicBezTo>
                <a:cubicBezTo>
                  <a:pt x="37" y="8"/>
                  <a:pt x="39" y="8"/>
                  <a:pt x="41" y="9"/>
                </a:cubicBezTo>
                <a:cubicBezTo>
                  <a:pt x="41" y="10"/>
                  <a:pt x="42" y="10"/>
                  <a:pt x="42" y="10"/>
                </a:cubicBezTo>
                <a:cubicBezTo>
                  <a:pt x="43" y="10"/>
                  <a:pt x="43" y="10"/>
                  <a:pt x="44" y="9"/>
                </a:cubicBezTo>
                <a:cubicBezTo>
                  <a:pt x="46" y="8"/>
                  <a:pt x="46" y="8"/>
                  <a:pt x="46" y="8"/>
                </a:cubicBezTo>
                <a:cubicBezTo>
                  <a:pt x="51" y="12"/>
                  <a:pt x="51" y="12"/>
                  <a:pt x="51" y="12"/>
                </a:cubicBezTo>
                <a:cubicBezTo>
                  <a:pt x="51" y="12"/>
                  <a:pt x="51" y="12"/>
                  <a:pt x="51" y="13"/>
                </a:cubicBezTo>
                <a:cubicBezTo>
                  <a:pt x="49" y="15"/>
                  <a:pt x="49" y="15"/>
                  <a:pt x="49" y="15"/>
                </a:cubicBezTo>
                <a:cubicBezTo>
                  <a:pt x="49" y="16"/>
                  <a:pt x="49" y="17"/>
                  <a:pt x="49" y="18"/>
                </a:cubicBezTo>
                <a:cubicBezTo>
                  <a:pt x="50" y="19"/>
                  <a:pt x="51" y="21"/>
                  <a:pt x="52" y="23"/>
                </a:cubicBezTo>
                <a:cubicBezTo>
                  <a:pt x="52" y="24"/>
                  <a:pt x="53" y="25"/>
                  <a:pt x="54" y="25"/>
                </a:cubicBezTo>
                <a:cubicBezTo>
                  <a:pt x="56" y="26"/>
                  <a:pt x="56" y="26"/>
                  <a:pt x="56" y="26"/>
                </a:cubicBezTo>
                <a:lnTo>
                  <a:pt x="56" y="32"/>
                </a:lnTo>
                <a:close/>
                <a:moveTo>
                  <a:pt x="30" y="16"/>
                </a:moveTo>
                <a:cubicBezTo>
                  <a:pt x="22" y="16"/>
                  <a:pt x="16" y="22"/>
                  <a:pt x="16" y="29"/>
                </a:cubicBezTo>
                <a:cubicBezTo>
                  <a:pt x="16" y="36"/>
                  <a:pt x="22" y="42"/>
                  <a:pt x="30" y="42"/>
                </a:cubicBezTo>
                <a:cubicBezTo>
                  <a:pt x="37" y="42"/>
                  <a:pt x="43" y="36"/>
                  <a:pt x="43" y="29"/>
                </a:cubicBezTo>
                <a:cubicBezTo>
                  <a:pt x="43" y="22"/>
                  <a:pt x="37" y="16"/>
                  <a:pt x="30" y="16"/>
                </a:cubicBezTo>
                <a:close/>
                <a:moveTo>
                  <a:pt x="30" y="40"/>
                </a:moveTo>
                <a:cubicBezTo>
                  <a:pt x="24" y="40"/>
                  <a:pt x="19" y="35"/>
                  <a:pt x="19" y="29"/>
                </a:cubicBezTo>
                <a:cubicBezTo>
                  <a:pt x="19" y="23"/>
                  <a:pt x="24" y="18"/>
                  <a:pt x="30" y="18"/>
                </a:cubicBezTo>
                <a:cubicBezTo>
                  <a:pt x="36" y="18"/>
                  <a:pt x="40" y="23"/>
                  <a:pt x="40" y="29"/>
                </a:cubicBezTo>
                <a:cubicBezTo>
                  <a:pt x="40" y="35"/>
                  <a:pt x="36" y="40"/>
                  <a:pt x="30" y="4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latin typeface="Calibri" panose="020F0502020204030204"/>
              <a:ea typeface="+mn-ea"/>
              <a:cs typeface="Cordia New" panose="020B0304020202020204" pitchFamily="34" charset="-34"/>
            </a:endParaRPr>
          </a:p>
        </p:txBody>
      </p:sp>
      <p:sp>
        <p:nvSpPr>
          <p:cNvPr id="22" name="Freeform 89"/>
          <p:cNvSpPr>
            <a:spLocks noEditPoints="1"/>
          </p:cNvSpPr>
          <p:nvPr/>
        </p:nvSpPr>
        <p:spPr bwMode="auto">
          <a:xfrm>
            <a:off x="6465394" y="5265761"/>
            <a:ext cx="374886" cy="306723"/>
          </a:xfrm>
          <a:custGeom>
            <a:avLst/>
            <a:gdLst>
              <a:gd name="T0" fmla="*/ 40 w 59"/>
              <a:gd name="T1" fmla="*/ 5 h 48"/>
              <a:gd name="T2" fmla="*/ 24 w 59"/>
              <a:gd name="T3" fmla="*/ 0 h 48"/>
              <a:gd name="T4" fmla="*/ 3 w 59"/>
              <a:gd name="T5" fmla="*/ 5 h 48"/>
              <a:gd name="T6" fmla="*/ 0 w 59"/>
              <a:gd name="T7" fmla="*/ 21 h 48"/>
              <a:gd name="T8" fmla="*/ 3 w 59"/>
              <a:gd name="T9" fmla="*/ 45 h 48"/>
              <a:gd name="T10" fmla="*/ 54 w 59"/>
              <a:gd name="T11" fmla="*/ 48 h 48"/>
              <a:gd name="T12" fmla="*/ 56 w 59"/>
              <a:gd name="T13" fmla="*/ 24 h 48"/>
              <a:gd name="T14" fmla="*/ 59 w 59"/>
              <a:gd name="T15" fmla="*/ 8 h 48"/>
              <a:gd name="T16" fmla="*/ 24 w 59"/>
              <a:gd name="T17" fmla="*/ 3 h 48"/>
              <a:gd name="T18" fmla="*/ 38 w 59"/>
              <a:gd name="T19" fmla="*/ 5 h 48"/>
              <a:gd name="T20" fmla="*/ 24 w 59"/>
              <a:gd name="T21" fmla="*/ 3 h 48"/>
              <a:gd name="T22" fmla="*/ 6 w 59"/>
              <a:gd name="T23" fmla="*/ 45 h 48"/>
              <a:gd name="T24" fmla="*/ 11 w 59"/>
              <a:gd name="T25" fmla="*/ 24 h 48"/>
              <a:gd name="T26" fmla="*/ 14 w 59"/>
              <a:gd name="T27" fmla="*/ 29 h 48"/>
              <a:gd name="T28" fmla="*/ 22 w 59"/>
              <a:gd name="T29" fmla="*/ 27 h 48"/>
              <a:gd name="T30" fmla="*/ 38 w 59"/>
              <a:gd name="T31" fmla="*/ 24 h 48"/>
              <a:gd name="T32" fmla="*/ 40 w 59"/>
              <a:gd name="T33" fmla="*/ 29 h 48"/>
              <a:gd name="T34" fmla="*/ 48 w 59"/>
              <a:gd name="T35" fmla="*/ 27 h 48"/>
              <a:gd name="T36" fmla="*/ 54 w 59"/>
              <a:gd name="T37" fmla="*/ 24 h 48"/>
              <a:gd name="T38" fmla="*/ 14 w 59"/>
              <a:gd name="T39" fmla="*/ 27 h 48"/>
              <a:gd name="T40" fmla="*/ 19 w 59"/>
              <a:gd name="T41" fmla="*/ 19 h 48"/>
              <a:gd name="T42" fmla="*/ 14 w 59"/>
              <a:gd name="T43" fmla="*/ 27 h 48"/>
              <a:gd name="T44" fmla="*/ 40 w 59"/>
              <a:gd name="T45" fmla="*/ 19 h 48"/>
              <a:gd name="T46" fmla="*/ 46 w 59"/>
              <a:gd name="T47" fmla="*/ 27 h 48"/>
              <a:gd name="T48" fmla="*/ 56 w 59"/>
              <a:gd name="T49" fmla="*/ 21 h 48"/>
              <a:gd name="T50" fmla="*/ 48 w 59"/>
              <a:gd name="T51" fmla="*/ 19 h 48"/>
              <a:gd name="T52" fmla="*/ 40 w 59"/>
              <a:gd name="T53" fmla="*/ 16 h 48"/>
              <a:gd name="T54" fmla="*/ 38 w 59"/>
              <a:gd name="T55" fmla="*/ 21 h 48"/>
              <a:gd name="T56" fmla="*/ 22 w 59"/>
              <a:gd name="T57" fmla="*/ 19 h 48"/>
              <a:gd name="T58" fmla="*/ 14 w 59"/>
              <a:gd name="T59" fmla="*/ 16 h 48"/>
              <a:gd name="T60" fmla="*/ 11 w 59"/>
              <a:gd name="T61" fmla="*/ 21 h 48"/>
              <a:gd name="T62" fmla="*/ 3 w 59"/>
              <a:gd name="T63" fmla="*/ 8 h 48"/>
              <a:gd name="T64" fmla="*/ 56 w 59"/>
              <a:gd name="T6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 h="48">
                <a:moveTo>
                  <a:pt x="56" y="5"/>
                </a:moveTo>
                <a:cubicBezTo>
                  <a:pt x="40" y="5"/>
                  <a:pt x="40" y="5"/>
                  <a:pt x="40" y="5"/>
                </a:cubicBezTo>
                <a:cubicBezTo>
                  <a:pt x="40" y="2"/>
                  <a:pt x="38" y="0"/>
                  <a:pt x="35" y="0"/>
                </a:cubicBezTo>
                <a:cubicBezTo>
                  <a:pt x="24" y="0"/>
                  <a:pt x="24" y="0"/>
                  <a:pt x="24" y="0"/>
                </a:cubicBezTo>
                <a:cubicBezTo>
                  <a:pt x="21" y="0"/>
                  <a:pt x="19" y="2"/>
                  <a:pt x="19" y="5"/>
                </a:cubicBezTo>
                <a:cubicBezTo>
                  <a:pt x="3" y="5"/>
                  <a:pt x="3" y="5"/>
                  <a:pt x="3" y="5"/>
                </a:cubicBezTo>
                <a:cubicBezTo>
                  <a:pt x="2" y="5"/>
                  <a:pt x="0" y="7"/>
                  <a:pt x="0" y="8"/>
                </a:cubicBezTo>
                <a:cubicBezTo>
                  <a:pt x="0" y="21"/>
                  <a:pt x="0" y="21"/>
                  <a:pt x="0" y="21"/>
                </a:cubicBezTo>
                <a:cubicBezTo>
                  <a:pt x="0" y="23"/>
                  <a:pt x="2" y="24"/>
                  <a:pt x="3" y="24"/>
                </a:cubicBezTo>
                <a:cubicBezTo>
                  <a:pt x="3" y="45"/>
                  <a:pt x="3" y="45"/>
                  <a:pt x="3" y="45"/>
                </a:cubicBezTo>
                <a:cubicBezTo>
                  <a:pt x="3" y="47"/>
                  <a:pt x="4" y="48"/>
                  <a:pt x="6" y="48"/>
                </a:cubicBezTo>
                <a:cubicBezTo>
                  <a:pt x="54" y="48"/>
                  <a:pt x="54" y="48"/>
                  <a:pt x="54" y="48"/>
                </a:cubicBezTo>
                <a:cubicBezTo>
                  <a:pt x="55" y="48"/>
                  <a:pt x="56" y="47"/>
                  <a:pt x="56" y="45"/>
                </a:cubicBezTo>
                <a:cubicBezTo>
                  <a:pt x="56" y="24"/>
                  <a:pt x="56" y="24"/>
                  <a:pt x="56" y="24"/>
                </a:cubicBezTo>
                <a:cubicBezTo>
                  <a:pt x="58" y="24"/>
                  <a:pt x="59" y="23"/>
                  <a:pt x="59" y="21"/>
                </a:cubicBezTo>
                <a:cubicBezTo>
                  <a:pt x="59" y="8"/>
                  <a:pt x="59" y="8"/>
                  <a:pt x="59" y="8"/>
                </a:cubicBezTo>
                <a:cubicBezTo>
                  <a:pt x="59" y="7"/>
                  <a:pt x="58" y="5"/>
                  <a:pt x="56" y="5"/>
                </a:cubicBezTo>
                <a:close/>
                <a:moveTo>
                  <a:pt x="24" y="3"/>
                </a:moveTo>
                <a:cubicBezTo>
                  <a:pt x="35" y="3"/>
                  <a:pt x="35" y="3"/>
                  <a:pt x="35" y="3"/>
                </a:cubicBezTo>
                <a:cubicBezTo>
                  <a:pt x="36" y="3"/>
                  <a:pt x="38" y="4"/>
                  <a:pt x="38" y="5"/>
                </a:cubicBezTo>
                <a:cubicBezTo>
                  <a:pt x="22" y="5"/>
                  <a:pt x="22" y="5"/>
                  <a:pt x="22" y="5"/>
                </a:cubicBezTo>
                <a:cubicBezTo>
                  <a:pt x="22" y="4"/>
                  <a:pt x="23" y="3"/>
                  <a:pt x="24" y="3"/>
                </a:cubicBezTo>
                <a:close/>
                <a:moveTo>
                  <a:pt x="54" y="45"/>
                </a:moveTo>
                <a:cubicBezTo>
                  <a:pt x="6" y="45"/>
                  <a:pt x="6" y="45"/>
                  <a:pt x="6" y="45"/>
                </a:cubicBezTo>
                <a:cubicBezTo>
                  <a:pt x="6" y="24"/>
                  <a:pt x="6" y="24"/>
                  <a:pt x="6" y="24"/>
                </a:cubicBezTo>
                <a:cubicBezTo>
                  <a:pt x="11" y="24"/>
                  <a:pt x="11" y="24"/>
                  <a:pt x="11" y="24"/>
                </a:cubicBezTo>
                <a:cubicBezTo>
                  <a:pt x="11" y="27"/>
                  <a:pt x="11" y="27"/>
                  <a:pt x="11" y="27"/>
                </a:cubicBezTo>
                <a:cubicBezTo>
                  <a:pt x="11" y="28"/>
                  <a:pt x="12" y="29"/>
                  <a:pt x="14" y="29"/>
                </a:cubicBezTo>
                <a:cubicBezTo>
                  <a:pt x="19" y="29"/>
                  <a:pt x="19" y="29"/>
                  <a:pt x="19" y="29"/>
                </a:cubicBezTo>
                <a:cubicBezTo>
                  <a:pt x="20" y="29"/>
                  <a:pt x="22" y="28"/>
                  <a:pt x="22" y="27"/>
                </a:cubicBezTo>
                <a:cubicBezTo>
                  <a:pt x="22" y="24"/>
                  <a:pt x="22" y="24"/>
                  <a:pt x="22" y="24"/>
                </a:cubicBezTo>
                <a:cubicBezTo>
                  <a:pt x="38" y="24"/>
                  <a:pt x="38" y="24"/>
                  <a:pt x="38" y="24"/>
                </a:cubicBezTo>
                <a:cubicBezTo>
                  <a:pt x="38" y="27"/>
                  <a:pt x="38" y="27"/>
                  <a:pt x="38" y="27"/>
                </a:cubicBezTo>
                <a:cubicBezTo>
                  <a:pt x="38" y="28"/>
                  <a:pt x="39" y="29"/>
                  <a:pt x="40" y="29"/>
                </a:cubicBezTo>
                <a:cubicBezTo>
                  <a:pt x="46" y="29"/>
                  <a:pt x="46" y="29"/>
                  <a:pt x="46" y="29"/>
                </a:cubicBezTo>
                <a:cubicBezTo>
                  <a:pt x="47" y="29"/>
                  <a:pt x="48" y="28"/>
                  <a:pt x="48" y="27"/>
                </a:cubicBezTo>
                <a:cubicBezTo>
                  <a:pt x="48" y="24"/>
                  <a:pt x="48" y="24"/>
                  <a:pt x="48" y="24"/>
                </a:cubicBezTo>
                <a:cubicBezTo>
                  <a:pt x="54" y="24"/>
                  <a:pt x="54" y="24"/>
                  <a:pt x="54" y="24"/>
                </a:cubicBezTo>
                <a:lnTo>
                  <a:pt x="54" y="45"/>
                </a:lnTo>
                <a:close/>
                <a:moveTo>
                  <a:pt x="14" y="27"/>
                </a:moveTo>
                <a:cubicBezTo>
                  <a:pt x="14" y="19"/>
                  <a:pt x="14" y="19"/>
                  <a:pt x="14" y="19"/>
                </a:cubicBezTo>
                <a:cubicBezTo>
                  <a:pt x="19" y="19"/>
                  <a:pt x="19" y="19"/>
                  <a:pt x="19" y="19"/>
                </a:cubicBezTo>
                <a:cubicBezTo>
                  <a:pt x="19" y="27"/>
                  <a:pt x="19" y="27"/>
                  <a:pt x="19" y="27"/>
                </a:cubicBezTo>
                <a:lnTo>
                  <a:pt x="14" y="27"/>
                </a:lnTo>
                <a:close/>
                <a:moveTo>
                  <a:pt x="40" y="27"/>
                </a:moveTo>
                <a:cubicBezTo>
                  <a:pt x="40" y="19"/>
                  <a:pt x="40" y="19"/>
                  <a:pt x="40" y="19"/>
                </a:cubicBezTo>
                <a:cubicBezTo>
                  <a:pt x="46" y="19"/>
                  <a:pt x="46" y="19"/>
                  <a:pt x="46" y="19"/>
                </a:cubicBezTo>
                <a:cubicBezTo>
                  <a:pt x="46" y="27"/>
                  <a:pt x="46" y="27"/>
                  <a:pt x="46" y="27"/>
                </a:cubicBezTo>
                <a:lnTo>
                  <a:pt x="40" y="27"/>
                </a:lnTo>
                <a:close/>
                <a:moveTo>
                  <a:pt x="56" y="21"/>
                </a:moveTo>
                <a:cubicBezTo>
                  <a:pt x="48" y="21"/>
                  <a:pt x="48" y="21"/>
                  <a:pt x="48" y="21"/>
                </a:cubicBezTo>
                <a:cubicBezTo>
                  <a:pt x="48" y="19"/>
                  <a:pt x="48" y="19"/>
                  <a:pt x="48" y="19"/>
                </a:cubicBezTo>
                <a:cubicBezTo>
                  <a:pt x="48" y="17"/>
                  <a:pt x="47" y="16"/>
                  <a:pt x="46" y="16"/>
                </a:cubicBezTo>
                <a:cubicBezTo>
                  <a:pt x="40" y="16"/>
                  <a:pt x="40" y="16"/>
                  <a:pt x="40" y="16"/>
                </a:cubicBezTo>
                <a:cubicBezTo>
                  <a:pt x="39" y="16"/>
                  <a:pt x="38" y="17"/>
                  <a:pt x="38" y="19"/>
                </a:cubicBezTo>
                <a:cubicBezTo>
                  <a:pt x="38" y="21"/>
                  <a:pt x="38" y="21"/>
                  <a:pt x="38" y="21"/>
                </a:cubicBezTo>
                <a:cubicBezTo>
                  <a:pt x="22" y="21"/>
                  <a:pt x="22" y="21"/>
                  <a:pt x="22" y="21"/>
                </a:cubicBezTo>
                <a:cubicBezTo>
                  <a:pt x="22" y="19"/>
                  <a:pt x="22" y="19"/>
                  <a:pt x="22" y="19"/>
                </a:cubicBezTo>
                <a:cubicBezTo>
                  <a:pt x="22" y="17"/>
                  <a:pt x="20" y="16"/>
                  <a:pt x="19" y="16"/>
                </a:cubicBezTo>
                <a:cubicBezTo>
                  <a:pt x="14" y="16"/>
                  <a:pt x="14" y="16"/>
                  <a:pt x="14" y="16"/>
                </a:cubicBezTo>
                <a:cubicBezTo>
                  <a:pt x="12" y="16"/>
                  <a:pt x="11" y="17"/>
                  <a:pt x="11" y="19"/>
                </a:cubicBezTo>
                <a:cubicBezTo>
                  <a:pt x="11" y="21"/>
                  <a:pt x="11" y="21"/>
                  <a:pt x="11" y="21"/>
                </a:cubicBezTo>
                <a:cubicBezTo>
                  <a:pt x="3" y="21"/>
                  <a:pt x="3" y="21"/>
                  <a:pt x="3" y="21"/>
                </a:cubicBezTo>
                <a:cubicBezTo>
                  <a:pt x="3" y="8"/>
                  <a:pt x="3" y="8"/>
                  <a:pt x="3" y="8"/>
                </a:cubicBezTo>
                <a:cubicBezTo>
                  <a:pt x="56" y="8"/>
                  <a:pt x="56" y="8"/>
                  <a:pt x="56" y="8"/>
                </a:cubicBezTo>
                <a:lnTo>
                  <a:pt x="56" y="21"/>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latin typeface="Calibri" panose="020F0502020204030204"/>
              <a:ea typeface="+mn-ea"/>
              <a:cs typeface="Cordia New" panose="020B0304020202020204" pitchFamily="34" charset="-34"/>
            </a:endParaRPr>
          </a:p>
        </p:txBody>
      </p:sp>
      <p:sp>
        <p:nvSpPr>
          <p:cNvPr id="23" name="Rectangle 11"/>
          <p:cNvSpPr/>
          <p:nvPr/>
        </p:nvSpPr>
        <p:spPr>
          <a:xfrm>
            <a:off x="7602280" y="2329115"/>
            <a:ext cx="3041851" cy="532903"/>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11"/>
          <p:cNvSpPr/>
          <p:nvPr/>
        </p:nvSpPr>
        <p:spPr>
          <a:xfrm>
            <a:off x="7602281" y="2058622"/>
            <a:ext cx="1335659" cy="368187"/>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Rectangle 11"/>
          <p:cNvSpPr/>
          <p:nvPr/>
        </p:nvSpPr>
        <p:spPr>
          <a:xfrm>
            <a:off x="7602280" y="3782485"/>
            <a:ext cx="3041851" cy="532903"/>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Rectangle 11"/>
          <p:cNvSpPr/>
          <p:nvPr/>
        </p:nvSpPr>
        <p:spPr>
          <a:xfrm>
            <a:off x="7602281" y="3511992"/>
            <a:ext cx="1335659" cy="368187"/>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Rectangle 11"/>
          <p:cNvSpPr/>
          <p:nvPr/>
        </p:nvSpPr>
        <p:spPr>
          <a:xfrm>
            <a:off x="7602280" y="5207039"/>
            <a:ext cx="3041851" cy="532903"/>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Rectangle 11"/>
          <p:cNvSpPr/>
          <p:nvPr/>
        </p:nvSpPr>
        <p:spPr>
          <a:xfrm>
            <a:off x="7602281" y="4936546"/>
            <a:ext cx="1335659" cy="368187"/>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Rectangle 11"/>
          <p:cNvSpPr/>
          <p:nvPr/>
        </p:nvSpPr>
        <p:spPr>
          <a:xfrm>
            <a:off x="1332992" y="2329115"/>
            <a:ext cx="3041851" cy="532903"/>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Rectangle 11"/>
          <p:cNvSpPr/>
          <p:nvPr/>
        </p:nvSpPr>
        <p:spPr>
          <a:xfrm>
            <a:off x="3039184" y="2058622"/>
            <a:ext cx="1335659"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Rectangle 11"/>
          <p:cNvSpPr/>
          <p:nvPr/>
        </p:nvSpPr>
        <p:spPr>
          <a:xfrm>
            <a:off x="1332992" y="3782485"/>
            <a:ext cx="3041851" cy="532903"/>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Rectangle 11"/>
          <p:cNvSpPr/>
          <p:nvPr/>
        </p:nvSpPr>
        <p:spPr>
          <a:xfrm>
            <a:off x="3039184" y="3511992"/>
            <a:ext cx="1335659"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Rectangle 11"/>
          <p:cNvSpPr/>
          <p:nvPr/>
        </p:nvSpPr>
        <p:spPr>
          <a:xfrm>
            <a:off x="1332992" y="5207039"/>
            <a:ext cx="3041851" cy="532903"/>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Rectangle 11"/>
          <p:cNvSpPr/>
          <p:nvPr/>
        </p:nvSpPr>
        <p:spPr>
          <a:xfrm>
            <a:off x="3039184" y="4936546"/>
            <a:ext cx="1335659"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4567377" y="3086323"/>
            <a:ext cx="3057248" cy="836319"/>
          </a:xfrm>
          <a:prstGeom prst="rect">
            <a:avLst/>
          </a:prstGeom>
        </p:spPr>
        <p:txBody>
          <a:bodyPr wrap="none">
            <a:spAutoFit/>
          </a:bodyPr>
          <a:lstStyle/>
          <a:p>
            <a:pPr algn="ctr">
              <a:lnSpc>
                <a:spcPct val="175000"/>
              </a:lnSpc>
            </a:pPr>
            <a:r>
              <a:rPr lang="zh-CN" altLang="en-US" sz="3200" dirty="0">
                <a:solidFill>
                  <a:srgbClr val="324857"/>
                </a:solidFill>
                <a:latin typeface="微软雅黑" panose="020B0503020204020204" pitchFamily="34" charset="-122"/>
                <a:ea typeface="微软雅黑" panose="020B0503020204020204" pitchFamily="34" charset="-122"/>
              </a:rPr>
              <a:t>思路与研究方法</a:t>
            </a:r>
            <a:endParaRPr lang="zh-CN" altLang="en-US" sz="3200" dirty="0">
              <a:solidFill>
                <a:srgbClr val="324857"/>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2794000" y="3897697"/>
            <a:ext cx="6604000" cy="400110"/>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RESEARCH IDEAS AND METHODS</a:t>
            </a:r>
            <a:endPar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1" name="Rectangle 11"/>
          <p:cNvSpPr/>
          <p:nvPr/>
        </p:nvSpPr>
        <p:spPr>
          <a:xfrm>
            <a:off x="3753150" y="4239700"/>
            <a:ext cx="4685700" cy="532133"/>
          </a:xfrm>
          <a:prstGeom prst="rect">
            <a:avLst/>
          </a:prstGeom>
        </p:spPr>
        <p:txBody>
          <a:bodyPr wrap="square">
            <a:spAutoFit/>
          </a:bodyPr>
          <a:lstStyle/>
          <a:p>
            <a:pPr algn="ctr">
              <a:lnSpc>
                <a:spcPct val="125000"/>
              </a:lnSpc>
            </a:pPr>
            <a:r>
              <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rPr>
              <a:t>A company is an association or collection of individuals, whether natural persons, legal persons, or a mixture of both. </a:t>
            </a:r>
            <a:endPar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grpSp>
        <p:nvGrpSpPr>
          <p:cNvPr id="14" name="组合 13"/>
          <p:cNvGrpSpPr/>
          <p:nvPr/>
        </p:nvGrpSpPr>
        <p:grpSpPr>
          <a:xfrm>
            <a:off x="5397500" y="1822467"/>
            <a:ext cx="1397000" cy="1396998"/>
            <a:chOff x="5116991" y="1166312"/>
            <a:chExt cx="1638706" cy="1638704"/>
          </a:xfrm>
          <a:solidFill>
            <a:srgbClr val="324857"/>
          </a:solidFill>
        </p:grpSpPr>
        <p:sp>
          <p:nvSpPr>
            <p:cNvPr id="15" name="矩形 14"/>
            <p:cNvSpPr/>
            <p:nvPr/>
          </p:nvSpPr>
          <p:spPr>
            <a:xfrm>
              <a:off x="5181600" y="1230920"/>
              <a:ext cx="1509486" cy="15094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16991" y="1166312"/>
              <a:ext cx="1638706" cy="1638704"/>
            </a:xfrm>
            <a:prstGeom prst="rect">
              <a:avLst/>
            </a:prstGeom>
            <a:noFill/>
            <a:ln w="19050">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7" name="文本框 16"/>
          <p:cNvSpPr txBox="1"/>
          <p:nvPr/>
        </p:nvSpPr>
        <p:spPr>
          <a:xfrm>
            <a:off x="4318000" y="1920801"/>
            <a:ext cx="3556000" cy="1200329"/>
          </a:xfrm>
          <a:prstGeom prst="rect">
            <a:avLst/>
          </a:prstGeom>
          <a:noFill/>
          <a:ln>
            <a:noFill/>
          </a:ln>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02.</a:t>
            </a:r>
            <a:r>
              <a:rPr lang="zh-CN" altLang="en-US" sz="2800" dirty="0">
                <a:solidFill>
                  <a:srgbClr val="324857"/>
                </a:solidFill>
                <a:latin typeface="微软雅黑" panose="020B0503020204020204" pitchFamily="34" charset="-122"/>
                <a:ea typeface="微软雅黑" panose="020B0503020204020204" pitchFamily="34" charset="-122"/>
              </a:rPr>
              <a:t>思路与研究方法</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459872"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RESEARCH IDEAS AND METHODS</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1" name="文本框 10"/>
          <p:cNvSpPr txBox="1"/>
          <p:nvPr/>
        </p:nvSpPr>
        <p:spPr>
          <a:xfrm>
            <a:off x="1214255" y="3410653"/>
            <a:ext cx="3780150" cy="461665"/>
          </a:xfrm>
          <a:prstGeom prst="rect">
            <a:avLst/>
          </a:prstGeom>
          <a:noFill/>
        </p:spPr>
        <p:txBody>
          <a:bodyPr vert="horz"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CONTENTS</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2" name="图片 11"/>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5900"/>
                    </a14:imgEffect>
                  </a14:imgLayer>
                </a14:imgProps>
              </a:ext>
              <a:ext uri="{28A0092B-C50C-407E-A947-70E740481C1C}">
                <a14:useLocalDpi xmlns:a14="http://schemas.microsoft.com/office/drawing/2010/main" val="0"/>
              </a:ext>
            </a:extLst>
          </a:blip>
          <a:srcRect l="17390" t="14160" r="11421" b="14160"/>
          <a:stretch>
            <a:fillRect/>
          </a:stretch>
        </p:blipFill>
        <p:spPr>
          <a:xfrm>
            <a:off x="1047503" y="1998928"/>
            <a:ext cx="5356800" cy="3596186"/>
          </a:xfrm>
          <a:prstGeom prst="rect">
            <a:avLst/>
          </a:prstGeom>
          <a:effectLst>
            <a:outerShdw blurRad="63500" algn="ctr" rotWithShape="0">
              <a:prstClr val="black">
                <a:alpha val="40000"/>
              </a:prstClr>
            </a:outerShdw>
          </a:effectLst>
        </p:spPr>
      </p:pic>
      <p:sp>
        <p:nvSpPr>
          <p:cNvPr id="13" name="Rounded Rectangle 35"/>
          <p:cNvSpPr/>
          <p:nvPr/>
        </p:nvSpPr>
        <p:spPr>
          <a:xfrm>
            <a:off x="6964601" y="1978992"/>
            <a:ext cx="657827" cy="638993"/>
          </a:xfrm>
          <a:prstGeom prst="round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FontAwesome" pitchFamily="2" charset="0"/>
            </a:endParaRPr>
          </a:p>
        </p:txBody>
      </p:sp>
      <p:sp>
        <p:nvSpPr>
          <p:cNvPr id="14" name="Freeform 6"/>
          <p:cNvSpPr>
            <a:spLocks noEditPoints="1"/>
          </p:cNvSpPr>
          <p:nvPr/>
        </p:nvSpPr>
        <p:spPr bwMode="auto">
          <a:xfrm>
            <a:off x="7147465" y="2184188"/>
            <a:ext cx="292100" cy="22860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chemeClr val="tx1">
                  <a:lumMod val="75000"/>
                  <a:lumOff val="25000"/>
                </a:schemeClr>
              </a:solidFill>
            </a:endParaRPr>
          </a:p>
        </p:txBody>
      </p:sp>
      <p:sp>
        <p:nvSpPr>
          <p:cNvPr id="15" name="Rounded Rectangle 38"/>
          <p:cNvSpPr/>
          <p:nvPr/>
        </p:nvSpPr>
        <p:spPr>
          <a:xfrm>
            <a:off x="6937785" y="3400163"/>
            <a:ext cx="657827" cy="638993"/>
          </a:xfrm>
          <a:prstGeom prst="roundRect">
            <a:avLst/>
          </a:prstGeom>
          <a:solidFill>
            <a:srgbClr val="5E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FontAwesome" pitchFamily="2" charset="0"/>
            </a:endParaRPr>
          </a:p>
        </p:txBody>
      </p:sp>
      <p:sp>
        <p:nvSpPr>
          <p:cNvPr id="16" name="Freeform 100"/>
          <p:cNvSpPr>
            <a:spLocks noEditPoints="1"/>
          </p:cNvSpPr>
          <p:nvPr/>
        </p:nvSpPr>
        <p:spPr bwMode="auto">
          <a:xfrm>
            <a:off x="7113240" y="3572551"/>
            <a:ext cx="306917" cy="294217"/>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chemeClr val="tx1">
                  <a:lumMod val="75000"/>
                  <a:lumOff val="25000"/>
                </a:schemeClr>
              </a:solidFill>
            </a:endParaRPr>
          </a:p>
        </p:txBody>
      </p:sp>
      <p:sp>
        <p:nvSpPr>
          <p:cNvPr id="17" name="Rounded Rectangle 40"/>
          <p:cNvSpPr/>
          <p:nvPr/>
        </p:nvSpPr>
        <p:spPr>
          <a:xfrm>
            <a:off x="6937785" y="4876821"/>
            <a:ext cx="657827" cy="638993"/>
          </a:xfrm>
          <a:prstGeom prst="round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FontAwesome" pitchFamily="2" charset="0"/>
            </a:endParaRPr>
          </a:p>
        </p:txBody>
      </p:sp>
      <p:sp>
        <p:nvSpPr>
          <p:cNvPr id="18" name="Freeform 144"/>
          <p:cNvSpPr>
            <a:spLocks noEditPoints="1"/>
          </p:cNvSpPr>
          <p:nvPr/>
        </p:nvSpPr>
        <p:spPr bwMode="auto">
          <a:xfrm>
            <a:off x="7092065" y="5060864"/>
            <a:ext cx="349267" cy="270907"/>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chemeClr val="tx1">
                  <a:lumMod val="75000"/>
                  <a:lumOff val="25000"/>
                </a:schemeClr>
              </a:solidFill>
            </a:endParaRPr>
          </a:p>
        </p:txBody>
      </p:sp>
      <p:sp>
        <p:nvSpPr>
          <p:cNvPr id="19" name="文本框 18"/>
          <p:cNvSpPr txBox="1"/>
          <p:nvPr/>
        </p:nvSpPr>
        <p:spPr>
          <a:xfrm>
            <a:off x="7716088" y="2174000"/>
            <a:ext cx="3677921"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716089" y="1918594"/>
            <a:ext cx="1109587"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7716088" y="3579815"/>
            <a:ext cx="3677921"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716089" y="3324409"/>
            <a:ext cx="1109587"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716088" y="5041116"/>
            <a:ext cx="3677921"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716089" y="4785710"/>
            <a:ext cx="1109587"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6578" y="174171"/>
            <a:ext cx="3794494" cy="743345"/>
          </a:xfrm>
          <a:prstGeom prst="rect">
            <a:avLst/>
          </a:prstGeom>
        </p:spPr>
        <p:txBody>
          <a:bodyPr wrap="square">
            <a:spAutoFit/>
          </a:bodyPr>
          <a:lstStyle/>
          <a:p>
            <a:pPr>
              <a:lnSpc>
                <a:spcPct val="175000"/>
              </a:lnSpc>
            </a:pPr>
            <a:r>
              <a:rPr lang="en-US" altLang="zh-CN" sz="2800" dirty="0">
                <a:solidFill>
                  <a:srgbClr val="324857"/>
                </a:solidFill>
                <a:latin typeface="微软雅黑" panose="020B0503020204020204" pitchFamily="34" charset="-122"/>
                <a:ea typeface="微软雅黑" panose="020B0503020204020204" pitchFamily="34" charset="-122"/>
              </a:rPr>
              <a:t>02.</a:t>
            </a:r>
            <a:r>
              <a:rPr lang="zh-CN" altLang="en-US" sz="2800" dirty="0">
                <a:solidFill>
                  <a:srgbClr val="324857"/>
                </a:solidFill>
                <a:latin typeface="微软雅黑" panose="020B0503020204020204" pitchFamily="34" charset="-122"/>
                <a:ea typeface="微软雅黑" panose="020B0503020204020204" pitchFamily="34" charset="-122"/>
              </a:rPr>
              <a:t>思路与研究方法</a:t>
            </a:r>
            <a:endParaRPr lang="zh-CN" altLang="en-US" sz="2800" dirty="0">
              <a:solidFill>
                <a:srgbClr val="32485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459872" y="565610"/>
            <a:ext cx="5022106" cy="338554"/>
          </a:xfrm>
          <a:prstGeom prst="snip1Rect">
            <a:avLst>
              <a:gd name="adj" fmla="val 0"/>
            </a:avLst>
          </a:prstGeom>
          <a:noFill/>
          <a:ln w="28575">
            <a:noFill/>
          </a:ln>
        </p:spPr>
        <p:txBody>
          <a:bodyPr wrap="square" rtlCol="0">
            <a:spAutoFit/>
          </a:bodyPr>
          <a:lstStyle/>
          <a:p>
            <a:r>
              <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rPr>
              <a:t> RESEARCH IDEAS AND METHODS</a:t>
            </a:r>
            <a:endParaRPr lang="en-US" altLang="zh-CN" sz="1600" dirty="0">
              <a:solidFill>
                <a:srgbClr val="324857"/>
              </a:solidFill>
              <a:latin typeface="Arial" panose="020B0604020202020204" pitchFamily="34" charset="0"/>
              <a:ea typeface="方正清刻本悦宋简体" panose="02000000000000000000" pitchFamily="2" charset="-122"/>
              <a:cs typeface="Arial" panose="020B0604020202020204" pitchFamily="34" charset="0"/>
            </a:endParaRPr>
          </a:p>
        </p:txBody>
      </p:sp>
      <p:grpSp>
        <p:nvGrpSpPr>
          <p:cNvPr id="11" name="组合 10"/>
          <p:cNvGrpSpPr/>
          <p:nvPr/>
        </p:nvGrpSpPr>
        <p:grpSpPr>
          <a:xfrm>
            <a:off x="1528301" y="1504408"/>
            <a:ext cx="9139700" cy="4880998"/>
            <a:chOff x="1391478" y="1746531"/>
            <a:chExt cx="9413345" cy="5027137"/>
          </a:xfrm>
        </p:grpSpPr>
        <p:sp>
          <p:nvSpPr>
            <p:cNvPr id="12" name="Freeform 5"/>
            <p:cNvSpPr/>
            <p:nvPr/>
          </p:nvSpPr>
          <p:spPr bwMode="auto">
            <a:xfrm>
              <a:off x="5825068" y="3918283"/>
              <a:ext cx="541867" cy="2169584"/>
            </a:xfrm>
            <a:custGeom>
              <a:avLst/>
              <a:gdLst>
                <a:gd name="T0" fmla="*/ 0 w 62"/>
                <a:gd name="T1" fmla="*/ 0 h 250"/>
                <a:gd name="T2" fmla="*/ 0 w 62"/>
                <a:gd name="T3" fmla="*/ 250 h 250"/>
                <a:gd name="T4" fmla="*/ 29 w 62"/>
                <a:gd name="T5" fmla="*/ 242 h 250"/>
                <a:gd name="T6" fmla="*/ 62 w 62"/>
                <a:gd name="T7" fmla="*/ 250 h 250"/>
                <a:gd name="T8" fmla="*/ 62 w 62"/>
                <a:gd name="T9" fmla="*/ 0 h 250"/>
                <a:gd name="T10" fmla="*/ 0 w 62"/>
                <a:gd name="T11" fmla="*/ 0 h 250"/>
              </a:gdLst>
              <a:ahLst/>
              <a:cxnLst>
                <a:cxn ang="0">
                  <a:pos x="T0" y="T1"/>
                </a:cxn>
                <a:cxn ang="0">
                  <a:pos x="T2" y="T3"/>
                </a:cxn>
                <a:cxn ang="0">
                  <a:pos x="T4" y="T5"/>
                </a:cxn>
                <a:cxn ang="0">
                  <a:pos x="T6" y="T7"/>
                </a:cxn>
                <a:cxn ang="0">
                  <a:pos x="T8" y="T9"/>
                </a:cxn>
                <a:cxn ang="0">
                  <a:pos x="T10" y="T11"/>
                </a:cxn>
              </a:cxnLst>
              <a:rect l="0" t="0" r="r" b="b"/>
              <a:pathLst>
                <a:path w="62" h="250">
                  <a:moveTo>
                    <a:pt x="0" y="0"/>
                  </a:moveTo>
                  <a:cubicBezTo>
                    <a:pt x="0" y="250"/>
                    <a:pt x="0" y="250"/>
                    <a:pt x="0" y="250"/>
                  </a:cubicBezTo>
                  <a:cubicBezTo>
                    <a:pt x="13" y="250"/>
                    <a:pt x="17" y="242"/>
                    <a:pt x="29" y="242"/>
                  </a:cubicBezTo>
                  <a:cubicBezTo>
                    <a:pt x="41" y="242"/>
                    <a:pt x="48" y="250"/>
                    <a:pt x="62" y="250"/>
                  </a:cubicBezTo>
                  <a:cubicBezTo>
                    <a:pt x="62" y="0"/>
                    <a:pt x="62" y="0"/>
                    <a:pt x="62" y="0"/>
                  </a:cubicBezTo>
                  <a:lnTo>
                    <a:pt x="0" y="0"/>
                  </a:lnTo>
                  <a:close/>
                </a:path>
              </a:pathLst>
            </a:custGeom>
            <a:solidFill>
              <a:srgbClr val="5E86A2"/>
            </a:solidFill>
            <a:ln w="6350" cap="flat">
              <a:noFill/>
              <a:prstDash val="solid"/>
              <a:miter lim="800000"/>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13" name="Freeform 6"/>
            <p:cNvSpPr/>
            <p:nvPr/>
          </p:nvSpPr>
          <p:spPr bwMode="auto">
            <a:xfrm>
              <a:off x="5598585" y="3918283"/>
              <a:ext cx="226484" cy="2169584"/>
            </a:xfrm>
            <a:custGeom>
              <a:avLst/>
              <a:gdLst>
                <a:gd name="T0" fmla="*/ 0 w 26"/>
                <a:gd name="T1" fmla="*/ 0 h 250"/>
                <a:gd name="T2" fmla="*/ 0 w 26"/>
                <a:gd name="T3" fmla="*/ 242 h 250"/>
                <a:gd name="T4" fmla="*/ 0 w 26"/>
                <a:gd name="T5" fmla="*/ 243 h 250"/>
                <a:gd name="T6" fmla="*/ 26 w 26"/>
                <a:gd name="T7" fmla="*/ 250 h 250"/>
                <a:gd name="T8" fmla="*/ 26 w 26"/>
                <a:gd name="T9" fmla="*/ 0 h 250"/>
                <a:gd name="T10" fmla="*/ 0 w 26"/>
                <a:gd name="T11" fmla="*/ 0 h 250"/>
              </a:gdLst>
              <a:ahLst/>
              <a:cxnLst>
                <a:cxn ang="0">
                  <a:pos x="T0" y="T1"/>
                </a:cxn>
                <a:cxn ang="0">
                  <a:pos x="T2" y="T3"/>
                </a:cxn>
                <a:cxn ang="0">
                  <a:pos x="T4" y="T5"/>
                </a:cxn>
                <a:cxn ang="0">
                  <a:pos x="T6" y="T7"/>
                </a:cxn>
                <a:cxn ang="0">
                  <a:pos x="T8" y="T9"/>
                </a:cxn>
                <a:cxn ang="0">
                  <a:pos x="T10" y="T11"/>
                </a:cxn>
              </a:cxnLst>
              <a:rect l="0" t="0" r="r" b="b"/>
              <a:pathLst>
                <a:path w="26" h="250">
                  <a:moveTo>
                    <a:pt x="0" y="0"/>
                  </a:moveTo>
                  <a:cubicBezTo>
                    <a:pt x="0" y="242"/>
                    <a:pt x="0" y="242"/>
                    <a:pt x="0" y="242"/>
                  </a:cubicBezTo>
                  <a:cubicBezTo>
                    <a:pt x="0" y="243"/>
                    <a:pt x="0" y="243"/>
                    <a:pt x="0" y="243"/>
                  </a:cubicBezTo>
                  <a:cubicBezTo>
                    <a:pt x="9" y="244"/>
                    <a:pt x="15" y="250"/>
                    <a:pt x="26" y="250"/>
                  </a:cubicBezTo>
                  <a:cubicBezTo>
                    <a:pt x="26" y="0"/>
                    <a:pt x="26" y="0"/>
                    <a:pt x="26" y="0"/>
                  </a:cubicBezTo>
                  <a:lnTo>
                    <a:pt x="0" y="0"/>
                  </a:lnTo>
                  <a:close/>
                </a:path>
              </a:pathLst>
            </a:custGeom>
            <a:solidFill>
              <a:srgbClr val="324857"/>
            </a:solidFill>
            <a:ln w="6350" cap="flat">
              <a:noFill/>
              <a:prstDash val="solid"/>
              <a:miter lim="800000"/>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14" name="Freeform 7"/>
            <p:cNvSpPr/>
            <p:nvPr/>
          </p:nvSpPr>
          <p:spPr bwMode="auto">
            <a:xfrm>
              <a:off x="6366935" y="3918283"/>
              <a:ext cx="226484" cy="2169584"/>
            </a:xfrm>
            <a:custGeom>
              <a:avLst/>
              <a:gdLst>
                <a:gd name="T0" fmla="*/ 0 w 26"/>
                <a:gd name="T1" fmla="*/ 0 h 250"/>
                <a:gd name="T2" fmla="*/ 0 w 26"/>
                <a:gd name="T3" fmla="*/ 250 h 250"/>
                <a:gd name="T4" fmla="*/ 26 w 26"/>
                <a:gd name="T5" fmla="*/ 243 h 250"/>
                <a:gd name="T6" fmla="*/ 26 w 26"/>
                <a:gd name="T7" fmla="*/ 242 h 250"/>
                <a:gd name="T8" fmla="*/ 26 w 26"/>
                <a:gd name="T9" fmla="*/ 0 h 250"/>
                <a:gd name="T10" fmla="*/ 0 w 26"/>
                <a:gd name="T11" fmla="*/ 0 h 250"/>
              </a:gdLst>
              <a:ahLst/>
              <a:cxnLst>
                <a:cxn ang="0">
                  <a:pos x="T0" y="T1"/>
                </a:cxn>
                <a:cxn ang="0">
                  <a:pos x="T2" y="T3"/>
                </a:cxn>
                <a:cxn ang="0">
                  <a:pos x="T4" y="T5"/>
                </a:cxn>
                <a:cxn ang="0">
                  <a:pos x="T6" y="T7"/>
                </a:cxn>
                <a:cxn ang="0">
                  <a:pos x="T8" y="T9"/>
                </a:cxn>
                <a:cxn ang="0">
                  <a:pos x="T10" y="T11"/>
                </a:cxn>
              </a:cxnLst>
              <a:rect l="0" t="0" r="r" b="b"/>
              <a:pathLst>
                <a:path w="26" h="250">
                  <a:moveTo>
                    <a:pt x="0" y="0"/>
                  </a:moveTo>
                  <a:cubicBezTo>
                    <a:pt x="0" y="250"/>
                    <a:pt x="0" y="250"/>
                    <a:pt x="0" y="250"/>
                  </a:cubicBezTo>
                  <a:cubicBezTo>
                    <a:pt x="12" y="250"/>
                    <a:pt x="15" y="243"/>
                    <a:pt x="26" y="243"/>
                  </a:cubicBezTo>
                  <a:cubicBezTo>
                    <a:pt x="26" y="242"/>
                    <a:pt x="26" y="242"/>
                    <a:pt x="26" y="242"/>
                  </a:cubicBezTo>
                  <a:cubicBezTo>
                    <a:pt x="26" y="0"/>
                    <a:pt x="26" y="0"/>
                    <a:pt x="26" y="0"/>
                  </a:cubicBezTo>
                  <a:lnTo>
                    <a:pt x="0" y="0"/>
                  </a:lnTo>
                  <a:close/>
                </a:path>
              </a:pathLst>
            </a:custGeom>
            <a:solidFill>
              <a:srgbClr val="324857"/>
            </a:solidFill>
            <a:ln w="6350" cap="flat">
              <a:noFill/>
              <a:prstDash val="solid"/>
              <a:miter lim="800000"/>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15" name="Rectangle 8"/>
            <p:cNvSpPr>
              <a:spLocks noChangeArrowheads="1"/>
            </p:cNvSpPr>
            <p:nvPr/>
          </p:nvSpPr>
          <p:spPr bwMode="auto">
            <a:xfrm>
              <a:off x="5825068" y="1746532"/>
              <a:ext cx="541867" cy="2442733"/>
            </a:xfrm>
            <a:prstGeom prst="rect">
              <a:avLst/>
            </a:prstGeom>
            <a:solidFill>
              <a:srgbClr val="5E86A2"/>
            </a:solidFill>
            <a:ln w="6350" cap="flat">
              <a:noFill/>
              <a:prstDash val="solid"/>
              <a:miter lim="800000"/>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16" name="Freeform 11"/>
            <p:cNvSpPr/>
            <p:nvPr/>
          </p:nvSpPr>
          <p:spPr bwMode="auto">
            <a:xfrm>
              <a:off x="5598585" y="6018017"/>
              <a:ext cx="994833" cy="755651"/>
            </a:xfrm>
            <a:custGeom>
              <a:avLst/>
              <a:gdLst>
                <a:gd name="T0" fmla="*/ 114 w 114"/>
                <a:gd name="T1" fmla="*/ 1 h 87"/>
                <a:gd name="T2" fmla="*/ 88 w 114"/>
                <a:gd name="T3" fmla="*/ 8 h 87"/>
                <a:gd name="T4" fmla="*/ 55 w 114"/>
                <a:gd name="T5" fmla="*/ 0 h 87"/>
                <a:gd name="T6" fmla="*/ 26 w 114"/>
                <a:gd name="T7" fmla="*/ 8 h 87"/>
                <a:gd name="T8" fmla="*/ 0 w 114"/>
                <a:gd name="T9" fmla="*/ 1 h 87"/>
                <a:gd name="T10" fmla="*/ 53 w 114"/>
                <a:gd name="T11" fmla="*/ 83 h 87"/>
                <a:gd name="T12" fmla="*/ 61 w 114"/>
                <a:gd name="T13" fmla="*/ 83 h 87"/>
                <a:gd name="T14" fmla="*/ 114 w 114"/>
                <a:gd name="T15" fmla="*/ 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87">
                  <a:moveTo>
                    <a:pt x="114" y="1"/>
                  </a:moveTo>
                  <a:cubicBezTo>
                    <a:pt x="103" y="1"/>
                    <a:pt x="100" y="8"/>
                    <a:pt x="88" y="8"/>
                  </a:cubicBezTo>
                  <a:cubicBezTo>
                    <a:pt x="74" y="8"/>
                    <a:pt x="67" y="0"/>
                    <a:pt x="55" y="0"/>
                  </a:cubicBezTo>
                  <a:cubicBezTo>
                    <a:pt x="43" y="0"/>
                    <a:pt x="39" y="8"/>
                    <a:pt x="26" y="8"/>
                  </a:cubicBezTo>
                  <a:cubicBezTo>
                    <a:pt x="15" y="8"/>
                    <a:pt x="9" y="2"/>
                    <a:pt x="0" y="1"/>
                  </a:cubicBezTo>
                  <a:cubicBezTo>
                    <a:pt x="53" y="83"/>
                    <a:pt x="53" y="83"/>
                    <a:pt x="53" y="83"/>
                  </a:cubicBezTo>
                  <a:cubicBezTo>
                    <a:pt x="55" y="87"/>
                    <a:pt x="59" y="87"/>
                    <a:pt x="61" y="83"/>
                  </a:cubicBezTo>
                  <a:lnTo>
                    <a:pt x="114" y="1"/>
                  </a:lnTo>
                  <a:close/>
                </a:path>
              </a:pathLst>
            </a:custGeom>
            <a:solidFill>
              <a:srgbClr val="DCC9A4"/>
            </a:solidFill>
            <a:ln w="6350" cap="flat">
              <a:noFill/>
              <a:prstDash val="solid"/>
              <a:miter lim="800000"/>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17" name="Freeform 12"/>
            <p:cNvSpPr/>
            <p:nvPr/>
          </p:nvSpPr>
          <p:spPr bwMode="auto">
            <a:xfrm>
              <a:off x="5973235" y="6608567"/>
              <a:ext cx="226484" cy="165100"/>
            </a:xfrm>
            <a:custGeom>
              <a:avLst/>
              <a:gdLst>
                <a:gd name="T0" fmla="*/ 0 w 26"/>
                <a:gd name="T1" fmla="*/ 0 h 19"/>
                <a:gd name="T2" fmla="*/ 10 w 26"/>
                <a:gd name="T3" fmla="*/ 15 h 19"/>
                <a:gd name="T4" fmla="*/ 18 w 26"/>
                <a:gd name="T5" fmla="*/ 15 h 19"/>
                <a:gd name="T6" fmla="*/ 26 w 26"/>
                <a:gd name="T7" fmla="*/ 4 h 19"/>
                <a:gd name="T8" fmla="*/ 3 w 26"/>
                <a:gd name="T9" fmla="*/ 0 h 19"/>
                <a:gd name="T10" fmla="*/ 0 w 26"/>
                <a:gd name="T11" fmla="*/ 0 h 19"/>
              </a:gdLst>
              <a:ahLst/>
              <a:cxnLst>
                <a:cxn ang="0">
                  <a:pos x="T0" y="T1"/>
                </a:cxn>
                <a:cxn ang="0">
                  <a:pos x="T2" y="T3"/>
                </a:cxn>
                <a:cxn ang="0">
                  <a:pos x="T4" y="T5"/>
                </a:cxn>
                <a:cxn ang="0">
                  <a:pos x="T6" y="T7"/>
                </a:cxn>
                <a:cxn ang="0">
                  <a:pos x="T8" y="T9"/>
                </a:cxn>
                <a:cxn ang="0">
                  <a:pos x="T10" y="T11"/>
                </a:cxn>
              </a:cxnLst>
              <a:rect l="0" t="0" r="r" b="b"/>
              <a:pathLst>
                <a:path w="26" h="19">
                  <a:moveTo>
                    <a:pt x="0" y="0"/>
                  </a:moveTo>
                  <a:cubicBezTo>
                    <a:pt x="10" y="15"/>
                    <a:pt x="10" y="15"/>
                    <a:pt x="10" y="15"/>
                  </a:cubicBezTo>
                  <a:cubicBezTo>
                    <a:pt x="12" y="19"/>
                    <a:pt x="16" y="19"/>
                    <a:pt x="18" y="15"/>
                  </a:cubicBezTo>
                  <a:cubicBezTo>
                    <a:pt x="26" y="4"/>
                    <a:pt x="26" y="4"/>
                    <a:pt x="26" y="4"/>
                  </a:cubicBezTo>
                  <a:cubicBezTo>
                    <a:pt x="17" y="3"/>
                    <a:pt x="11" y="0"/>
                    <a:pt x="3" y="0"/>
                  </a:cubicBezTo>
                  <a:cubicBezTo>
                    <a:pt x="2" y="0"/>
                    <a:pt x="1" y="0"/>
                    <a:pt x="0" y="0"/>
                  </a:cubicBezTo>
                  <a:close/>
                </a:path>
              </a:pathLst>
            </a:custGeom>
            <a:solidFill>
              <a:schemeClr val="tx1"/>
            </a:solidFill>
            <a:ln w="6350" cap="flat">
              <a:noFill/>
              <a:prstDash val="solid"/>
              <a:miter lim="800000"/>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18" name="Freeform 9"/>
            <p:cNvSpPr/>
            <p:nvPr/>
          </p:nvSpPr>
          <p:spPr bwMode="auto">
            <a:xfrm>
              <a:off x="1391478" y="2562623"/>
              <a:ext cx="4433591" cy="1766612"/>
            </a:xfrm>
            <a:custGeom>
              <a:avLst/>
              <a:gdLst>
                <a:gd name="T0" fmla="*/ 0 w 26"/>
                <a:gd name="T1" fmla="*/ 0 h 84"/>
                <a:gd name="T2" fmla="*/ 0 w 26"/>
                <a:gd name="T3" fmla="*/ 84 h 84"/>
                <a:gd name="T4" fmla="*/ 0 w 26"/>
                <a:gd name="T5" fmla="*/ 84 h 84"/>
                <a:gd name="T6" fmla="*/ 26 w 26"/>
                <a:gd name="T7" fmla="*/ 84 h 84"/>
                <a:gd name="T8" fmla="*/ 26 w 26"/>
                <a:gd name="T9" fmla="*/ 0 h 84"/>
                <a:gd name="T10" fmla="*/ 0 w 26"/>
                <a:gd name="T11" fmla="*/ 0 h 84"/>
              </a:gdLst>
              <a:ahLst/>
              <a:cxnLst>
                <a:cxn ang="0">
                  <a:pos x="T0" y="T1"/>
                </a:cxn>
                <a:cxn ang="0">
                  <a:pos x="T2" y="T3"/>
                </a:cxn>
                <a:cxn ang="0">
                  <a:pos x="T4" y="T5"/>
                </a:cxn>
                <a:cxn ang="0">
                  <a:pos x="T6" y="T7"/>
                </a:cxn>
                <a:cxn ang="0">
                  <a:pos x="T8" y="T9"/>
                </a:cxn>
                <a:cxn ang="0">
                  <a:pos x="T10" y="T11"/>
                </a:cxn>
              </a:cxnLst>
              <a:rect l="0" t="0" r="r" b="b"/>
              <a:pathLst>
                <a:path w="26" h="84">
                  <a:moveTo>
                    <a:pt x="0" y="0"/>
                  </a:moveTo>
                  <a:cubicBezTo>
                    <a:pt x="0" y="84"/>
                    <a:pt x="0" y="84"/>
                    <a:pt x="0" y="84"/>
                  </a:cubicBezTo>
                  <a:cubicBezTo>
                    <a:pt x="0" y="84"/>
                    <a:pt x="0" y="84"/>
                    <a:pt x="0" y="84"/>
                  </a:cubicBezTo>
                  <a:cubicBezTo>
                    <a:pt x="0" y="84"/>
                    <a:pt x="26" y="84"/>
                    <a:pt x="26" y="84"/>
                  </a:cubicBezTo>
                  <a:cubicBezTo>
                    <a:pt x="26" y="0"/>
                    <a:pt x="26" y="0"/>
                    <a:pt x="26" y="0"/>
                  </a:cubicBezTo>
                  <a:lnTo>
                    <a:pt x="0" y="0"/>
                  </a:lnTo>
                  <a:close/>
                </a:path>
              </a:pathLst>
            </a:custGeom>
            <a:solidFill>
              <a:srgbClr val="324857"/>
            </a:solidFill>
            <a:ln w="6350" cap="flat">
              <a:noFill/>
              <a:prstDash val="solid"/>
              <a:miter lim="800000"/>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19" name="Freeform 10"/>
            <p:cNvSpPr/>
            <p:nvPr/>
          </p:nvSpPr>
          <p:spPr bwMode="auto">
            <a:xfrm>
              <a:off x="6366935" y="3327444"/>
              <a:ext cx="4437888" cy="1622021"/>
            </a:xfrm>
            <a:custGeom>
              <a:avLst/>
              <a:gdLst>
                <a:gd name="T0" fmla="*/ 0 w 26"/>
                <a:gd name="T1" fmla="*/ 0 h 84"/>
                <a:gd name="T2" fmla="*/ 0 w 26"/>
                <a:gd name="T3" fmla="*/ 84 h 84"/>
                <a:gd name="T4" fmla="*/ 26 w 26"/>
                <a:gd name="T5" fmla="*/ 84 h 84"/>
                <a:gd name="T6" fmla="*/ 26 w 26"/>
                <a:gd name="T7" fmla="*/ 84 h 84"/>
                <a:gd name="T8" fmla="*/ 26 w 26"/>
                <a:gd name="T9" fmla="*/ 0 h 84"/>
                <a:gd name="T10" fmla="*/ 0 w 26"/>
                <a:gd name="T11" fmla="*/ 0 h 84"/>
              </a:gdLst>
              <a:ahLst/>
              <a:cxnLst>
                <a:cxn ang="0">
                  <a:pos x="T0" y="T1"/>
                </a:cxn>
                <a:cxn ang="0">
                  <a:pos x="T2" y="T3"/>
                </a:cxn>
                <a:cxn ang="0">
                  <a:pos x="T4" y="T5"/>
                </a:cxn>
                <a:cxn ang="0">
                  <a:pos x="T6" y="T7"/>
                </a:cxn>
                <a:cxn ang="0">
                  <a:pos x="T8" y="T9"/>
                </a:cxn>
                <a:cxn ang="0">
                  <a:pos x="T10" y="T11"/>
                </a:cxn>
              </a:cxnLst>
              <a:rect l="0" t="0" r="r" b="b"/>
              <a:pathLst>
                <a:path w="26" h="84">
                  <a:moveTo>
                    <a:pt x="0" y="0"/>
                  </a:moveTo>
                  <a:cubicBezTo>
                    <a:pt x="0" y="84"/>
                    <a:pt x="0" y="84"/>
                    <a:pt x="0" y="84"/>
                  </a:cubicBezTo>
                  <a:cubicBezTo>
                    <a:pt x="0" y="84"/>
                    <a:pt x="15" y="84"/>
                    <a:pt x="26" y="84"/>
                  </a:cubicBezTo>
                  <a:cubicBezTo>
                    <a:pt x="26" y="84"/>
                    <a:pt x="26" y="84"/>
                    <a:pt x="26" y="84"/>
                  </a:cubicBezTo>
                  <a:cubicBezTo>
                    <a:pt x="26" y="0"/>
                    <a:pt x="26" y="0"/>
                    <a:pt x="26" y="0"/>
                  </a:cubicBezTo>
                  <a:lnTo>
                    <a:pt x="0" y="0"/>
                  </a:lnTo>
                  <a:close/>
                </a:path>
              </a:pathLst>
            </a:custGeom>
            <a:solidFill>
              <a:srgbClr val="324857"/>
            </a:solidFill>
            <a:ln w="6350" cap="flat">
              <a:noFill/>
              <a:prstDash val="solid"/>
              <a:miter lim="800000"/>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20" name="Freeform 10"/>
            <p:cNvSpPr/>
            <p:nvPr/>
          </p:nvSpPr>
          <p:spPr bwMode="auto">
            <a:xfrm>
              <a:off x="5825069" y="1746531"/>
              <a:ext cx="4399391" cy="1584176"/>
            </a:xfrm>
            <a:custGeom>
              <a:avLst/>
              <a:gdLst>
                <a:gd name="T0" fmla="*/ 0 w 26"/>
                <a:gd name="T1" fmla="*/ 0 h 84"/>
                <a:gd name="T2" fmla="*/ 0 w 26"/>
                <a:gd name="T3" fmla="*/ 84 h 84"/>
                <a:gd name="T4" fmla="*/ 26 w 26"/>
                <a:gd name="T5" fmla="*/ 84 h 84"/>
                <a:gd name="T6" fmla="*/ 26 w 26"/>
                <a:gd name="T7" fmla="*/ 84 h 84"/>
                <a:gd name="T8" fmla="*/ 26 w 26"/>
                <a:gd name="T9" fmla="*/ 0 h 84"/>
                <a:gd name="T10" fmla="*/ 0 w 26"/>
                <a:gd name="T11" fmla="*/ 0 h 84"/>
              </a:gdLst>
              <a:ahLst/>
              <a:cxnLst>
                <a:cxn ang="0">
                  <a:pos x="T0" y="T1"/>
                </a:cxn>
                <a:cxn ang="0">
                  <a:pos x="T2" y="T3"/>
                </a:cxn>
                <a:cxn ang="0">
                  <a:pos x="T4" y="T5"/>
                </a:cxn>
                <a:cxn ang="0">
                  <a:pos x="T6" y="T7"/>
                </a:cxn>
                <a:cxn ang="0">
                  <a:pos x="T8" y="T9"/>
                </a:cxn>
                <a:cxn ang="0">
                  <a:pos x="T10" y="T11"/>
                </a:cxn>
              </a:cxnLst>
              <a:rect l="0" t="0" r="r" b="b"/>
              <a:pathLst>
                <a:path w="26" h="84">
                  <a:moveTo>
                    <a:pt x="0" y="0"/>
                  </a:moveTo>
                  <a:cubicBezTo>
                    <a:pt x="0" y="84"/>
                    <a:pt x="0" y="84"/>
                    <a:pt x="0" y="84"/>
                  </a:cubicBezTo>
                  <a:cubicBezTo>
                    <a:pt x="0" y="84"/>
                    <a:pt x="15" y="84"/>
                    <a:pt x="26" y="84"/>
                  </a:cubicBezTo>
                  <a:cubicBezTo>
                    <a:pt x="26" y="84"/>
                    <a:pt x="26" y="84"/>
                    <a:pt x="26" y="84"/>
                  </a:cubicBezTo>
                  <a:cubicBezTo>
                    <a:pt x="26" y="0"/>
                    <a:pt x="26" y="0"/>
                    <a:pt x="26" y="0"/>
                  </a:cubicBezTo>
                  <a:lnTo>
                    <a:pt x="0" y="0"/>
                  </a:lnTo>
                  <a:close/>
                </a:path>
              </a:pathLst>
            </a:custGeom>
            <a:solidFill>
              <a:srgbClr val="5E86A2"/>
            </a:solidFill>
            <a:ln w="6350" cap="flat">
              <a:noFill/>
              <a:prstDash val="solid"/>
              <a:miter lim="800000"/>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21" name="Rectangle 20"/>
            <p:cNvSpPr/>
            <p:nvPr/>
          </p:nvSpPr>
          <p:spPr>
            <a:xfrm>
              <a:off x="6037325" y="1842542"/>
              <a:ext cx="1786867" cy="92333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t" anchorCtr="0">
              <a:spAutoFit/>
            </a:bodyPr>
            <a:lstStyle/>
            <a:p>
              <a:r>
                <a:rPr lang="en-US" sz="6000" dirty="0">
                  <a:cs typeface="+mn-ea"/>
                  <a:sym typeface="+mn-lt"/>
                </a:rPr>
                <a:t>02</a:t>
              </a:r>
              <a:endParaRPr lang="en-US" sz="6000" dirty="0">
                <a:cs typeface="+mn-ea"/>
                <a:sym typeface="+mn-lt"/>
              </a:endParaRPr>
            </a:p>
          </p:txBody>
        </p:sp>
        <p:sp>
          <p:nvSpPr>
            <p:cNvPr id="22" name="Rectangle 21"/>
            <p:cNvSpPr/>
            <p:nvPr/>
          </p:nvSpPr>
          <p:spPr>
            <a:xfrm>
              <a:off x="3877085" y="2655989"/>
              <a:ext cx="1786867" cy="92333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t" anchorCtr="0">
              <a:spAutoFit/>
            </a:bodyPr>
            <a:lstStyle/>
            <a:p>
              <a:pPr algn="r"/>
              <a:r>
                <a:rPr lang="en-US" sz="6000" dirty="0">
                  <a:cs typeface="+mn-ea"/>
                  <a:sym typeface="+mn-lt"/>
                </a:rPr>
                <a:t>01</a:t>
              </a:r>
              <a:endParaRPr lang="en-US" sz="6000" dirty="0">
                <a:cs typeface="+mn-ea"/>
                <a:sym typeface="+mn-lt"/>
              </a:endParaRPr>
            </a:p>
          </p:txBody>
        </p:sp>
        <p:sp>
          <p:nvSpPr>
            <p:cNvPr id="23" name="Rectangle 22"/>
            <p:cNvSpPr/>
            <p:nvPr/>
          </p:nvSpPr>
          <p:spPr>
            <a:xfrm>
              <a:off x="6584353" y="3466878"/>
              <a:ext cx="1786867" cy="92333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t" anchorCtr="0">
              <a:spAutoFit/>
            </a:bodyPr>
            <a:lstStyle/>
            <a:p>
              <a:r>
                <a:rPr lang="en-US" sz="6000" dirty="0">
                  <a:cs typeface="+mn-ea"/>
                  <a:sym typeface="+mn-lt"/>
                </a:rPr>
                <a:t>03</a:t>
              </a:r>
              <a:endParaRPr lang="en-US" sz="6000" dirty="0">
                <a:cs typeface="+mn-ea"/>
                <a:sym typeface="+mn-lt"/>
              </a:endParaRPr>
            </a:p>
          </p:txBody>
        </p:sp>
        <p:sp>
          <p:nvSpPr>
            <p:cNvPr id="24" name="Freeform 147"/>
            <p:cNvSpPr>
              <a:spLocks noEditPoints="1"/>
            </p:cNvSpPr>
            <p:nvPr/>
          </p:nvSpPr>
          <p:spPr bwMode="auto">
            <a:xfrm>
              <a:off x="9446861" y="2464086"/>
              <a:ext cx="517039" cy="653097"/>
            </a:xfrm>
            <a:custGeom>
              <a:avLst/>
              <a:gdLst>
                <a:gd name="T0" fmla="*/ 484 w 800"/>
                <a:gd name="T1" fmla="*/ 0 h 1011"/>
                <a:gd name="T2" fmla="*/ 463 w 800"/>
                <a:gd name="T3" fmla="*/ 990 h 1011"/>
                <a:gd name="T4" fmla="*/ 779 w 800"/>
                <a:gd name="T5" fmla="*/ 1011 h 1011"/>
                <a:gd name="T6" fmla="*/ 800 w 800"/>
                <a:gd name="T7" fmla="*/ 21 h 1011"/>
                <a:gd name="T8" fmla="*/ 758 w 800"/>
                <a:gd name="T9" fmla="*/ 969 h 1011"/>
                <a:gd name="T10" fmla="*/ 505 w 800"/>
                <a:gd name="T11" fmla="*/ 843 h 1011"/>
                <a:gd name="T12" fmla="*/ 589 w 800"/>
                <a:gd name="T13" fmla="*/ 800 h 1011"/>
                <a:gd name="T14" fmla="*/ 505 w 800"/>
                <a:gd name="T15" fmla="*/ 716 h 1011"/>
                <a:gd name="T16" fmla="*/ 589 w 800"/>
                <a:gd name="T17" fmla="*/ 674 h 1011"/>
                <a:gd name="T18" fmla="*/ 505 w 800"/>
                <a:gd name="T19" fmla="*/ 590 h 1011"/>
                <a:gd name="T20" fmla="*/ 589 w 800"/>
                <a:gd name="T21" fmla="*/ 548 h 1011"/>
                <a:gd name="T22" fmla="*/ 505 w 800"/>
                <a:gd name="T23" fmla="*/ 464 h 1011"/>
                <a:gd name="T24" fmla="*/ 589 w 800"/>
                <a:gd name="T25" fmla="*/ 421 h 1011"/>
                <a:gd name="T26" fmla="*/ 505 w 800"/>
                <a:gd name="T27" fmla="*/ 337 h 1011"/>
                <a:gd name="T28" fmla="*/ 589 w 800"/>
                <a:gd name="T29" fmla="*/ 295 h 1011"/>
                <a:gd name="T30" fmla="*/ 505 w 800"/>
                <a:gd name="T31" fmla="*/ 211 h 1011"/>
                <a:gd name="T32" fmla="*/ 589 w 800"/>
                <a:gd name="T33" fmla="*/ 169 h 1011"/>
                <a:gd name="T34" fmla="*/ 505 w 800"/>
                <a:gd name="T35" fmla="*/ 43 h 1011"/>
                <a:gd name="T36" fmla="*/ 758 w 800"/>
                <a:gd name="T37" fmla="*/ 969 h 1011"/>
                <a:gd name="T38" fmla="*/ 130 w 800"/>
                <a:gd name="T39" fmla="*/ 52 h 1011"/>
                <a:gd name="T40" fmla="*/ 0 w 800"/>
                <a:gd name="T41" fmla="*/ 253 h 1011"/>
                <a:gd name="T42" fmla="*/ 105 w 800"/>
                <a:gd name="T43" fmla="*/ 969 h 1011"/>
                <a:gd name="T44" fmla="*/ 295 w 800"/>
                <a:gd name="T45" fmla="*/ 864 h 1011"/>
                <a:gd name="T46" fmla="*/ 291 w 800"/>
                <a:gd name="T47" fmla="*/ 241 h 1011"/>
                <a:gd name="T48" fmla="*/ 147 w 800"/>
                <a:gd name="T49" fmla="*/ 102 h 1011"/>
                <a:gd name="T50" fmla="*/ 117 w 800"/>
                <a:gd name="T51" fmla="*/ 148 h 1011"/>
                <a:gd name="T52" fmla="*/ 42 w 800"/>
                <a:gd name="T53" fmla="*/ 347 h 1011"/>
                <a:gd name="T54" fmla="*/ 84 w 800"/>
                <a:gd name="T55" fmla="*/ 716 h 1011"/>
                <a:gd name="T56" fmla="*/ 42 w 800"/>
                <a:gd name="T57" fmla="*/ 347 h 1011"/>
                <a:gd name="T58" fmla="*/ 189 w 800"/>
                <a:gd name="T59" fmla="*/ 927 h 1011"/>
                <a:gd name="T60" fmla="*/ 42 w 800"/>
                <a:gd name="T61" fmla="*/ 864 h 1011"/>
                <a:gd name="T62" fmla="*/ 253 w 800"/>
                <a:gd name="T63" fmla="*/ 843 h 1011"/>
                <a:gd name="T64" fmla="*/ 253 w 800"/>
                <a:gd name="T65" fmla="*/ 800 h 1011"/>
                <a:gd name="T66" fmla="*/ 42 w 800"/>
                <a:gd name="T67" fmla="*/ 758 h 1011"/>
                <a:gd name="T68" fmla="*/ 253 w 800"/>
                <a:gd name="T69" fmla="*/ 800 h 1011"/>
                <a:gd name="T70" fmla="*/ 126 w 800"/>
                <a:gd name="T71" fmla="*/ 347 h 1011"/>
                <a:gd name="T72" fmla="*/ 168 w 800"/>
                <a:gd name="T73" fmla="*/ 347 h 1011"/>
                <a:gd name="T74" fmla="*/ 126 w 800"/>
                <a:gd name="T75" fmla="*/ 716 h 1011"/>
                <a:gd name="T76" fmla="*/ 211 w 800"/>
                <a:gd name="T77" fmla="*/ 716 h 1011"/>
                <a:gd name="T78" fmla="*/ 253 w 800"/>
                <a:gd name="T79" fmla="*/ 347 h 1011"/>
                <a:gd name="T80" fmla="*/ 253 w 800"/>
                <a:gd name="T81" fmla="*/ 274 h 1011"/>
                <a:gd name="T82" fmla="*/ 168 w 800"/>
                <a:gd name="T83" fmla="*/ 274 h 1011"/>
                <a:gd name="T84" fmla="*/ 126 w 800"/>
                <a:gd name="T85" fmla="*/ 274 h 1011"/>
                <a:gd name="T86" fmla="*/ 42 w 800"/>
                <a:gd name="T87" fmla="*/ 274 h 1011"/>
                <a:gd name="T88" fmla="*/ 88 w 800"/>
                <a:gd name="T89" fmla="*/ 190 h 1011"/>
                <a:gd name="T90" fmla="*/ 253 w 800"/>
                <a:gd name="T91" fmla="*/ 259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 h="1011">
                  <a:moveTo>
                    <a:pt x="779" y="0"/>
                  </a:moveTo>
                  <a:cubicBezTo>
                    <a:pt x="484" y="0"/>
                    <a:pt x="484" y="0"/>
                    <a:pt x="484" y="0"/>
                  </a:cubicBezTo>
                  <a:cubicBezTo>
                    <a:pt x="473" y="0"/>
                    <a:pt x="463" y="10"/>
                    <a:pt x="463" y="21"/>
                  </a:cubicBezTo>
                  <a:cubicBezTo>
                    <a:pt x="463" y="990"/>
                    <a:pt x="463" y="990"/>
                    <a:pt x="463" y="990"/>
                  </a:cubicBezTo>
                  <a:cubicBezTo>
                    <a:pt x="463" y="1001"/>
                    <a:pt x="473" y="1011"/>
                    <a:pt x="484" y="1011"/>
                  </a:cubicBezTo>
                  <a:cubicBezTo>
                    <a:pt x="779" y="1011"/>
                    <a:pt x="779" y="1011"/>
                    <a:pt x="779" y="1011"/>
                  </a:cubicBezTo>
                  <a:cubicBezTo>
                    <a:pt x="791" y="1011"/>
                    <a:pt x="800" y="1001"/>
                    <a:pt x="800" y="990"/>
                  </a:cubicBezTo>
                  <a:cubicBezTo>
                    <a:pt x="800" y="21"/>
                    <a:pt x="800" y="21"/>
                    <a:pt x="800" y="21"/>
                  </a:cubicBezTo>
                  <a:cubicBezTo>
                    <a:pt x="800" y="10"/>
                    <a:pt x="791" y="0"/>
                    <a:pt x="779" y="0"/>
                  </a:cubicBezTo>
                  <a:close/>
                  <a:moveTo>
                    <a:pt x="758" y="969"/>
                  </a:moveTo>
                  <a:cubicBezTo>
                    <a:pt x="505" y="969"/>
                    <a:pt x="505" y="969"/>
                    <a:pt x="505" y="969"/>
                  </a:cubicBezTo>
                  <a:cubicBezTo>
                    <a:pt x="505" y="843"/>
                    <a:pt x="505" y="843"/>
                    <a:pt x="505" y="843"/>
                  </a:cubicBezTo>
                  <a:cubicBezTo>
                    <a:pt x="589" y="843"/>
                    <a:pt x="589" y="843"/>
                    <a:pt x="589" y="843"/>
                  </a:cubicBezTo>
                  <a:cubicBezTo>
                    <a:pt x="589" y="800"/>
                    <a:pt x="589" y="800"/>
                    <a:pt x="589" y="800"/>
                  </a:cubicBezTo>
                  <a:cubicBezTo>
                    <a:pt x="505" y="800"/>
                    <a:pt x="505" y="800"/>
                    <a:pt x="505" y="800"/>
                  </a:cubicBezTo>
                  <a:cubicBezTo>
                    <a:pt x="505" y="716"/>
                    <a:pt x="505" y="716"/>
                    <a:pt x="505" y="716"/>
                  </a:cubicBezTo>
                  <a:cubicBezTo>
                    <a:pt x="589" y="716"/>
                    <a:pt x="589" y="716"/>
                    <a:pt x="589" y="716"/>
                  </a:cubicBezTo>
                  <a:cubicBezTo>
                    <a:pt x="589" y="674"/>
                    <a:pt x="589" y="674"/>
                    <a:pt x="589" y="674"/>
                  </a:cubicBezTo>
                  <a:cubicBezTo>
                    <a:pt x="505" y="674"/>
                    <a:pt x="505" y="674"/>
                    <a:pt x="505" y="674"/>
                  </a:cubicBezTo>
                  <a:cubicBezTo>
                    <a:pt x="505" y="590"/>
                    <a:pt x="505" y="590"/>
                    <a:pt x="505" y="590"/>
                  </a:cubicBezTo>
                  <a:cubicBezTo>
                    <a:pt x="589" y="590"/>
                    <a:pt x="589" y="590"/>
                    <a:pt x="589" y="590"/>
                  </a:cubicBezTo>
                  <a:cubicBezTo>
                    <a:pt x="589" y="548"/>
                    <a:pt x="589" y="548"/>
                    <a:pt x="589" y="548"/>
                  </a:cubicBezTo>
                  <a:cubicBezTo>
                    <a:pt x="505" y="548"/>
                    <a:pt x="505" y="548"/>
                    <a:pt x="505" y="548"/>
                  </a:cubicBezTo>
                  <a:cubicBezTo>
                    <a:pt x="505" y="464"/>
                    <a:pt x="505" y="464"/>
                    <a:pt x="505" y="464"/>
                  </a:cubicBezTo>
                  <a:cubicBezTo>
                    <a:pt x="589" y="464"/>
                    <a:pt x="589" y="464"/>
                    <a:pt x="589" y="464"/>
                  </a:cubicBezTo>
                  <a:cubicBezTo>
                    <a:pt x="589" y="421"/>
                    <a:pt x="589" y="421"/>
                    <a:pt x="589" y="421"/>
                  </a:cubicBezTo>
                  <a:cubicBezTo>
                    <a:pt x="505" y="421"/>
                    <a:pt x="505" y="421"/>
                    <a:pt x="505" y="421"/>
                  </a:cubicBezTo>
                  <a:cubicBezTo>
                    <a:pt x="505" y="337"/>
                    <a:pt x="505" y="337"/>
                    <a:pt x="505" y="337"/>
                  </a:cubicBezTo>
                  <a:cubicBezTo>
                    <a:pt x="589" y="337"/>
                    <a:pt x="589" y="337"/>
                    <a:pt x="589" y="337"/>
                  </a:cubicBezTo>
                  <a:cubicBezTo>
                    <a:pt x="589" y="295"/>
                    <a:pt x="589" y="295"/>
                    <a:pt x="589" y="295"/>
                  </a:cubicBezTo>
                  <a:cubicBezTo>
                    <a:pt x="505" y="295"/>
                    <a:pt x="505" y="295"/>
                    <a:pt x="505" y="295"/>
                  </a:cubicBezTo>
                  <a:cubicBezTo>
                    <a:pt x="505" y="211"/>
                    <a:pt x="505" y="211"/>
                    <a:pt x="505" y="211"/>
                  </a:cubicBezTo>
                  <a:cubicBezTo>
                    <a:pt x="589" y="211"/>
                    <a:pt x="589" y="211"/>
                    <a:pt x="589" y="211"/>
                  </a:cubicBezTo>
                  <a:cubicBezTo>
                    <a:pt x="589" y="169"/>
                    <a:pt x="589" y="169"/>
                    <a:pt x="589" y="169"/>
                  </a:cubicBezTo>
                  <a:cubicBezTo>
                    <a:pt x="505" y="169"/>
                    <a:pt x="505" y="169"/>
                    <a:pt x="505" y="169"/>
                  </a:cubicBezTo>
                  <a:cubicBezTo>
                    <a:pt x="505" y="43"/>
                    <a:pt x="505" y="43"/>
                    <a:pt x="505" y="43"/>
                  </a:cubicBezTo>
                  <a:cubicBezTo>
                    <a:pt x="758" y="43"/>
                    <a:pt x="758" y="43"/>
                    <a:pt x="758" y="43"/>
                  </a:cubicBezTo>
                  <a:lnTo>
                    <a:pt x="758" y="969"/>
                  </a:lnTo>
                  <a:close/>
                  <a:moveTo>
                    <a:pt x="165" y="52"/>
                  </a:moveTo>
                  <a:cubicBezTo>
                    <a:pt x="157" y="40"/>
                    <a:pt x="138" y="40"/>
                    <a:pt x="130" y="52"/>
                  </a:cubicBezTo>
                  <a:cubicBezTo>
                    <a:pt x="4" y="241"/>
                    <a:pt x="4" y="241"/>
                    <a:pt x="4" y="241"/>
                  </a:cubicBezTo>
                  <a:cubicBezTo>
                    <a:pt x="1" y="245"/>
                    <a:pt x="0" y="249"/>
                    <a:pt x="0" y="253"/>
                  </a:cubicBezTo>
                  <a:cubicBezTo>
                    <a:pt x="0" y="864"/>
                    <a:pt x="0" y="864"/>
                    <a:pt x="0" y="864"/>
                  </a:cubicBezTo>
                  <a:cubicBezTo>
                    <a:pt x="0" y="922"/>
                    <a:pt x="47" y="969"/>
                    <a:pt x="105" y="969"/>
                  </a:cubicBezTo>
                  <a:cubicBezTo>
                    <a:pt x="189" y="969"/>
                    <a:pt x="189" y="969"/>
                    <a:pt x="189" y="969"/>
                  </a:cubicBezTo>
                  <a:cubicBezTo>
                    <a:pt x="248" y="969"/>
                    <a:pt x="295" y="922"/>
                    <a:pt x="295" y="864"/>
                  </a:cubicBezTo>
                  <a:cubicBezTo>
                    <a:pt x="295" y="253"/>
                    <a:pt x="295" y="253"/>
                    <a:pt x="295" y="253"/>
                  </a:cubicBezTo>
                  <a:cubicBezTo>
                    <a:pt x="295" y="249"/>
                    <a:pt x="293" y="245"/>
                    <a:pt x="291" y="241"/>
                  </a:cubicBezTo>
                  <a:lnTo>
                    <a:pt x="165" y="52"/>
                  </a:lnTo>
                  <a:close/>
                  <a:moveTo>
                    <a:pt x="147" y="102"/>
                  </a:moveTo>
                  <a:cubicBezTo>
                    <a:pt x="178" y="148"/>
                    <a:pt x="178" y="148"/>
                    <a:pt x="178" y="148"/>
                  </a:cubicBezTo>
                  <a:cubicBezTo>
                    <a:pt x="117" y="148"/>
                    <a:pt x="117" y="148"/>
                    <a:pt x="117" y="148"/>
                  </a:cubicBezTo>
                  <a:lnTo>
                    <a:pt x="147" y="102"/>
                  </a:lnTo>
                  <a:close/>
                  <a:moveTo>
                    <a:pt x="42" y="347"/>
                  </a:moveTo>
                  <a:cubicBezTo>
                    <a:pt x="55" y="354"/>
                    <a:pt x="69" y="358"/>
                    <a:pt x="84" y="358"/>
                  </a:cubicBezTo>
                  <a:cubicBezTo>
                    <a:pt x="84" y="716"/>
                    <a:pt x="84" y="716"/>
                    <a:pt x="84" y="716"/>
                  </a:cubicBezTo>
                  <a:cubicBezTo>
                    <a:pt x="42" y="716"/>
                    <a:pt x="42" y="716"/>
                    <a:pt x="42" y="716"/>
                  </a:cubicBezTo>
                  <a:lnTo>
                    <a:pt x="42" y="347"/>
                  </a:lnTo>
                  <a:close/>
                  <a:moveTo>
                    <a:pt x="253" y="864"/>
                  </a:moveTo>
                  <a:cubicBezTo>
                    <a:pt x="253" y="898"/>
                    <a:pt x="224" y="927"/>
                    <a:pt x="189" y="927"/>
                  </a:cubicBezTo>
                  <a:cubicBezTo>
                    <a:pt x="105" y="927"/>
                    <a:pt x="105" y="927"/>
                    <a:pt x="105" y="927"/>
                  </a:cubicBezTo>
                  <a:cubicBezTo>
                    <a:pt x="70" y="927"/>
                    <a:pt x="42" y="898"/>
                    <a:pt x="42" y="864"/>
                  </a:cubicBezTo>
                  <a:cubicBezTo>
                    <a:pt x="42" y="843"/>
                    <a:pt x="42" y="843"/>
                    <a:pt x="42" y="843"/>
                  </a:cubicBezTo>
                  <a:cubicBezTo>
                    <a:pt x="253" y="843"/>
                    <a:pt x="253" y="843"/>
                    <a:pt x="253" y="843"/>
                  </a:cubicBezTo>
                  <a:lnTo>
                    <a:pt x="253" y="864"/>
                  </a:lnTo>
                  <a:close/>
                  <a:moveTo>
                    <a:pt x="253" y="800"/>
                  </a:moveTo>
                  <a:cubicBezTo>
                    <a:pt x="42" y="800"/>
                    <a:pt x="42" y="800"/>
                    <a:pt x="42" y="800"/>
                  </a:cubicBezTo>
                  <a:cubicBezTo>
                    <a:pt x="42" y="758"/>
                    <a:pt x="42" y="758"/>
                    <a:pt x="42" y="758"/>
                  </a:cubicBezTo>
                  <a:cubicBezTo>
                    <a:pt x="253" y="758"/>
                    <a:pt x="253" y="758"/>
                    <a:pt x="253" y="758"/>
                  </a:cubicBezTo>
                  <a:lnTo>
                    <a:pt x="253" y="800"/>
                  </a:lnTo>
                  <a:close/>
                  <a:moveTo>
                    <a:pt x="126" y="716"/>
                  </a:moveTo>
                  <a:cubicBezTo>
                    <a:pt x="126" y="347"/>
                    <a:pt x="126" y="347"/>
                    <a:pt x="126" y="347"/>
                  </a:cubicBezTo>
                  <a:cubicBezTo>
                    <a:pt x="134" y="342"/>
                    <a:pt x="141" y="337"/>
                    <a:pt x="147" y="330"/>
                  </a:cubicBezTo>
                  <a:cubicBezTo>
                    <a:pt x="153" y="337"/>
                    <a:pt x="160" y="342"/>
                    <a:pt x="168" y="347"/>
                  </a:cubicBezTo>
                  <a:cubicBezTo>
                    <a:pt x="168" y="716"/>
                    <a:pt x="168" y="716"/>
                    <a:pt x="168" y="716"/>
                  </a:cubicBezTo>
                  <a:lnTo>
                    <a:pt x="126" y="716"/>
                  </a:lnTo>
                  <a:close/>
                  <a:moveTo>
                    <a:pt x="253" y="716"/>
                  </a:moveTo>
                  <a:cubicBezTo>
                    <a:pt x="211" y="716"/>
                    <a:pt x="211" y="716"/>
                    <a:pt x="211" y="716"/>
                  </a:cubicBezTo>
                  <a:cubicBezTo>
                    <a:pt x="211" y="358"/>
                    <a:pt x="211" y="358"/>
                    <a:pt x="211" y="358"/>
                  </a:cubicBezTo>
                  <a:cubicBezTo>
                    <a:pt x="226" y="358"/>
                    <a:pt x="240" y="354"/>
                    <a:pt x="253" y="347"/>
                  </a:cubicBezTo>
                  <a:lnTo>
                    <a:pt x="253" y="716"/>
                  </a:lnTo>
                  <a:close/>
                  <a:moveTo>
                    <a:pt x="253" y="274"/>
                  </a:moveTo>
                  <a:cubicBezTo>
                    <a:pt x="253" y="297"/>
                    <a:pt x="234" y="316"/>
                    <a:pt x="211" y="316"/>
                  </a:cubicBezTo>
                  <a:cubicBezTo>
                    <a:pt x="187" y="316"/>
                    <a:pt x="168" y="297"/>
                    <a:pt x="168" y="274"/>
                  </a:cubicBezTo>
                  <a:cubicBezTo>
                    <a:pt x="168" y="262"/>
                    <a:pt x="159" y="253"/>
                    <a:pt x="147" y="253"/>
                  </a:cubicBezTo>
                  <a:cubicBezTo>
                    <a:pt x="136" y="253"/>
                    <a:pt x="126" y="262"/>
                    <a:pt x="126" y="274"/>
                  </a:cubicBezTo>
                  <a:cubicBezTo>
                    <a:pt x="126" y="297"/>
                    <a:pt x="107" y="316"/>
                    <a:pt x="84" y="316"/>
                  </a:cubicBezTo>
                  <a:cubicBezTo>
                    <a:pt x="61" y="316"/>
                    <a:pt x="42" y="297"/>
                    <a:pt x="42" y="274"/>
                  </a:cubicBezTo>
                  <a:cubicBezTo>
                    <a:pt x="42" y="259"/>
                    <a:pt x="42" y="259"/>
                    <a:pt x="42" y="259"/>
                  </a:cubicBezTo>
                  <a:cubicBezTo>
                    <a:pt x="88" y="190"/>
                    <a:pt x="88" y="190"/>
                    <a:pt x="88" y="190"/>
                  </a:cubicBezTo>
                  <a:cubicBezTo>
                    <a:pt x="206" y="190"/>
                    <a:pt x="206" y="190"/>
                    <a:pt x="206" y="190"/>
                  </a:cubicBezTo>
                  <a:cubicBezTo>
                    <a:pt x="253" y="259"/>
                    <a:pt x="253" y="259"/>
                    <a:pt x="253" y="259"/>
                  </a:cubicBezTo>
                  <a:lnTo>
                    <a:pt x="253" y="274"/>
                  </a:lnTo>
                  <a:close/>
                </a:path>
              </a:pathLst>
            </a:custGeom>
            <a:solidFill>
              <a:schemeClr val="bg1"/>
            </a:solidFill>
            <a:ln>
              <a:noFill/>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25" name="Freeform 41"/>
            <p:cNvSpPr>
              <a:spLocks noEditPoints="1"/>
            </p:cNvSpPr>
            <p:nvPr/>
          </p:nvSpPr>
          <p:spPr bwMode="auto">
            <a:xfrm>
              <a:off x="10056183" y="4050788"/>
              <a:ext cx="552319" cy="669301"/>
            </a:xfrm>
            <a:custGeom>
              <a:avLst/>
              <a:gdLst>
                <a:gd name="T0" fmla="*/ 487 w 800"/>
                <a:gd name="T1" fmla="*/ 761 h 969"/>
                <a:gd name="T2" fmla="*/ 487 w 800"/>
                <a:gd name="T3" fmla="*/ 605 h 969"/>
                <a:gd name="T4" fmla="*/ 136 w 800"/>
                <a:gd name="T5" fmla="*/ 254 h 969"/>
                <a:gd name="T6" fmla="*/ 275 w 800"/>
                <a:gd name="T7" fmla="*/ 254 h 969"/>
                <a:gd name="T8" fmla="*/ 275 w 800"/>
                <a:gd name="T9" fmla="*/ 211 h 969"/>
                <a:gd name="T10" fmla="*/ 64 w 800"/>
                <a:gd name="T11" fmla="*/ 211 h 969"/>
                <a:gd name="T12" fmla="*/ 64 w 800"/>
                <a:gd name="T13" fmla="*/ 423 h 969"/>
                <a:gd name="T14" fmla="*/ 106 w 800"/>
                <a:gd name="T15" fmla="*/ 423 h 969"/>
                <a:gd name="T16" fmla="*/ 106 w 800"/>
                <a:gd name="T17" fmla="*/ 283 h 969"/>
                <a:gd name="T18" fmla="*/ 445 w 800"/>
                <a:gd name="T19" fmla="*/ 622 h 969"/>
                <a:gd name="T20" fmla="*/ 445 w 800"/>
                <a:gd name="T21" fmla="*/ 761 h 969"/>
                <a:gd name="T22" fmla="*/ 360 w 800"/>
                <a:gd name="T23" fmla="*/ 863 h 969"/>
                <a:gd name="T24" fmla="*/ 466 w 800"/>
                <a:gd name="T25" fmla="*/ 969 h 969"/>
                <a:gd name="T26" fmla="*/ 572 w 800"/>
                <a:gd name="T27" fmla="*/ 863 h 969"/>
                <a:gd name="T28" fmla="*/ 487 w 800"/>
                <a:gd name="T29" fmla="*/ 761 h 969"/>
                <a:gd name="T30" fmla="*/ 466 w 800"/>
                <a:gd name="T31" fmla="*/ 931 h 969"/>
                <a:gd name="T32" fmla="*/ 403 w 800"/>
                <a:gd name="T33" fmla="*/ 867 h 969"/>
                <a:gd name="T34" fmla="*/ 466 w 800"/>
                <a:gd name="T35" fmla="*/ 804 h 969"/>
                <a:gd name="T36" fmla="*/ 529 w 800"/>
                <a:gd name="T37" fmla="*/ 867 h 969"/>
                <a:gd name="T38" fmla="*/ 466 w 800"/>
                <a:gd name="T39" fmla="*/ 931 h 969"/>
                <a:gd name="T40" fmla="*/ 178 w 800"/>
                <a:gd name="T41" fmla="*/ 592 h 969"/>
                <a:gd name="T42" fmla="*/ 106 w 800"/>
                <a:gd name="T43" fmla="*/ 668 h 969"/>
                <a:gd name="T44" fmla="*/ 30 w 800"/>
                <a:gd name="T45" fmla="*/ 592 h 969"/>
                <a:gd name="T46" fmla="*/ 0 w 800"/>
                <a:gd name="T47" fmla="*/ 622 h 969"/>
                <a:gd name="T48" fmla="*/ 77 w 800"/>
                <a:gd name="T49" fmla="*/ 698 h 969"/>
                <a:gd name="T50" fmla="*/ 0 w 800"/>
                <a:gd name="T51" fmla="*/ 770 h 969"/>
                <a:gd name="T52" fmla="*/ 30 w 800"/>
                <a:gd name="T53" fmla="*/ 800 h 969"/>
                <a:gd name="T54" fmla="*/ 106 w 800"/>
                <a:gd name="T55" fmla="*/ 728 h 969"/>
                <a:gd name="T56" fmla="*/ 178 w 800"/>
                <a:gd name="T57" fmla="*/ 800 h 969"/>
                <a:gd name="T58" fmla="*/ 208 w 800"/>
                <a:gd name="T59" fmla="*/ 770 h 969"/>
                <a:gd name="T60" fmla="*/ 136 w 800"/>
                <a:gd name="T61" fmla="*/ 698 h 969"/>
                <a:gd name="T62" fmla="*/ 208 w 800"/>
                <a:gd name="T63" fmla="*/ 622 h 969"/>
                <a:gd name="T64" fmla="*/ 178 w 800"/>
                <a:gd name="T65" fmla="*/ 592 h 969"/>
                <a:gd name="T66" fmla="*/ 800 w 800"/>
                <a:gd name="T67" fmla="*/ 325 h 969"/>
                <a:gd name="T68" fmla="*/ 771 w 800"/>
                <a:gd name="T69" fmla="*/ 296 h 969"/>
                <a:gd name="T70" fmla="*/ 699 w 800"/>
                <a:gd name="T71" fmla="*/ 372 h 969"/>
                <a:gd name="T72" fmla="*/ 623 w 800"/>
                <a:gd name="T73" fmla="*/ 296 h 969"/>
                <a:gd name="T74" fmla="*/ 593 w 800"/>
                <a:gd name="T75" fmla="*/ 325 h 969"/>
                <a:gd name="T76" fmla="*/ 669 w 800"/>
                <a:gd name="T77" fmla="*/ 402 h 969"/>
                <a:gd name="T78" fmla="*/ 593 w 800"/>
                <a:gd name="T79" fmla="*/ 474 h 969"/>
                <a:gd name="T80" fmla="*/ 623 w 800"/>
                <a:gd name="T81" fmla="*/ 503 h 969"/>
                <a:gd name="T82" fmla="*/ 699 w 800"/>
                <a:gd name="T83" fmla="*/ 431 h 969"/>
                <a:gd name="T84" fmla="*/ 771 w 800"/>
                <a:gd name="T85" fmla="*/ 503 h 969"/>
                <a:gd name="T86" fmla="*/ 800 w 800"/>
                <a:gd name="T87" fmla="*/ 474 h 969"/>
                <a:gd name="T88" fmla="*/ 729 w 800"/>
                <a:gd name="T89" fmla="*/ 402 h 969"/>
                <a:gd name="T90" fmla="*/ 800 w 800"/>
                <a:gd name="T91" fmla="*/ 325 h 969"/>
                <a:gd name="T92" fmla="*/ 559 w 800"/>
                <a:gd name="T93" fmla="*/ 0 h 969"/>
                <a:gd name="T94" fmla="*/ 487 w 800"/>
                <a:gd name="T95" fmla="*/ 76 h 969"/>
                <a:gd name="T96" fmla="*/ 411 w 800"/>
                <a:gd name="T97" fmla="*/ 0 h 969"/>
                <a:gd name="T98" fmla="*/ 381 w 800"/>
                <a:gd name="T99" fmla="*/ 29 h 969"/>
                <a:gd name="T100" fmla="*/ 458 w 800"/>
                <a:gd name="T101" fmla="*/ 105 h 969"/>
                <a:gd name="T102" fmla="*/ 381 w 800"/>
                <a:gd name="T103" fmla="*/ 177 h 969"/>
                <a:gd name="T104" fmla="*/ 411 w 800"/>
                <a:gd name="T105" fmla="*/ 207 h 969"/>
                <a:gd name="T106" fmla="*/ 487 w 800"/>
                <a:gd name="T107" fmla="*/ 135 h 969"/>
                <a:gd name="T108" fmla="*/ 559 w 800"/>
                <a:gd name="T109" fmla="*/ 207 h 969"/>
                <a:gd name="T110" fmla="*/ 589 w 800"/>
                <a:gd name="T111" fmla="*/ 177 h 969"/>
                <a:gd name="T112" fmla="*/ 517 w 800"/>
                <a:gd name="T113" fmla="*/ 105 h 969"/>
                <a:gd name="T114" fmla="*/ 589 w 800"/>
                <a:gd name="T115" fmla="*/ 29 h 969"/>
                <a:gd name="T116" fmla="*/ 559 w 800"/>
                <a:gd name="T117"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 h="969">
                  <a:moveTo>
                    <a:pt x="487" y="761"/>
                  </a:moveTo>
                  <a:cubicBezTo>
                    <a:pt x="487" y="605"/>
                    <a:pt x="487" y="605"/>
                    <a:pt x="487" y="605"/>
                  </a:cubicBezTo>
                  <a:cubicBezTo>
                    <a:pt x="136" y="254"/>
                    <a:pt x="136" y="254"/>
                    <a:pt x="136" y="254"/>
                  </a:cubicBezTo>
                  <a:cubicBezTo>
                    <a:pt x="275" y="254"/>
                    <a:pt x="275" y="254"/>
                    <a:pt x="275" y="254"/>
                  </a:cubicBezTo>
                  <a:cubicBezTo>
                    <a:pt x="275" y="211"/>
                    <a:pt x="275" y="211"/>
                    <a:pt x="275" y="211"/>
                  </a:cubicBezTo>
                  <a:cubicBezTo>
                    <a:pt x="64" y="211"/>
                    <a:pt x="64" y="211"/>
                    <a:pt x="64" y="211"/>
                  </a:cubicBezTo>
                  <a:cubicBezTo>
                    <a:pt x="64" y="423"/>
                    <a:pt x="64" y="423"/>
                    <a:pt x="64" y="423"/>
                  </a:cubicBezTo>
                  <a:cubicBezTo>
                    <a:pt x="106" y="423"/>
                    <a:pt x="106" y="423"/>
                    <a:pt x="106" y="423"/>
                  </a:cubicBezTo>
                  <a:cubicBezTo>
                    <a:pt x="106" y="283"/>
                    <a:pt x="106" y="283"/>
                    <a:pt x="106" y="283"/>
                  </a:cubicBezTo>
                  <a:cubicBezTo>
                    <a:pt x="445" y="622"/>
                    <a:pt x="445" y="622"/>
                    <a:pt x="445" y="622"/>
                  </a:cubicBezTo>
                  <a:cubicBezTo>
                    <a:pt x="445" y="761"/>
                    <a:pt x="445" y="761"/>
                    <a:pt x="445" y="761"/>
                  </a:cubicBezTo>
                  <a:cubicBezTo>
                    <a:pt x="398" y="770"/>
                    <a:pt x="360" y="812"/>
                    <a:pt x="360" y="863"/>
                  </a:cubicBezTo>
                  <a:cubicBezTo>
                    <a:pt x="360" y="922"/>
                    <a:pt x="407" y="969"/>
                    <a:pt x="466" y="969"/>
                  </a:cubicBezTo>
                  <a:cubicBezTo>
                    <a:pt x="525" y="969"/>
                    <a:pt x="572" y="922"/>
                    <a:pt x="572" y="863"/>
                  </a:cubicBezTo>
                  <a:cubicBezTo>
                    <a:pt x="572" y="817"/>
                    <a:pt x="534" y="774"/>
                    <a:pt x="487" y="761"/>
                  </a:cubicBezTo>
                  <a:close/>
                  <a:moveTo>
                    <a:pt x="466" y="931"/>
                  </a:moveTo>
                  <a:cubicBezTo>
                    <a:pt x="432" y="931"/>
                    <a:pt x="403" y="901"/>
                    <a:pt x="403" y="867"/>
                  </a:cubicBezTo>
                  <a:cubicBezTo>
                    <a:pt x="403" y="834"/>
                    <a:pt x="428" y="804"/>
                    <a:pt x="466" y="804"/>
                  </a:cubicBezTo>
                  <a:cubicBezTo>
                    <a:pt x="504" y="804"/>
                    <a:pt x="529" y="834"/>
                    <a:pt x="529" y="867"/>
                  </a:cubicBezTo>
                  <a:cubicBezTo>
                    <a:pt x="529" y="901"/>
                    <a:pt x="500" y="931"/>
                    <a:pt x="466" y="931"/>
                  </a:cubicBezTo>
                  <a:close/>
                  <a:moveTo>
                    <a:pt x="178" y="592"/>
                  </a:moveTo>
                  <a:cubicBezTo>
                    <a:pt x="106" y="668"/>
                    <a:pt x="106" y="668"/>
                    <a:pt x="106" y="668"/>
                  </a:cubicBezTo>
                  <a:cubicBezTo>
                    <a:pt x="30" y="592"/>
                    <a:pt x="30" y="592"/>
                    <a:pt x="30" y="592"/>
                  </a:cubicBezTo>
                  <a:cubicBezTo>
                    <a:pt x="0" y="622"/>
                    <a:pt x="0" y="622"/>
                    <a:pt x="0" y="622"/>
                  </a:cubicBezTo>
                  <a:cubicBezTo>
                    <a:pt x="77" y="698"/>
                    <a:pt x="77" y="698"/>
                    <a:pt x="77" y="698"/>
                  </a:cubicBezTo>
                  <a:cubicBezTo>
                    <a:pt x="0" y="770"/>
                    <a:pt x="0" y="770"/>
                    <a:pt x="0" y="770"/>
                  </a:cubicBezTo>
                  <a:cubicBezTo>
                    <a:pt x="30" y="800"/>
                    <a:pt x="30" y="800"/>
                    <a:pt x="30" y="800"/>
                  </a:cubicBezTo>
                  <a:cubicBezTo>
                    <a:pt x="106" y="728"/>
                    <a:pt x="106" y="728"/>
                    <a:pt x="106" y="728"/>
                  </a:cubicBezTo>
                  <a:cubicBezTo>
                    <a:pt x="178" y="800"/>
                    <a:pt x="178" y="800"/>
                    <a:pt x="178" y="800"/>
                  </a:cubicBezTo>
                  <a:cubicBezTo>
                    <a:pt x="208" y="770"/>
                    <a:pt x="208" y="770"/>
                    <a:pt x="208" y="770"/>
                  </a:cubicBezTo>
                  <a:cubicBezTo>
                    <a:pt x="136" y="698"/>
                    <a:pt x="136" y="698"/>
                    <a:pt x="136" y="698"/>
                  </a:cubicBezTo>
                  <a:cubicBezTo>
                    <a:pt x="208" y="622"/>
                    <a:pt x="208" y="622"/>
                    <a:pt x="208" y="622"/>
                  </a:cubicBezTo>
                  <a:lnTo>
                    <a:pt x="178" y="592"/>
                  </a:lnTo>
                  <a:close/>
                  <a:moveTo>
                    <a:pt x="800" y="325"/>
                  </a:moveTo>
                  <a:cubicBezTo>
                    <a:pt x="771" y="296"/>
                    <a:pt x="771" y="296"/>
                    <a:pt x="771" y="296"/>
                  </a:cubicBezTo>
                  <a:cubicBezTo>
                    <a:pt x="699" y="372"/>
                    <a:pt x="699" y="372"/>
                    <a:pt x="699" y="372"/>
                  </a:cubicBezTo>
                  <a:cubicBezTo>
                    <a:pt x="623" y="296"/>
                    <a:pt x="623" y="296"/>
                    <a:pt x="623" y="296"/>
                  </a:cubicBezTo>
                  <a:cubicBezTo>
                    <a:pt x="593" y="325"/>
                    <a:pt x="593" y="325"/>
                    <a:pt x="593" y="325"/>
                  </a:cubicBezTo>
                  <a:cubicBezTo>
                    <a:pt x="669" y="402"/>
                    <a:pt x="669" y="402"/>
                    <a:pt x="669" y="402"/>
                  </a:cubicBezTo>
                  <a:cubicBezTo>
                    <a:pt x="593" y="474"/>
                    <a:pt x="593" y="474"/>
                    <a:pt x="593" y="474"/>
                  </a:cubicBezTo>
                  <a:cubicBezTo>
                    <a:pt x="623" y="503"/>
                    <a:pt x="623" y="503"/>
                    <a:pt x="623" y="503"/>
                  </a:cubicBezTo>
                  <a:cubicBezTo>
                    <a:pt x="699" y="431"/>
                    <a:pt x="699" y="431"/>
                    <a:pt x="699" y="431"/>
                  </a:cubicBezTo>
                  <a:cubicBezTo>
                    <a:pt x="771" y="503"/>
                    <a:pt x="771" y="503"/>
                    <a:pt x="771" y="503"/>
                  </a:cubicBezTo>
                  <a:cubicBezTo>
                    <a:pt x="800" y="474"/>
                    <a:pt x="800" y="474"/>
                    <a:pt x="800" y="474"/>
                  </a:cubicBezTo>
                  <a:cubicBezTo>
                    <a:pt x="729" y="402"/>
                    <a:pt x="729" y="402"/>
                    <a:pt x="729" y="402"/>
                  </a:cubicBezTo>
                  <a:lnTo>
                    <a:pt x="800" y="325"/>
                  </a:lnTo>
                  <a:close/>
                  <a:moveTo>
                    <a:pt x="559" y="0"/>
                  </a:moveTo>
                  <a:cubicBezTo>
                    <a:pt x="487" y="76"/>
                    <a:pt x="487" y="76"/>
                    <a:pt x="487" y="76"/>
                  </a:cubicBezTo>
                  <a:cubicBezTo>
                    <a:pt x="411" y="0"/>
                    <a:pt x="411" y="0"/>
                    <a:pt x="411" y="0"/>
                  </a:cubicBezTo>
                  <a:cubicBezTo>
                    <a:pt x="381" y="29"/>
                    <a:pt x="381" y="29"/>
                    <a:pt x="381" y="29"/>
                  </a:cubicBezTo>
                  <a:cubicBezTo>
                    <a:pt x="458" y="105"/>
                    <a:pt x="458" y="105"/>
                    <a:pt x="458" y="105"/>
                  </a:cubicBezTo>
                  <a:cubicBezTo>
                    <a:pt x="381" y="177"/>
                    <a:pt x="381" y="177"/>
                    <a:pt x="381" y="177"/>
                  </a:cubicBezTo>
                  <a:cubicBezTo>
                    <a:pt x="411" y="207"/>
                    <a:pt x="411" y="207"/>
                    <a:pt x="411" y="207"/>
                  </a:cubicBezTo>
                  <a:cubicBezTo>
                    <a:pt x="487" y="135"/>
                    <a:pt x="487" y="135"/>
                    <a:pt x="487" y="135"/>
                  </a:cubicBezTo>
                  <a:cubicBezTo>
                    <a:pt x="559" y="207"/>
                    <a:pt x="559" y="207"/>
                    <a:pt x="559" y="207"/>
                  </a:cubicBezTo>
                  <a:cubicBezTo>
                    <a:pt x="589" y="177"/>
                    <a:pt x="589" y="177"/>
                    <a:pt x="589" y="177"/>
                  </a:cubicBezTo>
                  <a:cubicBezTo>
                    <a:pt x="517" y="105"/>
                    <a:pt x="517" y="105"/>
                    <a:pt x="517" y="105"/>
                  </a:cubicBezTo>
                  <a:cubicBezTo>
                    <a:pt x="589" y="29"/>
                    <a:pt x="589" y="29"/>
                    <a:pt x="589" y="29"/>
                  </a:cubicBezTo>
                  <a:lnTo>
                    <a:pt x="559" y="0"/>
                  </a:lnTo>
                  <a:close/>
                </a:path>
              </a:pathLst>
            </a:custGeom>
            <a:solidFill>
              <a:schemeClr val="bg1"/>
            </a:solidFill>
            <a:ln>
              <a:noFill/>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26" name="Freeform 17"/>
            <p:cNvSpPr>
              <a:spLocks noEditPoints="1"/>
            </p:cNvSpPr>
            <p:nvPr/>
          </p:nvSpPr>
          <p:spPr bwMode="auto">
            <a:xfrm>
              <a:off x="1611228" y="3461319"/>
              <a:ext cx="707464" cy="692728"/>
            </a:xfrm>
            <a:custGeom>
              <a:avLst/>
              <a:gdLst>
                <a:gd name="T0" fmla="*/ 260 w 800"/>
                <a:gd name="T1" fmla="*/ 392 h 784"/>
                <a:gd name="T2" fmla="*/ 539 w 800"/>
                <a:gd name="T3" fmla="*/ 392 h 784"/>
                <a:gd name="T4" fmla="*/ 400 w 800"/>
                <a:gd name="T5" fmla="*/ 495 h 784"/>
                <a:gd name="T6" fmla="*/ 400 w 800"/>
                <a:gd name="T7" fmla="*/ 289 h 784"/>
                <a:gd name="T8" fmla="*/ 400 w 800"/>
                <a:gd name="T9" fmla="*/ 495 h 784"/>
                <a:gd name="T10" fmla="*/ 676 w 800"/>
                <a:gd name="T11" fmla="*/ 260 h 784"/>
                <a:gd name="T12" fmla="*/ 651 w 800"/>
                <a:gd name="T13" fmla="*/ 84 h 784"/>
                <a:gd name="T14" fmla="*/ 638 w 800"/>
                <a:gd name="T15" fmla="*/ 79 h 784"/>
                <a:gd name="T16" fmla="*/ 500 w 800"/>
                <a:gd name="T17" fmla="*/ 107 h 784"/>
                <a:gd name="T18" fmla="*/ 356 w 800"/>
                <a:gd name="T19" fmla="*/ 0 h 784"/>
                <a:gd name="T20" fmla="*/ 265 w 800"/>
                <a:gd name="T21" fmla="*/ 121 h 784"/>
                <a:gd name="T22" fmla="*/ 150 w 800"/>
                <a:gd name="T23" fmla="*/ 82 h 784"/>
                <a:gd name="T24" fmla="*/ 122 w 800"/>
                <a:gd name="T25" fmla="*/ 261 h 784"/>
                <a:gd name="T26" fmla="*/ 0 w 800"/>
                <a:gd name="T27" fmla="*/ 353 h 784"/>
                <a:gd name="T28" fmla="*/ 109 w 800"/>
                <a:gd name="T29" fmla="*/ 492 h 784"/>
                <a:gd name="T30" fmla="*/ 88 w 800"/>
                <a:gd name="T31" fmla="*/ 642 h 784"/>
                <a:gd name="T32" fmla="*/ 154 w 800"/>
                <a:gd name="T33" fmla="*/ 705 h 784"/>
                <a:gd name="T34" fmla="*/ 266 w 800"/>
                <a:gd name="T35" fmla="*/ 664 h 784"/>
                <a:gd name="T36" fmla="*/ 359 w 800"/>
                <a:gd name="T37" fmla="*/ 784 h 784"/>
                <a:gd name="T38" fmla="*/ 501 w 800"/>
                <a:gd name="T39" fmla="*/ 677 h 784"/>
                <a:gd name="T40" fmla="*/ 641 w 800"/>
                <a:gd name="T41" fmla="*/ 703 h 784"/>
                <a:gd name="T42" fmla="*/ 714 w 800"/>
                <a:gd name="T43" fmla="*/ 639 h 784"/>
                <a:gd name="T44" fmla="*/ 690 w 800"/>
                <a:gd name="T45" fmla="*/ 491 h 784"/>
                <a:gd name="T46" fmla="*/ 800 w 800"/>
                <a:gd name="T47" fmla="*/ 349 h 784"/>
                <a:gd name="T48" fmla="*/ 766 w 800"/>
                <a:gd name="T49" fmla="*/ 423 h 784"/>
                <a:gd name="T50" fmla="*/ 665 w 800"/>
                <a:gd name="T51" fmla="*/ 464 h 784"/>
                <a:gd name="T52" fmla="*/ 643 w 800"/>
                <a:gd name="T53" fmla="*/ 531 h 784"/>
                <a:gd name="T54" fmla="*/ 636 w 800"/>
                <a:gd name="T55" fmla="*/ 667 h 784"/>
                <a:gd name="T56" fmla="*/ 535 w 800"/>
                <a:gd name="T57" fmla="*/ 627 h 784"/>
                <a:gd name="T58" fmla="*/ 472 w 800"/>
                <a:gd name="T59" fmla="*/ 658 h 784"/>
                <a:gd name="T60" fmla="*/ 368 w 800"/>
                <a:gd name="T61" fmla="*/ 750 h 784"/>
                <a:gd name="T62" fmla="*/ 325 w 800"/>
                <a:gd name="T63" fmla="*/ 651 h 784"/>
                <a:gd name="T64" fmla="*/ 258 w 800"/>
                <a:gd name="T65" fmla="*/ 630 h 784"/>
                <a:gd name="T66" fmla="*/ 119 w 800"/>
                <a:gd name="T67" fmla="*/ 624 h 784"/>
                <a:gd name="T68" fmla="*/ 160 w 800"/>
                <a:gd name="T69" fmla="*/ 524 h 784"/>
                <a:gd name="T70" fmla="*/ 128 w 800"/>
                <a:gd name="T71" fmla="*/ 462 h 784"/>
                <a:gd name="T72" fmla="*/ 34 w 800"/>
                <a:gd name="T73" fmla="*/ 362 h 784"/>
                <a:gd name="T74" fmla="*/ 135 w 800"/>
                <a:gd name="T75" fmla="*/ 320 h 784"/>
                <a:gd name="T76" fmla="*/ 156 w 800"/>
                <a:gd name="T77" fmla="*/ 254 h 784"/>
                <a:gd name="T78" fmla="*/ 163 w 800"/>
                <a:gd name="T79" fmla="*/ 118 h 784"/>
                <a:gd name="T80" fmla="*/ 265 w 800"/>
                <a:gd name="T81" fmla="*/ 158 h 784"/>
                <a:gd name="T82" fmla="*/ 328 w 800"/>
                <a:gd name="T83" fmla="*/ 126 h 784"/>
                <a:gd name="T84" fmla="*/ 431 w 800"/>
                <a:gd name="T85" fmla="*/ 34 h 784"/>
                <a:gd name="T86" fmla="*/ 474 w 800"/>
                <a:gd name="T87" fmla="*/ 133 h 784"/>
                <a:gd name="T88" fmla="*/ 541 w 800"/>
                <a:gd name="T89" fmla="*/ 155 h 784"/>
                <a:gd name="T90" fmla="*/ 681 w 800"/>
                <a:gd name="T91" fmla="*/ 161 h 784"/>
                <a:gd name="T92" fmla="*/ 639 w 800"/>
                <a:gd name="T93" fmla="*/ 260 h 784"/>
                <a:gd name="T94" fmla="*/ 672 w 800"/>
                <a:gd name="T95" fmla="*/ 322 h 784"/>
                <a:gd name="T96" fmla="*/ 766 w 800"/>
                <a:gd name="T97" fmla="*/ 423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0" h="784">
                  <a:moveTo>
                    <a:pt x="400" y="255"/>
                  </a:moveTo>
                  <a:cubicBezTo>
                    <a:pt x="323" y="255"/>
                    <a:pt x="260" y="317"/>
                    <a:pt x="260" y="392"/>
                  </a:cubicBezTo>
                  <a:cubicBezTo>
                    <a:pt x="260" y="468"/>
                    <a:pt x="323" y="529"/>
                    <a:pt x="400" y="529"/>
                  </a:cubicBezTo>
                  <a:cubicBezTo>
                    <a:pt x="477" y="529"/>
                    <a:pt x="539" y="468"/>
                    <a:pt x="539" y="392"/>
                  </a:cubicBezTo>
                  <a:cubicBezTo>
                    <a:pt x="539" y="317"/>
                    <a:pt x="477" y="255"/>
                    <a:pt x="400" y="255"/>
                  </a:cubicBezTo>
                  <a:close/>
                  <a:moveTo>
                    <a:pt x="400" y="495"/>
                  </a:moveTo>
                  <a:cubicBezTo>
                    <a:pt x="341" y="495"/>
                    <a:pt x="294" y="449"/>
                    <a:pt x="294" y="392"/>
                  </a:cubicBezTo>
                  <a:cubicBezTo>
                    <a:pt x="294" y="335"/>
                    <a:pt x="341" y="289"/>
                    <a:pt x="400" y="289"/>
                  </a:cubicBezTo>
                  <a:cubicBezTo>
                    <a:pt x="458" y="289"/>
                    <a:pt x="505" y="335"/>
                    <a:pt x="505" y="392"/>
                  </a:cubicBezTo>
                  <a:cubicBezTo>
                    <a:pt x="505" y="449"/>
                    <a:pt x="458" y="495"/>
                    <a:pt x="400" y="495"/>
                  </a:cubicBezTo>
                  <a:close/>
                  <a:moveTo>
                    <a:pt x="690" y="293"/>
                  </a:moveTo>
                  <a:cubicBezTo>
                    <a:pt x="676" y="260"/>
                    <a:pt x="676" y="260"/>
                    <a:pt x="676" y="260"/>
                  </a:cubicBezTo>
                  <a:cubicBezTo>
                    <a:pt x="723" y="155"/>
                    <a:pt x="720" y="152"/>
                    <a:pt x="711" y="143"/>
                  </a:cubicBezTo>
                  <a:cubicBezTo>
                    <a:pt x="651" y="84"/>
                    <a:pt x="651" y="84"/>
                    <a:pt x="651" y="84"/>
                  </a:cubicBezTo>
                  <a:cubicBezTo>
                    <a:pt x="645" y="79"/>
                    <a:pt x="645" y="79"/>
                    <a:pt x="645" y="79"/>
                  </a:cubicBezTo>
                  <a:cubicBezTo>
                    <a:pt x="638" y="79"/>
                    <a:pt x="638" y="79"/>
                    <a:pt x="638" y="79"/>
                  </a:cubicBezTo>
                  <a:cubicBezTo>
                    <a:pt x="635" y="79"/>
                    <a:pt x="624" y="79"/>
                    <a:pt x="533" y="121"/>
                  </a:cubicBezTo>
                  <a:cubicBezTo>
                    <a:pt x="500" y="107"/>
                    <a:pt x="500" y="107"/>
                    <a:pt x="500" y="107"/>
                  </a:cubicBezTo>
                  <a:cubicBezTo>
                    <a:pt x="457" y="0"/>
                    <a:pt x="452" y="0"/>
                    <a:pt x="440" y="0"/>
                  </a:cubicBezTo>
                  <a:cubicBezTo>
                    <a:pt x="356" y="0"/>
                    <a:pt x="356" y="0"/>
                    <a:pt x="356" y="0"/>
                  </a:cubicBezTo>
                  <a:cubicBezTo>
                    <a:pt x="343" y="0"/>
                    <a:pt x="338" y="0"/>
                    <a:pt x="298" y="108"/>
                  </a:cubicBezTo>
                  <a:cubicBezTo>
                    <a:pt x="265" y="121"/>
                    <a:pt x="265" y="121"/>
                    <a:pt x="265" y="121"/>
                  </a:cubicBezTo>
                  <a:cubicBezTo>
                    <a:pt x="204" y="95"/>
                    <a:pt x="168" y="82"/>
                    <a:pt x="158" y="82"/>
                  </a:cubicBezTo>
                  <a:cubicBezTo>
                    <a:pt x="150" y="82"/>
                    <a:pt x="150" y="82"/>
                    <a:pt x="150" y="82"/>
                  </a:cubicBezTo>
                  <a:cubicBezTo>
                    <a:pt x="86" y="145"/>
                    <a:pt x="86" y="145"/>
                    <a:pt x="86" y="145"/>
                  </a:cubicBezTo>
                  <a:cubicBezTo>
                    <a:pt x="76" y="154"/>
                    <a:pt x="73" y="158"/>
                    <a:pt x="122" y="261"/>
                  </a:cubicBezTo>
                  <a:cubicBezTo>
                    <a:pt x="109" y="294"/>
                    <a:pt x="109" y="294"/>
                    <a:pt x="109" y="294"/>
                  </a:cubicBezTo>
                  <a:cubicBezTo>
                    <a:pt x="0" y="336"/>
                    <a:pt x="0" y="340"/>
                    <a:pt x="0" y="353"/>
                  </a:cubicBezTo>
                  <a:cubicBezTo>
                    <a:pt x="0" y="435"/>
                    <a:pt x="0" y="435"/>
                    <a:pt x="0" y="435"/>
                  </a:cubicBezTo>
                  <a:cubicBezTo>
                    <a:pt x="0" y="448"/>
                    <a:pt x="0" y="453"/>
                    <a:pt x="109" y="492"/>
                  </a:cubicBezTo>
                  <a:cubicBezTo>
                    <a:pt x="123" y="524"/>
                    <a:pt x="123" y="524"/>
                    <a:pt x="123" y="524"/>
                  </a:cubicBezTo>
                  <a:cubicBezTo>
                    <a:pt x="76" y="629"/>
                    <a:pt x="79" y="633"/>
                    <a:pt x="88" y="642"/>
                  </a:cubicBezTo>
                  <a:cubicBezTo>
                    <a:pt x="148" y="700"/>
                    <a:pt x="148" y="700"/>
                    <a:pt x="148" y="700"/>
                  </a:cubicBezTo>
                  <a:cubicBezTo>
                    <a:pt x="154" y="705"/>
                    <a:pt x="154" y="705"/>
                    <a:pt x="154" y="705"/>
                  </a:cubicBezTo>
                  <a:cubicBezTo>
                    <a:pt x="161" y="705"/>
                    <a:pt x="161" y="705"/>
                    <a:pt x="161" y="705"/>
                  </a:cubicBezTo>
                  <a:cubicBezTo>
                    <a:pt x="164" y="705"/>
                    <a:pt x="175" y="705"/>
                    <a:pt x="266" y="664"/>
                  </a:cubicBezTo>
                  <a:cubicBezTo>
                    <a:pt x="299" y="677"/>
                    <a:pt x="299" y="677"/>
                    <a:pt x="299" y="677"/>
                  </a:cubicBezTo>
                  <a:cubicBezTo>
                    <a:pt x="342" y="784"/>
                    <a:pt x="347" y="784"/>
                    <a:pt x="359" y="784"/>
                  </a:cubicBezTo>
                  <a:cubicBezTo>
                    <a:pt x="443" y="784"/>
                    <a:pt x="443" y="784"/>
                    <a:pt x="443" y="784"/>
                  </a:cubicBezTo>
                  <a:cubicBezTo>
                    <a:pt x="456" y="784"/>
                    <a:pt x="461" y="784"/>
                    <a:pt x="501" y="677"/>
                  </a:cubicBezTo>
                  <a:cubicBezTo>
                    <a:pt x="534" y="664"/>
                    <a:pt x="534" y="664"/>
                    <a:pt x="534" y="664"/>
                  </a:cubicBezTo>
                  <a:cubicBezTo>
                    <a:pt x="595" y="689"/>
                    <a:pt x="631" y="703"/>
                    <a:pt x="641" y="703"/>
                  </a:cubicBezTo>
                  <a:cubicBezTo>
                    <a:pt x="649" y="702"/>
                    <a:pt x="649" y="702"/>
                    <a:pt x="649" y="702"/>
                  </a:cubicBezTo>
                  <a:cubicBezTo>
                    <a:pt x="714" y="639"/>
                    <a:pt x="714" y="639"/>
                    <a:pt x="714" y="639"/>
                  </a:cubicBezTo>
                  <a:cubicBezTo>
                    <a:pt x="723" y="630"/>
                    <a:pt x="726" y="627"/>
                    <a:pt x="677" y="523"/>
                  </a:cubicBezTo>
                  <a:cubicBezTo>
                    <a:pt x="690" y="491"/>
                    <a:pt x="690" y="491"/>
                    <a:pt x="690" y="491"/>
                  </a:cubicBezTo>
                  <a:cubicBezTo>
                    <a:pt x="800" y="449"/>
                    <a:pt x="800" y="444"/>
                    <a:pt x="800" y="432"/>
                  </a:cubicBezTo>
                  <a:cubicBezTo>
                    <a:pt x="800" y="349"/>
                    <a:pt x="800" y="349"/>
                    <a:pt x="800" y="349"/>
                  </a:cubicBezTo>
                  <a:cubicBezTo>
                    <a:pt x="800" y="336"/>
                    <a:pt x="800" y="332"/>
                    <a:pt x="690" y="293"/>
                  </a:cubicBezTo>
                  <a:close/>
                  <a:moveTo>
                    <a:pt x="766" y="423"/>
                  </a:moveTo>
                  <a:cubicBezTo>
                    <a:pt x="750" y="431"/>
                    <a:pt x="708" y="448"/>
                    <a:pt x="671" y="462"/>
                  </a:cubicBezTo>
                  <a:cubicBezTo>
                    <a:pt x="665" y="464"/>
                    <a:pt x="665" y="464"/>
                    <a:pt x="665" y="464"/>
                  </a:cubicBezTo>
                  <a:cubicBezTo>
                    <a:pt x="640" y="524"/>
                    <a:pt x="640" y="524"/>
                    <a:pt x="640" y="524"/>
                  </a:cubicBezTo>
                  <a:cubicBezTo>
                    <a:pt x="643" y="531"/>
                    <a:pt x="643" y="531"/>
                    <a:pt x="643" y="531"/>
                  </a:cubicBezTo>
                  <a:cubicBezTo>
                    <a:pt x="659" y="565"/>
                    <a:pt x="677" y="605"/>
                    <a:pt x="683" y="621"/>
                  </a:cubicBezTo>
                  <a:cubicBezTo>
                    <a:pt x="636" y="667"/>
                    <a:pt x="636" y="667"/>
                    <a:pt x="636" y="667"/>
                  </a:cubicBezTo>
                  <a:cubicBezTo>
                    <a:pt x="620" y="662"/>
                    <a:pt x="577" y="645"/>
                    <a:pt x="541" y="629"/>
                  </a:cubicBezTo>
                  <a:cubicBezTo>
                    <a:pt x="535" y="627"/>
                    <a:pt x="535" y="627"/>
                    <a:pt x="535" y="627"/>
                  </a:cubicBezTo>
                  <a:cubicBezTo>
                    <a:pt x="474" y="651"/>
                    <a:pt x="474" y="651"/>
                    <a:pt x="474" y="651"/>
                  </a:cubicBezTo>
                  <a:cubicBezTo>
                    <a:pt x="472" y="658"/>
                    <a:pt x="472" y="658"/>
                    <a:pt x="472" y="658"/>
                  </a:cubicBezTo>
                  <a:cubicBezTo>
                    <a:pt x="458" y="694"/>
                    <a:pt x="442" y="735"/>
                    <a:pt x="434" y="750"/>
                  </a:cubicBezTo>
                  <a:cubicBezTo>
                    <a:pt x="368" y="750"/>
                    <a:pt x="368" y="750"/>
                    <a:pt x="368" y="750"/>
                  </a:cubicBezTo>
                  <a:cubicBezTo>
                    <a:pt x="360" y="735"/>
                    <a:pt x="342" y="694"/>
                    <a:pt x="328" y="658"/>
                  </a:cubicBezTo>
                  <a:cubicBezTo>
                    <a:pt x="325" y="651"/>
                    <a:pt x="325" y="651"/>
                    <a:pt x="325" y="651"/>
                  </a:cubicBezTo>
                  <a:cubicBezTo>
                    <a:pt x="265" y="627"/>
                    <a:pt x="265" y="627"/>
                    <a:pt x="265" y="627"/>
                  </a:cubicBezTo>
                  <a:cubicBezTo>
                    <a:pt x="258" y="630"/>
                    <a:pt x="258" y="630"/>
                    <a:pt x="258" y="630"/>
                  </a:cubicBezTo>
                  <a:cubicBezTo>
                    <a:pt x="223" y="646"/>
                    <a:pt x="181" y="664"/>
                    <a:pt x="166" y="670"/>
                  </a:cubicBezTo>
                  <a:cubicBezTo>
                    <a:pt x="119" y="624"/>
                    <a:pt x="119" y="624"/>
                    <a:pt x="119" y="624"/>
                  </a:cubicBezTo>
                  <a:cubicBezTo>
                    <a:pt x="124" y="607"/>
                    <a:pt x="141" y="566"/>
                    <a:pt x="157" y="531"/>
                  </a:cubicBezTo>
                  <a:cubicBezTo>
                    <a:pt x="160" y="524"/>
                    <a:pt x="160" y="524"/>
                    <a:pt x="160" y="524"/>
                  </a:cubicBezTo>
                  <a:cubicBezTo>
                    <a:pt x="135" y="465"/>
                    <a:pt x="135" y="465"/>
                    <a:pt x="135" y="465"/>
                  </a:cubicBezTo>
                  <a:cubicBezTo>
                    <a:pt x="128" y="462"/>
                    <a:pt x="128" y="462"/>
                    <a:pt x="128" y="462"/>
                  </a:cubicBezTo>
                  <a:cubicBezTo>
                    <a:pt x="92" y="449"/>
                    <a:pt x="50" y="433"/>
                    <a:pt x="34" y="426"/>
                  </a:cubicBezTo>
                  <a:cubicBezTo>
                    <a:pt x="34" y="362"/>
                    <a:pt x="34" y="362"/>
                    <a:pt x="34" y="362"/>
                  </a:cubicBezTo>
                  <a:cubicBezTo>
                    <a:pt x="49" y="354"/>
                    <a:pt x="92" y="337"/>
                    <a:pt x="128" y="323"/>
                  </a:cubicBezTo>
                  <a:cubicBezTo>
                    <a:pt x="135" y="320"/>
                    <a:pt x="135" y="320"/>
                    <a:pt x="135" y="320"/>
                  </a:cubicBezTo>
                  <a:cubicBezTo>
                    <a:pt x="160" y="260"/>
                    <a:pt x="160" y="260"/>
                    <a:pt x="160" y="260"/>
                  </a:cubicBezTo>
                  <a:cubicBezTo>
                    <a:pt x="156" y="254"/>
                    <a:pt x="156" y="254"/>
                    <a:pt x="156" y="254"/>
                  </a:cubicBezTo>
                  <a:cubicBezTo>
                    <a:pt x="140" y="220"/>
                    <a:pt x="122" y="180"/>
                    <a:pt x="116" y="163"/>
                  </a:cubicBezTo>
                  <a:cubicBezTo>
                    <a:pt x="163" y="118"/>
                    <a:pt x="163" y="118"/>
                    <a:pt x="163" y="118"/>
                  </a:cubicBezTo>
                  <a:cubicBezTo>
                    <a:pt x="180" y="123"/>
                    <a:pt x="222" y="140"/>
                    <a:pt x="258" y="155"/>
                  </a:cubicBezTo>
                  <a:cubicBezTo>
                    <a:pt x="265" y="158"/>
                    <a:pt x="265" y="158"/>
                    <a:pt x="265" y="158"/>
                  </a:cubicBezTo>
                  <a:cubicBezTo>
                    <a:pt x="325" y="133"/>
                    <a:pt x="325" y="133"/>
                    <a:pt x="325" y="133"/>
                  </a:cubicBezTo>
                  <a:cubicBezTo>
                    <a:pt x="328" y="126"/>
                    <a:pt x="328" y="126"/>
                    <a:pt x="328" y="126"/>
                  </a:cubicBezTo>
                  <a:cubicBezTo>
                    <a:pt x="341" y="91"/>
                    <a:pt x="357" y="50"/>
                    <a:pt x="365" y="34"/>
                  </a:cubicBezTo>
                  <a:cubicBezTo>
                    <a:pt x="431" y="34"/>
                    <a:pt x="431" y="34"/>
                    <a:pt x="431" y="34"/>
                  </a:cubicBezTo>
                  <a:cubicBezTo>
                    <a:pt x="439" y="50"/>
                    <a:pt x="457" y="91"/>
                    <a:pt x="471" y="127"/>
                  </a:cubicBezTo>
                  <a:cubicBezTo>
                    <a:pt x="474" y="133"/>
                    <a:pt x="474" y="133"/>
                    <a:pt x="474" y="133"/>
                  </a:cubicBezTo>
                  <a:cubicBezTo>
                    <a:pt x="534" y="158"/>
                    <a:pt x="534" y="158"/>
                    <a:pt x="534" y="158"/>
                  </a:cubicBezTo>
                  <a:cubicBezTo>
                    <a:pt x="541" y="155"/>
                    <a:pt x="541" y="155"/>
                    <a:pt x="541" y="155"/>
                  </a:cubicBezTo>
                  <a:cubicBezTo>
                    <a:pt x="576" y="138"/>
                    <a:pt x="619" y="120"/>
                    <a:pt x="634" y="115"/>
                  </a:cubicBezTo>
                  <a:cubicBezTo>
                    <a:pt x="681" y="161"/>
                    <a:pt x="681" y="161"/>
                    <a:pt x="681" y="161"/>
                  </a:cubicBezTo>
                  <a:cubicBezTo>
                    <a:pt x="675" y="177"/>
                    <a:pt x="658" y="218"/>
                    <a:pt x="642" y="253"/>
                  </a:cubicBezTo>
                  <a:cubicBezTo>
                    <a:pt x="639" y="260"/>
                    <a:pt x="639" y="260"/>
                    <a:pt x="639" y="260"/>
                  </a:cubicBezTo>
                  <a:cubicBezTo>
                    <a:pt x="664" y="320"/>
                    <a:pt x="664" y="320"/>
                    <a:pt x="664" y="320"/>
                  </a:cubicBezTo>
                  <a:cubicBezTo>
                    <a:pt x="672" y="322"/>
                    <a:pt x="672" y="322"/>
                    <a:pt x="672" y="322"/>
                  </a:cubicBezTo>
                  <a:cubicBezTo>
                    <a:pt x="708" y="335"/>
                    <a:pt x="750" y="351"/>
                    <a:pt x="766" y="359"/>
                  </a:cubicBezTo>
                  <a:lnTo>
                    <a:pt x="766" y="423"/>
                  </a:lnTo>
                  <a:close/>
                </a:path>
              </a:pathLst>
            </a:custGeom>
            <a:solidFill>
              <a:schemeClr val="bg1"/>
            </a:solidFill>
            <a:ln>
              <a:noFill/>
            </a:ln>
          </p:spPr>
          <p:txBody>
            <a:bodyPr vert="horz" wrap="square" lIns="121920" tIns="60960" rIns="121920" bIns="60960" numCol="1" anchor="t" anchorCtr="0" compatLnSpc="1"/>
            <a:lstStyle/>
            <a:p>
              <a:endParaRPr lang="en-US" sz="3200">
                <a:latin typeface="+mn-lt"/>
                <a:ea typeface="+mn-ea"/>
                <a:cs typeface="+mn-ea"/>
                <a:sym typeface="+mn-lt"/>
              </a:endParaRPr>
            </a:p>
          </p:txBody>
        </p:sp>
        <p:sp>
          <p:nvSpPr>
            <p:cNvPr id="27" name="文本框 26"/>
            <p:cNvSpPr txBox="1"/>
            <p:nvPr/>
          </p:nvSpPr>
          <p:spPr>
            <a:xfrm>
              <a:off x="2337886" y="3125517"/>
              <a:ext cx="2384128" cy="99456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337886" y="2881432"/>
              <a:ext cx="1337924"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061846" y="2189929"/>
              <a:ext cx="2384128" cy="99456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061846" y="1945844"/>
              <a:ext cx="1337924"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7575162" y="3803780"/>
              <a:ext cx="2384128" cy="99456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575162" y="3559695"/>
              <a:ext cx="1337924"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5" name="矩形 4"/>
          <p:cNvSpPr/>
          <p:nvPr/>
        </p:nvSpPr>
        <p:spPr>
          <a:xfrm>
            <a:off x="0" y="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3429000"/>
            <a:ext cx="6096000" cy="3429000"/>
          </a:xfrm>
          <a:prstGeom prst="rect">
            <a:avLst/>
          </a:prstGeom>
          <a:solidFill>
            <a:srgbClr val="324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096000" y="0"/>
            <a:ext cx="6096000" cy="3429000"/>
          </a:xfrm>
          <a:prstGeom prst="rect">
            <a:avLst/>
          </a:prstGeom>
          <a:solidFill>
            <a:srgbClr val="B6E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8494E"/>
              </a:solidFill>
            </a:endParaRPr>
          </a:p>
        </p:txBody>
      </p:sp>
      <p:sp>
        <p:nvSpPr>
          <p:cNvPr id="8" name="矩形 7"/>
          <p:cNvSpPr/>
          <p:nvPr/>
        </p:nvSpPr>
        <p:spPr>
          <a:xfrm>
            <a:off x="254001" y="312057"/>
            <a:ext cx="11683998" cy="62338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4977746" y="3086323"/>
            <a:ext cx="2236510" cy="836319"/>
          </a:xfrm>
          <a:prstGeom prst="rect">
            <a:avLst/>
          </a:prstGeom>
        </p:spPr>
        <p:txBody>
          <a:bodyPr wrap="none">
            <a:spAutoFit/>
          </a:bodyPr>
          <a:lstStyle/>
          <a:p>
            <a:pPr algn="ctr">
              <a:lnSpc>
                <a:spcPct val="175000"/>
              </a:lnSpc>
            </a:pPr>
            <a:r>
              <a:rPr lang="zh-CN" altLang="en-US" sz="3200" dirty="0">
                <a:solidFill>
                  <a:srgbClr val="324857"/>
                </a:solidFill>
                <a:latin typeface="微软雅黑" panose="020B0503020204020204" pitchFamily="34" charset="-122"/>
                <a:ea typeface="微软雅黑" panose="020B0503020204020204" pitchFamily="34" charset="-122"/>
              </a:rPr>
              <a:t>技术与实践</a:t>
            </a:r>
            <a:endParaRPr lang="zh-CN" altLang="en-US" sz="3200" dirty="0">
              <a:solidFill>
                <a:srgbClr val="324857"/>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2794000" y="3897697"/>
            <a:ext cx="6604000" cy="400110"/>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rPr>
              <a:t>TECHNOLOGY AND PRACTICE</a:t>
            </a:r>
            <a:endParaRPr lang="en-US" altLang="zh-CN" sz="2000" b="0" dirty="0">
              <a:solidFill>
                <a:srgbClr val="32485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Rectangle 11"/>
          <p:cNvSpPr/>
          <p:nvPr/>
        </p:nvSpPr>
        <p:spPr>
          <a:xfrm>
            <a:off x="3753150" y="4239700"/>
            <a:ext cx="4685700" cy="532133"/>
          </a:xfrm>
          <a:prstGeom prst="rect">
            <a:avLst/>
          </a:prstGeom>
        </p:spPr>
        <p:txBody>
          <a:bodyPr wrap="square">
            <a:spAutoFit/>
          </a:bodyPr>
          <a:lstStyle/>
          <a:p>
            <a:pPr algn="ctr">
              <a:lnSpc>
                <a:spcPct val="125000"/>
              </a:lnSpc>
            </a:pPr>
            <a:r>
              <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rPr>
              <a:t>A company is an association or collection of individuals, whether natural persons, legal persons, or a mixture of both. </a:t>
            </a:r>
            <a:endParaRPr lang="en-US" altLang="zh-CN" sz="1200" dirty="0">
              <a:solidFill>
                <a:srgbClr val="324857"/>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grpSp>
        <p:nvGrpSpPr>
          <p:cNvPr id="14" name="组合 13"/>
          <p:cNvGrpSpPr/>
          <p:nvPr/>
        </p:nvGrpSpPr>
        <p:grpSpPr>
          <a:xfrm>
            <a:off x="5397500" y="1822467"/>
            <a:ext cx="1397000" cy="1396998"/>
            <a:chOff x="5116991" y="1166312"/>
            <a:chExt cx="1638706" cy="1638704"/>
          </a:xfrm>
          <a:solidFill>
            <a:srgbClr val="324857"/>
          </a:solidFill>
        </p:grpSpPr>
        <p:sp>
          <p:nvSpPr>
            <p:cNvPr id="15" name="矩形 14"/>
            <p:cNvSpPr/>
            <p:nvPr/>
          </p:nvSpPr>
          <p:spPr>
            <a:xfrm>
              <a:off x="5181600" y="1230920"/>
              <a:ext cx="1509486" cy="15094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16991" y="1166312"/>
              <a:ext cx="1638706" cy="1638704"/>
            </a:xfrm>
            <a:prstGeom prst="rect">
              <a:avLst/>
            </a:prstGeom>
            <a:noFill/>
            <a:ln w="19050">
              <a:solidFill>
                <a:srgbClr val="3248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7" name="文本框 16"/>
          <p:cNvSpPr txBox="1"/>
          <p:nvPr/>
        </p:nvSpPr>
        <p:spPr>
          <a:xfrm>
            <a:off x="4318000" y="1920801"/>
            <a:ext cx="3556000" cy="1200329"/>
          </a:xfrm>
          <a:prstGeom prst="rect">
            <a:avLst/>
          </a:prstGeom>
          <a:noFill/>
          <a:ln>
            <a:noFill/>
          </a:ln>
        </p:spPr>
        <p:txBody>
          <a:bodyPr wrap="square" rtlCol="0">
            <a:spAutoFit/>
          </a:bodyPr>
          <a:lstStyle>
            <a:defPPr>
              <a:defRPr lang="zh-CN"/>
            </a:defPPr>
            <a:lvl1pPr algn="ctr">
              <a:defRPr sz="6000" b="1">
                <a:blipFill dpi="0" rotWithShape="1">
                  <a:blip r:embed="rId1"/>
                  <a:srcRect/>
                  <a:stretch>
                    <a:fillRect/>
                  </a:stretch>
                </a:blipFill>
              </a:defRPr>
            </a:lvl1pPr>
          </a:lstStyle>
          <a:p>
            <a:r>
              <a:rPr lang="en-US" altLang="zh-CN"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7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3295</Words>
  <Application>WPS 演示</Application>
  <PresentationFormat>宽屏</PresentationFormat>
  <Paragraphs>302</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Arial</vt:lpstr>
      <vt:lpstr>宋体</vt:lpstr>
      <vt:lpstr>Wingdings</vt:lpstr>
      <vt:lpstr>微软雅黑</vt:lpstr>
      <vt:lpstr>方正清刻本悦宋简体</vt:lpstr>
      <vt:lpstr>Calibri</vt:lpstr>
      <vt:lpstr>Cordia New</vt:lpstr>
      <vt:lpstr>FontAwesome</vt:lpstr>
      <vt:lpstr>Calibri</vt:lpstr>
      <vt:lpstr>等线</vt:lpstr>
      <vt:lpstr>Segoe Print</vt:lpstr>
      <vt:lpstr>Arial Unicode MS</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稻壳儿演示武汉组</dc:creator>
  <cp:lastModifiedBy>admin</cp:lastModifiedBy>
  <cp:revision>17</cp:revision>
  <dcterms:created xsi:type="dcterms:W3CDTF">2018-06-06T07:42:00Z</dcterms:created>
  <dcterms:modified xsi:type="dcterms:W3CDTF">2018-07-04T03:08:50Z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