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3"/>
    <p:sldId id="261" r:id="rId4"/>
    <p:sldId id="269" r:id="rId5"/>
    <p:sldId id="270" r:id="rId6"/>
    <p:sldId id="263" r:id="rId7"/>
    <p:sldId id="265" r:id="rId8"/>
    <p:sldId id="272" r:id="rId9"/>
    <p:sldId id="271" r:id="rId10"/>
    <p:sldId id="266" r:id="rId11"/>
    <p:sldId id="274" r:id="rId12"/>
    <p:sldId id="273" r:id="rId13"/>
    <p:sldId id="267" r:id="rId14"/>
    <p:sldId id="276" r:id="rId15"/>
    <p:sldId id="275" r:id="rId16"/>
    <p:sldId id="268" r:id="rId17"/>
    <p:sldId id="278" r:id="rId18"/>
    <p:sldId id="277" r:id="rId19"/>
    <p:sldId id="26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505B"/>
    <a:srgbClr val="C0C0C0"/>
    <a:srgbClr val="D1D1D1"/>
    <a:srgbClr val="D9D9D9"/>
    <a:srgbClr val="414954"/>
    <a:srgbClr val="576271"/>
    <a:srgbClr val="45A1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1950" y="8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103ED8E-00E5-4B3F-9ED8-FE177FF220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47D028-D12B-44DB-B558-28F07D8A026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03ED8E-00E5-4B3F-9ED8-FE177FF220A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47D028-D12B-44DB-B558-28F07D8A026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55404"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107564" y="4030196"/>
            <a:ext cx="691753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4800" spc="300" dirty="0">
                <a:solidFill>
                  <a:srgbClr val="414955"/>
                </a:solidFill>
                <a:latin typeface="微软雅黑" panose="020B0503020204020204" pitchFamily="34" charset="-122"/>
                <a:ea typeface="微软雅黑" panose="020B0503020204020204" pitchFamily="34" charset="-122"/>
              </a:rPr>
              <a:t>简约学术毕业答辩模板</a:t>
            </a:r>
            <a:endParaRPr lang="zh-CN" altLang="en-US" sz="4800" spc="300" dirty="0">
              <a:solidFill>
                <a:srgbClr val="414955"/>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5656720" y="4911099"/>
            <a:ext cx="6342980" cy="523220"/>
          </a:xfrm>
          <a:prstGeom prst="rect">
            <a:avLst/>
          </a:prstGeom>
          <a:noFill/>
          <a:ln w="3175">
            <a:noFill/>
            <a:prstDash val="solid"/>
          </a:ln>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1400" b="0" dirty="0">
                <a:solidFill>
                  <a:srgbClr val="414955"/>
                </a:solidFill>
                <a:latin typeface="微软雅黑" panose="020B0503020204020204" pitchFamily="34" charset="-122"/>
                <a:ea typeface="微软雅黑" panose="020B0503020204020204" pitchFamily="34" charset="-122"/>
              </a:rPr>
              <a:t>A company is an association or collection of individuals, whether natural persons, legal persons, or a mixture of both</a:t>
            </a:r>
            <a:endParaRPr lang="en-US" altLang="zh-CN" sz="1400" b="0" dirty="0">
              <a:solidFill>
                <a:srgbClr val="414955"/>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636965" y="5557500"/>
            <a:ext cx="1420491" cy="337184"/>
          </a:xfrm>
          <a:prstGeom prst="roundRect">
            <a:avLst>
              <a:gd name="adj" fmla="val 0"/>
            </a:avLst>
          </a:prstGeom>
          <a:noFill/>
          <a:ln>
            <a:solidFill>
              <a:srgbClr val="414955"/>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414955"/>
                </a:solidFill>
                <a:latin typeface="微软雅黑" panose="020B0503020204020204" pitchFamily="34" charset="-122"/>
                <a:ea typeface="微软雅黑" panose="020B0503020204020204" pitchFamily="34" charset="-122"/>
              </a:rPr>
              <a:t>学生：</a:t>
            </a:r>
            <a:r>
              <a:rPr lang="en-US" altLang="zh-CN" sz="1600" dirty="0">
                <a:solidFill>
                  <a:srgbClr val="414955"/>
                </a:solidFill>
                <a:latin typeface="微软雅黑" panose="020B0503020204020204" pitchFamily="34" charset="-122"/>
                <a:ea typeface="微软雅黑" panose="020B0503020204020204" pitchFamily="34" charset="-122"/>
              </a:rPr>
              <a:t>XXX</a:t>
            </a:r>
            <a:endParaRPr lang="en-US" altLang="zh-CN" sz="1600" dirty="0">
              <a:solidFill>
                <a:srgbClr val="414955"/>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0057456" y="5557500"/>
            <a:ext cx="1825270" cy="337184"/>
          </a:xfrm>
          <a:prstGeom prst="roundRect">
            <a:avLst>
              <a:gd name="adj" fmla="val 0"/>
            </a:avLst>
          </a:prstGeom>
          <a:solidFill>
            <a:srgbClr val="414955"/>
          </a:solidFill>
          <a:ln>
            <a:solidFill>
              <a:srgbClr val="414955"/>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bg1"/>
                </a:solidFill>
                <a:latin typeface="微软雅黑" panose="020B0503020204020204" pitchFamily="34" charset="-122"/>
                <a:ea typeface="微软雅黑" panose="020B0503020204020204" pitchFamily="34" charset="-122"/>
              </a:rPr>
              <a:t>指导老师：</a:t>
            </a:r>
            <a:r>
              <a:rPr lang="en-US" altLang="zh-CN" sz="1600" dirty="0">
                <a:solidFill>
                  <a:schemeClr val="bg1"/>
                </a:solidFill>
                <a:latin typeface="微软雅黑" panose="020B0503020204020204" pitchFamily="34" charset="-122"/>
                <a:ea typeface="微软雅黑" panose="020B0503020204020204" pitchFamily="34" charset="-122"/>
              </a:rPr>
              <a:t>XXX</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619476" y="3068034"/>
            <a:ext cx="539111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4000" dirty="0">
                <a:solidFill>
                  <a:srgbClr val="414955"/>
                </a:solidFill>
                <a:latin typeface="微软雅黑" panose="020B0503020204020204" pitchFamily="34" charset="-122"/>
                <a:ea typeface="微软雅黑" panose="020B0503020204020204" pitchFamily="34" charset="-122"/>
              </a:rPr>
              <a:t>DISSERTATION</a:t>
            </a:r>
            <a:endParaRPr lang="zh-CN" altLang="en-US" sz="4000" dirty="0">
              <a:solidFill>
                <a:srgbClr val="414955"/>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0806728" y="3892048"/>
            <a:ext cx="1018848"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03.</a:t>
            </a:r>
            <a:r>
              <a:rPr lang="zh-CN" altLang="en-US" sz="2400" dirty="0">
                <a:solidFill>
                  <a:srgbClr val="414955"/>
                </a:solidFill>
                <a:latin typeface="微软雅黑" panose="020B0503020204020204" pitchFamily="34" charset="-122"/>
                <a:ea typeface="微软雅黑" panose="020B0503020204020204" pitchFamily="34" charset="-122"/>
              </a:rPr>
              <a:t>技术与实践</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TECHNOLOGY AND PRACTICE</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10" name="直接连接符 9"/>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5" name="Shape 2007"/>
          <p:cNvSpPr/>
          <p:nvPr/>
        </p:nvSpPr>
        <p:spPr>
          <a:xfrm>
            <a:off x="1112435" y="2298913"/>
            <a:ext cx="1791131" cy="1773217"/>
          </a:xfrm>
          <a:custGeom>
            <a:avLst/>
            <a:gdLst/>
            <a:ahLst/>
            <a:cxnLst/>
            <a:rect l="0" t="0" r="0" b="0"/>
            <a:pathLst>
              <a:path w="120000" h="120000" extrusionOk="0">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80000" y="119981"/>
                  <a:pt x="99395" y="119981"/>
                  <a:pt x="119981" y="119981"/>
                </a:cubicBezTo>
                <a:cubicBezTo>
                  <a:pt x="119981" y="115072"/>
                  <a:pt x="119981" y="108960"/>
                  <a:pt x="119981" y="102849"/>
                </a:cubicBezTo>
                <a:cubicBezTo>
                  <a:pt x="113932" y="102849"/>
                  <a:pt x="107845" y="102849"/>
                  <a:pt x="101796" y="102849"/>
                </a:cubicBezTo>
                <a:close/>
                <a:moveTo>
                  <a:pt x="106635" y="102849"/>
                </a:moveTo>
                <a:lnTo>
                  <a:pt x="106635" y="102849"/>
                </a:lnTo>
                <a:lnTo>
                  <a:pt x="106635"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6635" y="102849"/>
                </a:lnTo>
                <a:close/>
              </a:path>
            </a:pathLst>
          </a:custGeom>
          <a:solidFill>
            <a:schemeClr val="bg1"/>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6" name="Shape 2008"/>
          <p:cNvSpPr/>
          <p:nvPr/>
        </p:nvSpPr>
        <p:spPr>
          <a:xfrm>
            <a:off x="1112435" y="2298913"/>
            <a:ext cx="1791131" cy="1773217"/>
          </a:xfrm>
          <a:custGeom>
            <a:avLst/>
            <a:gdLst/>
            <a:ahLst/>
            <a:cxnLst/>
            <a:rect l="0" t="0" r="0" b="0"/>
            <a:pathLst>
              <a:path w="120000" h="120000" extrusionOk="0">
                <a:moveTo>
                  <a:pt x="18185" y="59990"/>
                </a:moveTo>
                <a:lnTo>
                  <a:pt x="18185" y="59990"/>
                </a:lnTo>
                <a:cubicBezTo>
                  <a:pt x="18185" y="36708"/>
                  <a:pt x="36370" y="18335"/>
                  <a:pt x="60604" y="18335"/>
                </a:cubicBezTo>
                <a:cubicBezTo>
                  <a:pt x="83610" y="18335"/>
                  <a:pt x="101796" y="36708"/>
                  <a:pt x="101796" y="59990"/>
                </a:cubicBezTo>
                <a:cubicBezTo>
                  <a:pt x="101796" y="70992"/>
                  <a:pt x="98147" y="82012"/>
                  <a:pt x="89697" y="90587"/>
                </a:cubicBezTo>
                <a:cubicBezTo>
                  <a:pt x="101796" y="90587"/>
                  <a:pt x="101796" y="90587"/>
                  <a:pt x="101796" y="90587"/>
                </a:cubicBezTo>
                <a:cubicBezTo>
                  <a:pt x="101796" y="102849"/>
                  <a:pt x="101796" y="102849"/>
                  <a:pt x="101796" y="102849"/>
                </a:cubicBezTo>
                <a:cubicBezTo>
                  <a:pt x="60604" y="102849"/>
                  <a:pt x="60604" y="102849"/>
                  <a:pt x="60604" y="102849"/>
                </a:cubicBezTo>
                <a:cubicBezTo>
                  <a:pt x="36370" y="102849"/>
                  <a:pt x="18185" y="84475"/>
                  <a:pt x="18185" y="59990"/>
                </a:cubicBezTo>
                <a:close/>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119981" y="119981"/>
                  <a:pt x="119981" y="119981"/>
                  <a:pt x="119981" y="119981"/>
                </a:cubicBezTo>
                <a:cubicBezTo>
                  <a:pt x="119981" y="102849"/>
                  <a:pt x="119981" y="102849"/>
                  <a:pt x="119981" y="102849"/>
                </a:cubicBezTo>
                <a:lnTo>
                  <a:pt x="101796" y="102849"/>
                </a:lnTo>
                <a:close/>
              </a:path>
            </a:pathLst>
          </a:custGeom>
          <a:solidFill>
            <a:srgbClr val="47505B"/>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7" name="Shape 2009"/>
          <p:cNvSpPr/>
          <p:nvPr/>
        </p:nvSpPr>
        <p:spPr>
          <a:xfrm>
            <a:off x="3663466" y="2298913"/>
            <a:ext cx="1791131" cy="1773217"/>
          </a:xfrm>
          <a:custGeom>
            <a:avLst/>
            <a:gdLst/>
            <a:ahLst/>
            <a:cxnLst/>
            <a:rect l="0" t="0" r="0" b="0"/>
            <a:pathLst>
              <a:path w="120000" h="120000" extrusionOk="0">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80000" y="119981"/>
                  <a:pt x="99395" y="119981"/>
                  <a:pt x="119981" y="119981"/>
                </a:cubicBezTo>
                <a:cubicBezTo>
                  <a:pt x="119981" y="115072"/>
                  <a:pt x="119981" y="108960"/>
                  <a:pt x="119981" y="102849"/>
                </a:cubicBezTo>
                <a:cubicBezTo>
                  <a:pt x="113932" y="102849"/>
                  <a:pt x="107845" y="102849"/>
                  <a:pt x="101796" y="102849"/>
                </a:cubicBezTo>
                <a:close/>
                <a:moveTo>
                  <a:pt x="106635" y="102849"/>
                </a:moveTo>
                <a:lnTo>
                  <a:pt x="106635" y="102849"/>
                </a:lnTo>
                <a:lnTo>
                  <a:pt x="106635"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6635" y="102849"/>
                </a:lnTo>
                <a:close/>
              </a:path>
            </a:pathLst>
          </a:custGeom>
          <a:solidFill>
            <a:schemeClr val="bg1"/>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1" name="Shape 2010"/>
          <p:cNvSpPr/>
          <p:nvPr/>
        </p:nvSpPr>
        <p:spPr>
          <a:xfrm>
            <a:off x="3663466" y="2298913"/>
            <a:ext cx="1791131" cy="1773217"/>
          </a:xfrm>
          <a:custGeom>
            <a:avLst/>
            <a:gdLst/>
            <a:ahLst/>
            <a:cxnLst/>
            <a:rect l="0" t="0" r="0" b="0"/>
            <a:pathLst>
              <a:path w="120000" h="120000" extrusionOk="0">
                <a:moveTo>
                  <a:pt x="18185" y="59990"/>
                </a:moveTo>
                <a:lnTo>
                  <a:pt x="18185" y="59990"/>
                </a:lnTo>
                <a:cubicBezTo>
                  <a:pt x="18185" y="36708"/>
                  <a:pt x="36370" y="18335"/>
                  <a:pt x="60604" y="18335"/>
                </a:cubicBezTo>
                <a:cubicBezTo>
                  <a:pt x="83610" y="18335"/>
                  <a:pt x="101796" y="36708"/>
                  <a:pt x="101796" y="59990"/>
                </a:cubicBezTo>
                <a:cubicBezTo>
                  <a:pt x="101796" y="70992"/>
                  <a:pt x="98147" y="82012"/>
                  <a:pt x="89697" y="90587"/>
                </a:cubicBezTo>
                <a:cubicBezTo>
                  <a:pt x="101796" y="90587"/>
                  <a:pt x="101796" y="90587"/>
                  <a:pt x="101796" y="90587"/>
                </a:cubicBezTo>
                <a:cubicBezTo>
                  <a:pt x="101796" y="102849"/>
                  <a:pt x="101796" y="102849"/>
                  <a:pt x="101796" y="102849"/>
                </a:cubicBezTo>
                <a:cubicBezTo>
                  <a:pt x="60604" y="102849"/>
                  <a:pt x="60604" y="102849"/>
                  <a:pt x="60604" y="102849"/>
                </a:cubicBezTo>
                <a:cubicBezTo>
                  <a:pt x="36370" y="102849"/>
                  <a:pt x="18185" y="84475"/>
                  <a:pt x="18185" y="59990"/>
                </a:cubicBezTo>
                <a:close/>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119981" y="119981"/>
                  <a:pt x="119981" y="119981"/>
                  <a:pt x="119981" y="119981"/>
                </a:cubicBezTo>
                <a:cubicBezTo>
                  <a:pt x="119981" y="102849"/>
                  <a:pt x="119981" y="102849"/>
                  <a:pt x="119981" y="102849"/>
                </a:cubicBezTo>
                <a:lnTo>
                  <a:pt x="101796" y="102849"/>
                </a:lnTo>
                <a:close/>
              </a:path>
            </a:pathLst>
          </a:custGeom>
          <a:solidFill>
            <a:srgbClr val="C0C0C0"/>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2" name="Shape 2011"/>
          <p:cNvSpPr/>
          <p:nvPr/>
        </p:nvSpPr>
        <p:spPr>
          <a:xfrm>
            <a:off x="6440582" y="2298913"/>
            <a:ext cx="1791131" cy="1773217"/>
          </a:xfrm>
          <a:custGeom>
            <a:avLst/>
            <a:gdLst/>
            <a:ahLst/>
            <a:cxnLst/>
            <a:rect l="0" t="0" r="0" b="0"/>
            <a:pathLst>
              <a:path w="120000" h="120000" extrusionOk="0">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80000" y="119981"/>
                  <a:pt x="99395" y="119981"/>
                  <a:pt x="119981" y="119981"/>
                </a:cubicBezTo>
                <a:cubicBezTo>
                  <a:pt x="119981" y="115072"/>
                  <a:pt x="119981" y="108960"/>
                  <a:pt x="119981" y="102849"/>
                </a:cubicBezTo>
                <a:cubicBezTo>
                  <a:pt x="113932" y="102849"/>
                  <a:pt x="107845" y="102849"/>
                  <a:pt x="101796" y="102849"/>
                </a:cubicBezTo>
                <a:close/>
                <a:moveTo>
                  <a:pt x="106635" y="102849"/>
                </a:moveTo>
                <a:lnTo>
                  <a:pt x="106635" y="102849"/>
                </a:lnTo>
                <a:lnTo>
                  <a:pt x="106635"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6635" y="102849"/>
                </a:lnTo>
                <a:close/>
              </a:path>
            </a:pathLst>
          </a:custGeom>
          <a:solidFill>
            <a:schemeClr val="bg1"/>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3" name="Shape 2012"/>
          <p:cNvSpPr/>
          <p:nvPr/>
        </p:nvSpPr>
        <p:spPr>
          <a:xfrm>
            <a:off x="6440582" y="2298913"/>
            <a:ext cx="1791131" cy="1773217"/>
          </a:xfrm>
          <a:custGeom>
            <a:avLst/>
            <a:gdLst/>
            <a:ahLst/>
            <a:cxnLst/>
            <a:rect l="0" t="0" r="0" b="0"/>
            <a:pathLst>
              <a:path w="120000" h="120000" extrusionOk="0">
                <a:moveTo>
                  <a:pt x="18185" y="59990"/>
                </a:moveTo>
                <a:lnTo>
                  <a:pt x="18185" y="59990"/>
                </a:lnTo>
                <a:cubicBezTo>
                  <a:pt x="18185" y="36708"/>
                  <a:pt x="36370" y="18335"/>
                  <a:pt x="60604" y="18335"/>
                </a:cubicBezTo>
                <a:cubicBezTo>
                  <a:pt x="83610" y="18335"/>
                  <a:pt x="101796" y="36708"/>
                  <a:pt x="101796" y="59990"/>
                </a:cubicBezTo>
                <a:cubicBezTo>
                  <a:pt x="101796" y="70992"/>
                  <a:pt x="98147" y="82012"/>
                  <a:pt x="89697" y="90587"/>
                </a:cubicBezTo>
                <a:cubicBezTo>
                  <a:pt x="101796" y="90587"/>
                  <a:pt x="101796" y="90587"/>
                  <a:pt x="101796" y="90587"/>
                </a:cubicBezTo>
                <a:cubicBezTo>
                  <a:pt x="101796" y="102849"/>
                  <a:pt x="101796" y="102849"/>
                  <a:pt x="101796" y="102849"/>
                </a:cubicBezTo>
                <a:cubicBezTo>
                  <a:pt x="60604" y="102849"/>
                  <a:pt x="60604" y="102849"/>
                  <a:pt x="60604" y="102849"/>
                </a:cubicBezTo>
                <a:cubicBezTo>
                  <a:pt x="36370" y="102849"/>
                  <a:pt x="18185" y="84475"/>
                  <a:pt x="18185" y="59990"/>
                </a:cubicBezTo>
                <a:close/>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119981" y="119981"/>
                  <a:pt x="119981" y="119981"/>
                  <a:pt x="119981" y="119981"/>
                </a:cubicBezTo>
                <a:cubicBezTo>
                  <a:pt x="119981" y="102849"/>
                  <a:pt x="119981" y="102849"/>
                  <a:pt x="119981" y="102849"/>
                </a:cubicBezTo>
                <a:lnTo>
                  <a:pt x="101796" y="102849"/>
                </a:lnTo>
                <a:close/>
              </a:path>
            </a:pathLst>
          </a:custGeom>
          <a:solidFill>
            <a:srgbClr val="47505B"/>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4" name="Shape 2013"/>
          <p:cNvSpPr/>
          <p:nvPr/>
        </p:nvSpPr>
        <p:spPr>
          <a:xfrm>
            <a:off x="9013071" y="2298913"/>
            <a:ext cx="1791131" cy="1773217"/>
          </a:xfrm>
          <a:custGeom>
            <a:avLst/>
            <a:gdLst/>
            <a:ahLst/>
            <a:cxnLst/>
            <a:rect l="0" t="0" r="0" b="0"/>
            <a:pathLst>
              <a:path w="120000" h="120000" extrusionOk="0">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80000" y="119981"/>
                  <a:pt x="99395" y="119981"/>
                  <a:pt x="119981" y="119981"/>
                </a:cubicBezTo>
                <a:cubicBezTo>
                  <a:pt x="119981" y="115072"/>
                  <a:pt x="119981" y="108960"/>
                  <a:pt x="119981" y="102849"/>
                </a:cubicBezTo>
                <a:cubicBezTo>
                  <a:pt x="113932" y="102849"/>
                  <a:pt x="107845" y="102849"/>
                  <a:pt x="101796" y="102849"/>
                </a:cubicBezTo>
                <a:close/>
                <a:moveTo>
                  <a:pt x="106635" y="102849"/>
                </a:moveTo>
                <a:lnTo>
                  <a:pt x="106635" y="102849"/>
                </a:lnTo>
                <a:lnTo>
                  <a:pt x="106635"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4234" y="102849"/>
                </a:lnTo>
                <a:lnTo>
                  <a:pt x="106635" y="102849"/>
                </a:lnTo>
                <a:close/>
              </a:path>
            </a:pathLst>
          </a:custGeom>
          <a:solidFill>
            <a:schemeClr val="bg1"/>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5" name="Shape 2014"/>
          <p:cNvSpPr/>
          <p:nvPr/>
        </p:nvSpPr>
        <p:spPr>
          <a:xfrm>
            <a:off x="9013071" y="2298913"/>
            <a:ext cx="1791131" cy="1773217"/>
          </a:xfrm>
          <a:custGeom>
            <a:avLst/>
            <a:gdLst/>
            <a:ahLst/>
            <a:cxnLst/>
            <a:rect l="0" t="0" r="0" b="0"/>
            <a:pathLst>
              <a:path w="120000" h="120000" extrusionOk="0">
                <a:moveTo>
                  <a:pt x="18185" y="59990"/>
                </a:moveTo>
                <a:lnTo>
                  <a:pt x="18185" y="59990"/>
                </a:lnTo>
                <a:cubicBezTo>
                  <a:pt x="18185" y="36708"/>
                  <a:pt x="36370" y="18335"/>
                  <a:pt x="60604" y="18335"/>
                </a:cubicBezTo>
                <a:cubicBezTo>
                  <a:pt x="83610" y="18335"/>
                  <a:pt x="101796" y="36708"/>
                  <a:pt x="101796" y="59990"/>
                </a:cubicBezTo>
                <a:cubicBezTo>
                  <a:pt x="101796" y="70992"/>
                  <a:pt x="98147" y="82012"/>
                  <a:pt x="89697" y="90587"/>
                </a:cubicBezTo>
                <a:cubicBezTo>
                  <a:pt x="101796" y="90587"/>
                  <a:pt x="101796" y="90587"/>
                  <a:pt x="101796" y="90587"/>
                </a:cubicBezTo>
                <a:cubicBezTo>
                  <a:pt x="101796" y="102849"/>
                  <a:pt x="101796" y="102849"/>
                  <a:pt x="101796" y="102849"/>
                </a:cubicBezTo>
                <a:cubicBezTo>
                  <a:pt x="60604" y="102849"/>
                  <a:pt x="60604" y="102849"/>
                  <a:pt x="60604" y="102849"/>
                </a:cubicBezTo>
                <a:cubicBezTo>
                  <a:pt x="36370" y="102849"/>
                  <a:pt x="18185" y="84475"/>
                  <a:pt x="18185" y="59990"/>
                </a:cubicBezTo>
                <a:close/>
                <a:moveTo>
                  <a:pt x="101796" y="102849"/>
                </a:moveTo>
                <a:lnTo>
                  <a:pt x="101796" y="102849"/>
                </a:lnTo>
                <a:cubicBezTo>
                  <a:pt x="113932" y="91810"/>
                  <a:pt x="119981" y="75900"/>
                  <a:pt x="119981" y="59990"/>
                </a:cubicBezTo>
                <a:cubicBezTo>
                  <a:pt x="119981" y="26911"/>
                  <a:pt x="93308" y="0"/>
                  <a:pt x="60604" y="0"/>
                </a:cubicBezTo>
                <a:cubicBezTo>
                  <a:pt x="26672" y="0"/>
                  <a:pt x="0" y="26911"/>
                  <a:pt x="0" y="59990"/>
                </a:cubicBezTo>
                <a:cubicBezTo>
                  <a:pt x="0" y="94273"/>
                  <a:pt x="26672" y="119981"/>
                  <a:pt x="60604" y="119981"/>
                </a:cubicBezTo>
                <a:cubicBezTo>
                  <a:pt x="119981" y="119981"/>
                  <a:pt x="119981" y="119981"/>
                  <a:pt x="119981" y="119981"/>
                </a:cubicBezTo>
                <a:cubicBezTo>
                  <a:pt x="119981" y="102849"/>
                  <a:pt x="119981" y="102849"/>
                  <a:pt x="119981" y="102849"/>
                </a:cubicBezTo>
                <a:lnTo>
                  <a:pt x="101796" y="102849"/>
                </a:lnTo>
                <a:close/>
              </a:path>
            </a:pathLst>
          </a:custGeom>
          <a:solidFill>
            <a:srgbClr val="C0C0C0"/>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6" name="Shape 2015"/>
          <p:cNvSpPr txBox="1"/>
          <p:nvPr/>
        </p:nvSpPr>
        <p:spPr>
          <a:xfrm>
            <a:off x="1458700" y="2820081"/>
            <a:ext cx="1125707" cy="615554"/>
          </a:xfrm>
          <a:prstGeom prst="rect">
            <a:avLst/>
          </a:prstGeom>
          <a:noFill/>
          <a:ln>
            <a:noFill/>
          </a:ln>
        </p:spPr>
        <p:txBody>
          <a:bodyPr lIns="121888" tIns="60938" rIns="121888" bIns="60938" anchor="t" anchorCtr="0">
            <a:noAutofit/>
          </a:bodyPr>
          <a:lstStyle/>
          <a:p>
            <a:pPr algn="ctr">
              <a:buSzPct val="25000"/>
            </a:pPr>
            <a:r>
              <a:rPr lang="en-US" sz="3200" b="1">
                <a:solidFill>
                  <a:schemeClr val="dk1"/>
                </a:solidFill>
                <a:latin typeface="+mn-lt"/>
                <a:ea typeface="+mn-ea"/>
                <a:cs typeface="+mn-ea"/>
                <a:sym typeface="+mn-lt"/>
              </a:rPr>
              <a:t>25%</a:t>
            </a:r>
            <a:endParaRPr lang="en-US" sz="3200" b="1">
              <a:solidFill>
                <a:schemeClr val="dk1"/>
              </a:solidFill>
              <a:latin typeface="+mn-lt"/>
              <a:ea typeface="+mn-ea"/>
              <a:cs typeface="+mn-ea"/>
              <a:sym typeface="+mn-lt"/>
            </a:endParaRPr>
          </a:p>
        </p:txBody>
      </p:sp>
      <p:sp>
        <p:nvSpPr>
          <p:cNvPr id="17" name="Shape 2016"/>
          <p:cNvSpPr txBox="1"/>
          <p:nvPr/>
        </p:nvSpPr>
        <p:spPr>
          <a:xfrm>
            <a:off x="4009854" y="2831493"/>
            <a:ext cx="1125707" cy="615554"/>
          </a:xfrm>
          <a:prstGeom prst="rect">
            <a:avLst/>
          </a:prstGeom>
          <a:noFill/>
          <a:ln>
            <a:noFill/>
          </a:ln>
        </p:spPr>
        <p:txBody>
          <a:bodyPr lIns="121888" tIns="60938" rIns="121888" bIns="60938" anchor="t" anchorCtr="0">
            <a:noAutofit/>
          </a:bodyPr>
          <a:lstStyle/>
          <a:p>
            <a:pPr algn="ctr">
              <a:buSzPct val="25000"/>
            </a:pPr>
            <a:r>
              <a:rPr lang="en-US" sz="3200" b="1">
                <a:solidFill>
                  <a:schemeClr val="dk1"/>
                </a:solidFill>
                <a:latin typeface="+mn-lt"/>
                <a:ea typeface="+mn-ea"/>
                <a:cs typeface="+mn-ea"/>
                <a:sym typeface="+mn-lt"/>
              </a:rPr>
              <a:t>25%</a:t>
            </a:r>
            <a:endParaRPr lang="en-US" sz="3200" b="1">
              <a:solidFill>
                <a:schemeClr val="dk1"/>
              </a:solidFill>
              <a:latin typeface="+mn-lt"/>
              <a:ea typeface="+mn-ea"/>
              <a:cs typeface="+mn-ea"/>
              <a:sym typeface="+mn-lt"/>
            </a:endParaRPr>
          </a:p>
        </p:txBody>
      </p:sp>
      <p:sp>
        <p:nvSpPr>
          <p:cNvPr id="18" name="Shape 2017"/>
          <p:cNvSpPr txBox="1"/>
          <p:nvPr/>
        </p:nvSpPr>
        <p:spPr>
          <a:xfrm>
            <a:off x="6781380" y="2835817"/>
            <a:ext cx="1125707" cy="615554"/>
          </a:xfrm>
          <a:prstGeom prst="rect">
            <a:avLst/>
          </a:prstGeom>
          <a:noFill/>
          <a:ln>
            <a:noFill/>
          </a:ln>
        </p:spPr>
        <p:txBody>
          <a:bodyPr lIns="121888" tIns="60938" rIns="121888" bIns="60938" anchor="t" anchorCtr="0">
            <a:noAutofit/>
          </a:bodyPr>
          <a:lstStyle/>
          <a:p>
            <a:pPr algn="ctr">
              <a:buSzPct val="25000"/>
            </a:pPr>
            <a:r>
              <a:rPr lang="en-US" sz="3200" b="1">
                <a:solidFill>
                  <a:schemeClr val="dk1"/>
                </a:solidFill>
                <a:latin typeface="+mn-lt"/>
                <a:ea typeface="+mn-ea"/>
                <a:cs typeface="+mn-ea"/>
                <a:sym typeface="+mn-lt"/>
              </a:rPr>
              <a:t>25%</a:t>
            </a:r>
            <a:endParaRPr lang="en-US" sz="3200" b="1">
              <a:solidFill>
                <a:schemeClr val="dk1"/>
              </a:solidFill>
              <a:latin typeface="+mn-lt"/>
              <a:ea typeface="+mn-ea"/>
              <a:cs typeface="+mn-ea"/>
              <a:sym typeface="+mn-lt"/>
            </a:endParaRPr>
          </a:p>
        </p:txBody>
      </p:sp>
      <p:sp>
        <p:nvSpPr>
          <p:cNvPr id="19" name="Shape 2018"/>
          <p:cNvSpPr txBox="1"/>
          <p:nvPr/>
        </p:nvSpPr>
        <p:spPr>
          <a:xfrm>
            <a:off x="9387484" y="2835817"/>
            <a:ext cx="1125707" cy="615554"/>
          </a:xfrm>
          <a:prstGeom prst="rect">
            <a:avLst/>
          </a:prstGeom>
          <a:noFill/>
          <a:ln>
            <a:noFill/>
          </a:ln>
        </p:spPr>
        <p:txBody>
          <a:bodyPr lIns="121888" tIns="60938" rIns="121888" bIns="60938" anchor="t" anchorCtr="0">
            <a:noAutofit/>
          </a:bodyPr>
          <a:lstStyle/>
          <a:p>
            <a:pPr algn="ctr">
              <a:buSzPct val="25000"/>
            </a:pPr>
            <a:r>
              <a:rPr lang="en-US" sz="3200" b="1">
                <a:solidFill>
                  <a:schemeClr val="dk1"/>
                </a:solidFill>
                <a:latin typeface="+mn-lt"/>
                <a:ea typeface="+mn-ea"/>
                <a:cs typeface="+mn-ea"/>
                <a:sym typeface="+mn-lt"/>
              </a:rPr>
              <a:t>25%</a:t>
            </a:r>
            <a:endParaRPr lang="en-US" sz="3200" b="1">
              <a:solidFill>
                <a:schemeClr val="dk1"/>
              </a:solidFill>
              <a:latin typeface="+mn-lt"/>
              <a:ea typeface="+mn-ea"/>
              <a:cs typeface="+mn-ea"/>
              <a:sym typeface="+mn-lt"/>
            </a:endParaRPr>
          </a:p>
        </p:txBody>
      </p:sp>
      <p:sp>
        <p:nvSpPr>
          <p:cNvPr id="20" name="Shape 2019"/>
          <p:cNvSpPr/>
          <p:nvPr/>
        </p:nvSpPr>
        <p:spPr>
          <a:xfrm>
            <a:off x="1790991" y="4355996"/>
            <a:ext cx="656226" cy="656398"/>
          </a:xfrm>
          <a:prstGeom prst="ellipse">
            <a:avLst/>
          </a:prstGeom>
          <a:solidFill>
            <a:srgbClr val="47505B"/>
          </a:solidFill>
          <a:ln>
            <a:noFill/>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21" name="Shape 2021"/>
          <p:cNvSpPr/>
          <p:nvPr/>
        </p:nvSpPr>
        <p:spPr>
          <a:xfrm>
            <a:off x="4330336" y="4355996"/>
            <a:ext cx="656226" cy="656398"/>
          </a:xfrm>
          <a:prstGeom prst="ellipse">
            <a:avLst/>
          </a:prstGeom>
          <a:solidFill>
            <a:srgbClr val="C0C0C0"/>
          </a:solidFill>
          <a:ln>
            <a:noFill/>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22" name="Shape 2024"/>
          <p:cNvSpPr/>
          <p:nvPr/>
        </p:nvSpPr>
        <p:spPr>
          <a:xfrm>
            <a:off x="9673325" y="4355996"/>
            <a:ext cx="656226" cy="656398"/>
          </a:xfrm>
          <a:prstGeom prst="ellipse">
            <a:avLst/>
          </a:prstGeom>
          <a:solidFill>
            <a:srgbClr val="C0C0C0"/>
          </a:solidFill>
          <a:ln>
            <a:noFill/>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23" name="Shape 2026"/>
          <p:cNvSpPr/>
          <p:nvPr/>
        </p:nvSpPr>
        <p:spPr>
          <a:xfrm>
            <a:off x="7119879" y="4355996"/>
            <a:ext cx="656226" cy="656398"/>
          </a:xfrm>
          <a:prstGeom prst="ellipse">
            <a:avLst/>
          </a:prstGeom>
          <a:solidFill>
            <a:srgbClr val="47505B"/>
          </a:solidFill>
          <a:ln>
            <a:noFill/>
          </a:ln>
        </p:spPr>
        <p:txBody>
          <a:bodyPr lIns="45713" tIns="22850" rIns="45713" bIns="22850" anchor="ctr" anchorCtr="0">
            <a:noAutofit/>
          </a:bodyPr>
          <a:lstStyle/>
          <a:p>
            <a:pPr algn="ctr"/>
            <a:endParaRPr sz="2400">
              <a:solidFill>
                <a:schemeClr val="lt1"/>
              </a:solidFill>
              <a:latin typeface="+mn-lt"/>
              <a:ea typeface="+mn-ea"/>
              <a:cs typeface="+mn-ea"/>
              <a:sym typeface="+mn-lt"/>
            </a:endParaRPr>
          </a:p>
        </p:txBody>
      </p:sp>
      <p:sp>
        <p:nvSpPr>
          <p:cNvPr id="24" name="Shape 2033"/>
          <p:cNvSpPr/>
          <p:nvPr/>
        </p:nvSpPr>
        <p:spPr>
          <a:xfrm>
            <a:off x="1987359" y="4545268"/>
            <a:ext cx="267388" cy="267457"/>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5" name="Shape 2034"/>
          <p:cNvSpPr/>
          <p:nvPr/>
        </p:nvSpPr>
        <p:spPr>
          <a:xfrm>
            <a:off x="4506560" y="4591730"/>
            <a:ext cx="299218" cy="182550"/>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chemeClr val="lt1"/>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6" name="Shape 2035"/>
          <p:cNvSpPr/>
          <p:nvPr/>
        </p:nvSpPr>
        <p:spPr>
          <a:xfrm>
            <a:off x="7325860" y="4549277"/>
            <a:ext cx="267387" cy="225003"/>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chemeClr val="lt1"/>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7" name="Shape 2036"/>
          <p:cNvSpPr/>
          <p:nvPr/>
        </p:nvSpPr>
        <p:spPr>
          <a:xfrm>
            <a:off x="9879621" y="4576253"/>
            <a:ext cx="230190" cy="236472"/>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chemeClr val="lt1"/>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8" name="文本框 27"/>
          <p:cNvSpPr txBox="1"/>
          <p:nvPr/>
        </p:nvSpPr>
        <p:spPr>
          <a:xfrm>
            <a:off x="1092149" y="5412094"/>
            <a:ext cx="2024882"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435628" y="5117813"/>
            <a:ext cx="133792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63466" y="5412094"/>
            <a:ext cx="2024882"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006945" y="5117813"/>
            <a:ext cx="133792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452415" y="5412094"/>
            <a:ext cx="2024882"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795894" y="5117813"/>
            <a:ext cx="133792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044005" y="5412094"/>
            <a:ext cx="2024882"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9387484" y="5117813"/>
            <a:ext cx="133792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03.</a:t>
            </a:r>
            <a:r>
              <a:rPr lang="zh-CN" altLang="en-US" sz="2400" dirty="0">
                <a:solidFill>
                  <a:srgbClr val="414955"/>
                </a:solidFill>
                <a:latin typeface="微软雅黑" panose="020B0503020204020204" pitchFamily="34" charset="-122"/>
                <a:ea typeface="微软雅黑" panose="020B0503020204020204" pitchFamily="34" charset="-122"/>
              </a:rPr>
              <a:t>技术与实践</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TECHNOLOGY AND PRACTICE</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10" name="直接连接符 9"/>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30550" t="19" r="390" b="18583"/>
          <a:stretch>
            <a:fillRect/>
          </a:stretch>
        </p:blipFill>
        <p:spPr>
          <a:xfrm>
            <a:off x="308652" y="1302633"/>
            <a:ext cx="6054229" cy="5352168"/>
          </a:xfrm>
          <a:custGeom>
            <a:avLst/>
            <a:gdLst>
              <a:gd name="connsiteX0" fmla="*/ 1817931 w 7755790"/>
              <a:gd name="connsiteY0" fmla="*/ 0 h 6856412"/>
              <a:gd name="connsiteX1" fmla="*/ 3302378 w 7755790"/>
              <a:gd name="connsiteY1" fmla="*/ 0 h 6856412"/>
              <a:gd name="connsiteX2" fmla="*/ 3406438 w 7755790"/>
              <a:gd name="connsiteY2" fmla="*/ 96860 h 6856412"/>
              <a:gd name="connsiteX3" fmla="*/ 3302378 w 7755790"/>
              <a:gd name="connsiteY3" fmla="*/ 195656 h 6856412"/>
              <a:gd name="connsiteX4" fmla="*/ 3007188 w 7755790"/>
              <a:gd name="connsiteY4" fmla="*/ 195656 h 6856412"/>
              <a:gd name="connsiteX5" fmla="*/ 2901004 w 7755790"/>
              <a:gd name="connsiteY5" fmla="*/ 292516 h 6856412"/>
              <a:gd name="connsiteX6" fmla="*/ 3007188 w 7755790"/>
              <a:gd name="connsiteY6" fmla="*/ 391312 h 6856412"/>
              <a:gd name="connsiteX7" fmla="*/ 6173584 w 7755790"/>
              <a:gd name="connsiteY7" fmla="*/ 391312 h 6856412"/>
              <a:gd name="connsiteX8" fmla="*/ 6277644 w 7755790"/>
              <a:gd name="connsiteY8" fmla="*/ 490109 h 6856412"/>
              <a:gd name="connsiteX9" fmla="*/ 6173584 w 7755790"/>
              <a:gd name="connsiteY9" fmla="*/ 586969 h 6856412"/>
              <a:gd name="connsiteX10" fmla="*/ 4689137 w 7755790"/>
              <a:gd name="connsiteY10" fmla="*/ 586969 h 6856412"/>
              <a:gd name="connsiteX11" fmla="*/ 4582953 w 7755790"/>
              <a:gd name="connsiteY11" fmla="*/ 685765 h 6856412"/>
              <a:gd name="connsiteX12" fmla="*/ 4689137 w 7755790"/>
              <a:gd name="connsiteY12" fmla="*/ 782625 h 6856412"/>
              <a:gd name="connsiteX13" fmla="*/ 5326239 w 7755790"/>
              <a:gd name="connsiteY13" fmla="*/ 782625 h 6856412"/>
              <a:gd name="connsiteX14" fmla="*/ 5430299 w 7755790"/>
              <a:gd name="connsiteY14" fmla="*/ 881421 h 6856412"/>
              <a:gd name="connsiteX15" fmla="*/ 5326239 w 7755790"/>
              <a:gd name="connsiteY15" fmla="*/ 980218 h 6856412"/>
              <a:gd name="connsiteX16" fmla="*/ 4689137 w 7755790"/>
              <a:gd name="connsiteY16" fmla="*/ 980218 h 6856412"/>
              <a:gd name="connsiteX17" fmla="*/ 4582953 w 7755790"/>
              <a:gd name="connsiteY17" fmla="*/ 1077078 h 6856412"/>
              <a:gd name="connsiteX18" fmla="*/ 4689137 w 7755790"/>
              <a:gd name="connsiteY18" fmla="*/ 1175874 h 6856412"/>
              <a:gd name="connsiteX19" fmla="*/ 6037669 w 7755790"/>
              <a:gd name="connsiteY19" fmla="*/ 1175874 h 6856412"/>
              <a:gd name="connsiteX20" fmla="*/ 6143853 w 7755790"/>
              <a:gd name="connsiteY20" fmla="*/ 1276608 h 6856412"/>
              <a:gd name="connsiteX21" fmla="*/ 6033422 w 7755790"/>
              <a:gd name="connsiteY21" fmla="*/ 1371530 h 6856412"/>
              <a:gd name="connsiteX22" fmla="*/ 4404565 w 7755790"/>
              <a:gd name="connsiteY22" fmla="*/ 1371530 h 6856412"/>
              <a:gd name="connsiteX23" fmla="*/ 4298381 w 7755790"/>
              <a:gd name="connsiteY23" fmla="*/ 1472264 h 6856412"/>
              <a:gd name="connsiteX24" fmla="*/ 4408812 w 7755790"/>
              <a:gd name="connsiteY24" fmla="*/ 1567186 h 6856412"/>
              <a:gd name="connsiteX25" fmla="*/ 5627800 w 7755790"/>
              <a:gd name="connsiteY25" fmla="*/ 1567186 h 6856412"/>
              <a:gd name="connsiteX26" fmla="*/ 5733984 w 7755790"/>
              <a:gd name="connsiteY26" fmla="*/ 1667920 h 6856412"/>
              <a:gd name="connsiteX27" fmla="*/ 5623553 w 7755790"/>
              <a:gd name="connsiteY27" fmla="*/ 1762843 h 6856412"/>
              <a:gd name="connsiteX28" fmla="*/ 5003440 w 7755790"/>
              <a:gd name="connsiteY28" fmla="*/ 1762843 h 6856412"/>
              <a:gd name="connsiteX29" fmla="*/ 4897257 w 7755790"/>
              <a:gd name="connsiteY29" fmla="*/ 1863576 h 6856412"/>
              <a:gd name="connsiteX30" fmla="*/ 5007688 w 7755790"/>
              <a:gd name="connsiteY30" fmla="*/ 1958499 h 6856412"/>
              <a:gd name="connsiteX31" fmla="*/ 5525864 w 7755790"/>
              <a:gd name="connsiteY31" fmla="*/ 1958499 h 6856412"/>
              <a:gd name="connsiteX32" fmla="*/ 5629924 w 7755790"/>
              <a:gd name="connsiteY32" fmla="*/ 2061170 h 6856412"/>
              <a:gd name="connsiteX33" fmla="*/ 5521617 w 7755790"/>
              <a:gd name="connsiteY33" fmla="*/ 2156092 h 6856412"/>
              <a:gd name="connsiteX34" fmla="*/ 4663653 w 7755790"/>
              <a:gd name="connsiteY34" fmla="*/ 2156092 h 6856412"/>
              <a:gd name="connsiteX35" fmla="*/ 4553222 w 7755790"/>
              <a:gd name="connsiteY35" fmla="*/ 2251014 h 6856412"/>
              <a:gd name="connsiteX36" fmla="*/ 4659405 w 7755790"/>
              <a:gd name="connsiteY36" fmla="*/ 2351748 h 6856412"/>
              <a:gd name="connsiteX37" fmla="*/ 6133234 w 7755790"/>
              <a:gd name="connsiteY37" fmla="*/ 2351748 h 6856412"/>
              <a:gd name="connsiteX38" fmla="*/ 6239418 w 7755790"/>
              <a:gd name="connsiteY38" fmla="*/ 2452482 h 6856412"/>
              <a:gd name="connsiteX39" fmla="*/ 6128987 w 7755790"/>
              <a:gd name="connsiteY39" fmla="*/ 2547404 h 6856412"/>
              <a:gd name="connsiteX40" fmla="*/ 5003440 w 7755790"/>
              <a:gd name="connsiteY40" fmla="*/ 2547404 h 6856412"/>
              <a:gd name="connsiteX41" fmla="*/ 4897257 w 7755790"/>
              <a:gd name="connsiteY41" fmla="*/ 2648138 h 6856412"/>
              <a:gd name="connsiteX42" fmla="*/ 5007688 w 7755790"/>
              <a:gd name="connsiteY42" fmla="*/ 2743060 h 6856412"/>
              <a:gd name="connsiteX43" fmla="*/ 5965464 w 7755790"/>
              <a:gd name="connsiteY43" fmla="*/ 2743060 h 6856412"/>
              <a:gd name="connsiteX44" fmla="*/ 6069524 w 7755790"/>
              <a:gd name="connsiteY44" fmla="*/ 2843795 h 6856412"/>
              <a:gd name="connsiteX45" fmla="*/ 5961217 w 7755790"/>
              <a:gd name="connsiteY45" fmla="*/ 2938717 h 6856412"/>
              <a:gd name="connsiteX46" fmla="*/ 4525614 w 7755790"/>
              <a:gd name="connsiteY46" fmla="*/ 2938717 h 6856412"/>
              <a:gd name="connsiteX47" fmla="*/ 4421554 w 7755790"/>
              <a:gd name="connsiteY47" fmla="*/ 3039451 h 6856412"/>
              <a:gd name="connsiteX48" fmla="*/ 4531985 w 7755790"/>
              <a:gd name="connsiteY48" fmla="*/ 3134373 h 6856412"/>
              <a:gd name="connsiteX49" fmla="*/ 6498506 w 7755790"/>
              <a:gd name="connsiteY49" fmla="*/ 3134373 h 6856412"/>
              <a:gd name="connsiteX50" fmla="*/ 6604690 w 7755790"/>
              <a:gd name="connsiteY50" fmla="*/ 3237044 h 6856412"/>
              <a:gd name="connsiteX51" fmla="*/ 6494259 w 7755790"/>
              <a:gd name="connsiteY51" fmla="*/ 3331966 h 6856412"/>
              <a:gd name="connsiteX52" fmla="*/ 4716745 w 7755790"/>
              <a:gd name="connsiteY52" fmla="*/ 3331966 h 6856412"/>
              <a:gd name="connsiteX53" fmla="*/ 4612685 w 7755790"/>
              <a:gd name="connsiteY53" fmla="*/ 3432700 h 6856412"/>
              <a:gd name="connsiteX54" fmla="*/ 4720992 w 7755790"/>
              <a:gd name="connsiteY54" fmla="*/ 3527622 h 6856412"/>
              <a:gd name="connsiteX55" fmla="*/ 7146226 w 7755790"/>
              <a:gd name="connsiteY55" fmla="*/ 3527622 h 6856412"/>
              <a:gd name="connsiteX56" fmla="*/ 7250286 w 7755790"/>
              <a:gd name="connsiteY56" fmla="*/ 3628356 h 6856412"/>
              <a:gd name="connsiteX57" fmla="*/ 7139855 w 7755790"/>
              <a:gd name="connsiteY57" fmla="*/ 3723278 h 6856412"/>
              <a:gd name="connsiteX58" fmla="*/ 5300755 w 7755790"/>
              <a:gd name="connsiteY58" fmla="*/ 3723278 h 6856412"/>
              <a:gd name="connsiteX59" fmla="*/ 5194571 w 7755790"/>
              <a:gd name="connsiteY59" fmla="*/ 3824012 h 6856412"/>
              <a:gd name="connsiteX60" fmla="*/ 5305002 w 7755790"/>
              <a:gd name="connsiteY60" fmla="*/ 3918934 h 6856412"/>
              <a:gd name="connsiteX61" fmla="*/ 6577082 w 7755790"/>
              <a:gd name="connsiteY61" fmla="*/ 3918934 h 6856412"/>
              <a:gd name="connsiteX62" fmla="*/ 6683266 w 7755790"/>
              <a:gd name="connsiteY62" fmla="*/ 4019668 h 6856412"/>
              <a:gd name="connsiteX63" fmla="*/ 6572835 w 7755790"/>
              <a:gd name="connsiteY63" fmla="*/ 4114591 h 6856412"/>
              <a:gd name="connsiteX64" fmla="*/ 4922741 w 7755790"/>
              <a:gd name="connsiteY64" fmla="*/ 4114591 h 6856412"/>
              <a:gd name="connsiteX65" fmla="*/ 4816557 w 7755790"/>
              <a:gd name="connsiteY65" fmla="*/ 4215325 h 6856412"/>
              <a:gd name="connsiteX66" fmla="*/ 4926988 w 7755790"/>
              <a:gd name="connsiteY66" fmla="*/ 4310247 h 6856412"/>
              <a:gd name="connsiteX67" fmla="*/ 7394696 w 7755790"/>
              <a:gd name="connsiteY67" fmla="*/ 4310247 h 6856412"/>
              <a:gd name="connsiteX68" fmla="*/ 7498756 w 7755790"/>
              <a:gd name="connsiteY68" fmla="*/ 4412918 h 6856412"/>
              <a:gd name="connsiteX69" fmla="*/ 7390449 w 7755790"/>
              <a:gd name="connsiteY69" fmla="*/ 4507840 h 6856412"/>
              <a:gd name="connsiteX70" fmla="*/ 6137482 w 7755790"/>
              <a:gd name="connsiteY70" fmla="*/ 4507840 h 6856412"/>
              <a:gd name="connsiteX71" fmla="*/ 6031298 w 7755790"/>
              <a:gd name="connsiteY71" fmla="*/ 4608574 h 6856412"/>
              <a:gd name="connsiteX72" fmla="*/ 6141729 w 7755790"/>
              <a:gd name="connsiteY72" fmla="*/ 4703496 h 6856412"/>
              <a:gd name="connsiteX73" fmla="*/ 7046414 w 7755790"/>
              <a:gd name="connsiteY73" fmla="*/ 4703496 h 6856412"/>
              <a:gd name="connsiteX74" fmla="*/ 7152597 w 7755790"/>
              <a:gd name="connsiteY74" fmla="*/ 4800356 h 6856412"/>
              <a:gd name="connsiteX75" fmla="*/ 7046414 w 7755790"/>
              <a:gd name="connsiteY75" fmla="*/ 4899152 h 6856412"/>
              <a:gd name="connsiteX76" fmla="*/ 5260405 w 7755790"/>
              <a:gd name="connsiteY76" fmla="*/ 4899152 h 6856412"/>
              <a:gd name="connsiteX77" fmla="*/ 5154221 w 7755790"/>
              <a:gd name="connsiteY77" fmla="*/ 4999886 h 6856412"/>
              <a:gd name="connsiteX78" fmla="*/ 5264652 w 7755790"/>
              <a:gd name="connsiteY78" fmla="*/ 5094809 h 6856412"/>
              <a:gd name="connsiteX79" fmla="*/ 7046414 w 7755790"/>
              <a:gd name="connsiteY79" fmla="*/ 5094809 h 6856412"/>
              <a:gd name="connsiteX80" fmla="*/ 7152597 w 7755790"/>
              <a:gd name="connsiteY80" fmla="*/ 5195542 h 6856412"/>
              <a:gd name="connsiteX81" fmla="*/ 7042166 w 7755790"/>
              <a:gd name="connsiteY81" fmla="*/ 5290465 h 6856412"/>
              <a:gd name="connsiteX82" fmla="*/ 5850786 w 7755790"/>
              <a:gd name="connsiteY82" fmla="*/ 5290465 h 6856412"/>
              <a:gd name="connsiteX83" fmla="*/ 5740355 w 7755790"/>
              <a:gd name="connsiteY83" fmla="*/ 5385387 h 6856412"/>
              <a:gd name="connsiteX84" fmla="*/ 5846539 w 7755790"/>
              <a:gd name="connsiteY84" fmla="*/ 5488058 h 6856412"/>
              <a:gd name="connsiteX85" fmla="*/ 7647413 w 7755790"/>
              <a:gd name="connsiteY85" fmla="*/ 5488058 h 6856412"/>
              <a:gd name="connsiteX86" fmla="*/ 7755721 w 7755790"/>
              <a:gd name="connsiteY86" fmla="*/ 5582980 h 6856412"/>
              <a:gd name="connsiteX87" fmla="*/ 7651661 w 7755790"/>
              <a:gd name="connsiteY87" fmla="*/ 5683714 h 6856412"/>
              <a:gd name="connsiteX88" fmla="*/ 4457656 w 7755790"/>
              <a:gd name="connsiteY88" fmla="*/ 5683714 h 6856412"/>
              <a:gd name="connsiteX89" fmla="*/ 4353596 w 7755790"/>
              <a:gd name="connsiteY89" fmla="*/ 5780574 h 6856412"/>
              <a:gd name="connsiteX90" fmla="*/ 4457656 w 7755790"/>
              <a:gd name="connsiteY90" fmla="*/ 5879370 h 6856412"/>
              <a:gd name="connsiteX91" fmla="*/ 5094758 w 7755790"/>
              <a:gd name="connsiteY91" fmla="*/ 5879370 h 6856412"/>
              <a:gd name="connsiteX92" fmla="*/ 5200942 w 7755790"/>
              <a:gd name="connsiteY92" fmla="*/ 5976230 h 6856412"/>
              <a:gd name="connsiteX93" fmla="*/ 5094758 w 7755790"/>
              <a:gd name="connsiteY93" fmla="*/ 6075027 h 6856412"/>
              <a:gd name="connsiteX94" fmla="*/ 4457656 w 7755790"/>
              <a:gd name="connsiteY94" fmla="*/ 6075027 h 6856412"/>
              <a:gd name="connsiteX95" fmla="*/ 4353596 w 7755790"/>
              <a:gd name="connsiteY95" fmla="*/ 6173823 h 6856412"/>
              <a:gd name="connsiteX96" fmla="*/ 4457656 w 7755790"/>
              <a:gd name="connsiteY96" fmla="*/ 6270683 h 6856412"/>
              <a:gd name="connsiteX97" fmla="*/ 5942104 w 7755790"/>
              <a:gd name="connsiteY97" fmla="*/ 6270683 h 6856412"/>
              <a:gd name="connsiteX98" fmla="*/ 6048288 w 7755790"/>
              <a:gd name="connsiteY98" fmla="*/ 6369479 h 6856412"/>
              <a:gd name="connsiteX99" fmla="*/ 5942104 w 7755790"/>
              <a:gd name="connsiteY99" fmla="*/ 6466339 h 6856412"/>
              <a:gd name="connsiteX100" fmla="*/ 3952222 w 7755790"/>
              <a:gd name="connsiteY100" fmla="*/ 6466339 h 6856412"/>
              <a:gd name="connsiteX101" fmla="*/ 3846039 w 7755790"/>
              <a:gd name="connsiteY101" fmla="*/ 6565135 h 6856412"/>
              <a:gd name="connsiteX102" fmla="*/ 3952222 w 7755790"/>
              <a:gd name="connsiteY102" fmla="*/ 6663932 h 6856412"/>
              <a:gd name="connsiteX103" fmla="*/ 4247413 w 7755790"/>
              <a:gd name="connsiteY103" fmla="*/ 6663932 h 6856412"/>
              <a:gd name="connsiteX104" fmla="*/ 4353596 w 7755790"/>
              <a:gd name="connsiteY104" fmla="*/ 6760792 h 6856412"/>
              <a:gd name="connsiteX105" fmla="*/ 4288194 w 7755790"/>
              <a:gd name="connsiteY105" fmla="*/ 6851779 h 6856412"/>
              <a:gd name="connsiteX106" fmla="*/ 4263998 w 7755790"/>
              <a:gd name="connsiteY106" fmla="*/ 6856412 h 6856412"/>
              <a:gd name="connsiteX107" fmla="*/ 2746380 w 7755790"/>
              <a:gd name="connsiteY107" fmla="*/ 6856412 h 6856412"/>
              <a:gd name="connsiteX108" fmla="*/ 2722184 w 7755790"/>
              <a:gd name="connsiteY108" fmla="*/ 6851779 h 6856412"/>
              <a:gd name="connsiteX109" fmla="*/ 2656782 w 7755790"/>
              <a:gd name="connsiteY109" fmla="*/ 6760792 h 6856412"/>
              <a:gd name="connsiteX110" fmla="*/ 2762965 w 7755790"/>
              <a:gd name="connsiteY110" fmla="*/ 6663932 h 6856412"/>
              <a:gd name="connsiteX111" fmla="*/ 3211060 w 7755790"/>
              <a:gd name="connsiteY111" fmla="*/ 6663932 h 6856412"/>
              <a:gd name="connsiteX112" fmla="*/ 3317244 w 7755790"/>
              <a:gd name="connsiteY112" fmla="*/ 6565135 h 6856412"/>
              <a:gd name="connsiteX113" fmla="*/ 3211060 w 7755790"/>
              <a:gd name="connsiteY113" fmla="*/ 6466339 h 6856412"/>
              <a:gd name="connsiteX114" fmla="*/ 2894633 w 7755790"/>
              <a:gd name="connsiteY114" fmla="*/ 6466339 h 6856412"/>
              <a:gd name="connsiteX115" fmla="*/ 2788449 w 7755790"/>
              <a:gd name="connsiteY115" fmla="*/ 6369479 h 6856412"/>
              <a:gd name="connsiteX116" fmla="*/ 2894633 w 7755790"/>
              <a:gd name="connsiteY116" fmla="*/ 6270683 h 6856412"/>
              <a:gd name="connsiteX117" fmla="*/ 3444664 w 7755790"/>
              <a:gd name="connsiteY117" fmla="*/ 6270683 h 6856412"/>
              <a:gd name="connsiteX118" fmla="*/ 3550848 w 7755790"/>
              <a:gd name="connsiteY118" fmla="*/ 6173823 h 6856412"/>
              <a:gd name="connsiteX119" fmla="*/ 3444664 w 7755790"/>
              <a:gd name="connsiteY119" fmla="*/ 6075027 h 6856412"/>
              <a:gd name="connsiteX120" fmla="*/ 2752347 w 7755790"/>
              <a:gd name="connsiteY120" fmla="*/ 6075027 h 6856412"/>
              <a:gd name="connsiteX121" fmla="*/ 2646163 w 7755790"/>
              <a:gd name="connsiteY121" fmla="*/ 5976230 h 6856412"/>
              <a:gd name="connsiteX122" fmla="*/ 2752347 w 7755790"/>
              <a:gd name="connsiteY122" fmla="*/ 5879370 h 6856412"/>
              <a:gd name="connsiteX123" fmla="*/ 2884015 w 7755790"/>
              <a:gd name="connsiteY123" fmla="*/ 5879370 h 6856412"/>
              <a:gd name="connsiteX124" fmla="*/ 2990198 w 7755790"/>
              <a:gd name="connsiteY124" fmla="*/ 5780574 h 6856412"/>
              <a:gd name="connsiteX125" fmla="*/ 2884015 w 7755790"/>
              <a:gd name="connsiteY125" fmla="*/ 5683714 h 6856412"/>
              <a:gd name="connsiteX126" fmla="*/ 2316994 w 7755790"/>
              <a:gd name="connsiteY126" fmla="*/ 5683714 h 6856412"/>
              <a:gd name="connsiteX127" fmla="*/ 2212934 w 7755790"/>
              <a:gd name="connsiteY127" fmla="*/ 5582980 h 6856412"/>
              <a:gd name="connsiteX128" fmla="*/ 2321241 w 7755790"/>
              <a:gd name="connsiteY128" fmla="*/ 5488058 h 6856412"/>
              <a:gd name="connsiteX129" fmla="*/ 2994446 w 7755790"/>
              <a:gd name="connsiteY129" fmla="*/ 5488058 h 6856412"/>
              <a:gd name="connsiteX130" fmla="*/ 3100629 w 7755790"/>
              <a:gd name="connsiteY130" fmla="*/ 5385387 h 6856412"/>
              <a:gd name="connsiteX131" fmla="*/ 2990198 w 7755790"/>
              <a:gd name="connsiteY131" fmla="*/ 5290465 h 6856412"/>
              <a:gd name="connsiteX132" fmla="*/ 2053658 w 7755790"/>
              <a:gd name="connsiteY132" fmla="*/ 5290465 h 6856412"/>
              <a:gd name="connsiteX133" fmla="*/ 1949599 w 7755790"/>
              <a:gd name="connsiteY133" fmla="*/ 5189731 h 6856412"/>
              <a:gd name="connsiteX134" fmla="*/ 2057906 w 7755790"/>
              <a:gd name="connsiteY134" fmla="*/ 5094809 h 6856412"/>
              <a:gd name="connsiteX135" fmla="*/ 2724739 w 7755790"/>
              <a:gd name="connsiteY135" fmla="*/ 5094809 h 6856412"/>
              <a:gd name="connsiteX136" fmla="*/ 2828799 w 7755790"/>
              <a:gd name="connsiteY136" fmla="*/ 4994075 h 6856412"/>
              <a:gd name="connsiteX137" fmla="*/ 2720492 w 7755790"/>
              <a:gd name="connsiteY137" fmla="*/ 4899152 h 6856412"/>
              <a:gd name="connsiteX138" fmla="*/ 821928 w 7755790"/>
              <a:gd name="connsiteY138" fmla="*/ 4899152 h 6856412"/>
              <a:gd name="connsiteX139" fmla="*/ 717868 w 7755790"/>
              <a:gd name="connsiteY139" fmla="*/ 4798419 h 6856412"/>
              <a:gd name="connsiteX140" fmla="*/ 826176 w 7755790"/>
              <a:gd name="connsiteY140" fmla="*/ 4703496 h 6856412"/>
              <a:gd name="connsiteX141" fmla="*/ 2773584 w 7755790"/>
              <a:gd name="connsiteY141" fmla="*/ 4703496 h 6856412"/>
              <a:gd name="connsiteX142" fmla="*/ 2879767 w 7755790"/>
              <a:gd name="connsiteY142" fmla="*/ 4602762 h 6856412"/>
              <a:gd name="connsiteX143" fmla="*/ 2769336 w 7755790"/>
              <a:gd name="connsiteY143" fmla="*/ 4507840 h 6856412"/>
              <a:gd name="connsiteX144" fmla="*/ 1537606 w 7755790"/>
              <a:gd name="connsiteY144" fmla="*/ 4507840 h 6856412"/>
              <a:gd name="connsiteX145" fmla="*/ 1431422 w 7755790"/>
              <a:gd name="connsiteY145" fmla="*/ 4407106 h 6856412"/>
              <a:gd name="connsiteX146" fmla="*/ 1541853 w 7755790"/>
              <a:gd name="connsiteY146" fmla="*/ 4310247 h 6856412"/>
              <a:gd name="connsiteX147" fmla="*/ 2370086 w 7755790"/>
              <a:gd name="connsiteY147" fmla="*/ 4310247 h 6856412"/>
              <a:gd name="connsiteX148" fmla="*/ 2476269 w 7755790"/>
              <a:gd name="connsiteY148" fmla="*/ 4209513 h 6856412"/>
              <a:gd name="connsiteX149" fmla="*/ 2365838 w 7755790"/>
              <a:gd name="connsiteY149" fmla="*/ 4114591 h 6856412"/>
              <a:gd name="connsiteX150" fmla="*/ 541603 w 7755790"/>
              <a:gd name="connsiteY150" fmla="*/ 4114591 h 6856412"/>
              <a:gd name="connsiteX151" fmla="*/ 437544 w 7755790"/>
              <a:gd name="connsiteY151" fmla="*/ 4013857 h 6856412"/>
              <a:gd name="connsiteX152" fmla="*/ 545851 w 7755790"/>
              <a:gd name="connsiteY152" fmla="*/ 3918934 h 6856412"/>
              <a:gd name="connsiteX153" fmla="*/ 2809686 w 7755790"/>
              <a:gd name="connsiteY153" fmla="*/ 3918934 h 6856412"/>
              <a:gd name="connsiteX154" fmla="*/ 2913746 w 7755790"/>
              <a:gd name="connsiteY154" fmla="*/ 3818201 h 6856412"/>
              <a:gd name="connsiteX155" fmla="*/ 2805439 w 7755790"/>
              <a:gd name="connsiteY155" fmla="*/ 3723278 h 6856412"/>
              <a:gd name="connsiteX156" fmla="*/ 1811560 w 7755790"/>
              <a:gd name="connsiteY156" fmla="*/ 3723278 h 6856412"/>
              <a:gd name="connsiteX157" fmla="*/ 1705376 w 7755790"/>
              <a:gd name="connsiteY157" fmla="*/ 3622544 h 6856412"/>
              <a:gd name="connsiteX158" fmla="*/ 1815807 w 7755790"/>
              <a:gd name="connsiteY158" fmla="*/ 3527622 h 6856412"/>
              <a:gd name="connsiteX159" fmla="*/ 2274521 w 7755790"/>
              <a:gd name="connsiteY159" fmla="*/ 3527622 h 6856412"/>
              <a:gd name="connsiteX160" fmla="*/ 2380704 w 7755790"/>
              <a:gd name="connsiteY160" fmla="*/ 3426889 h 6856412"/>
              <a:gd name="connsiteX161" fmla="*/ 2270273 w 7755790"/>
              <a:gd name="connsiteY161" fmla="*/ 3331966 h 6856412"/>
              <a:gd name="connsiteX162" fmla="*/ 976956 w 7755790"/>
              <a:gd name="connsiteY162" fmla="*/ 3331966 h 6856412"/>
              <a:gd name="connsiteX163" fmla="*/ 870773 w 7755790"/>
              <a:gd name="connsiteY163" fmla="*/ 3229295 h 6856412"/>
              <a:gd name="connsiteX164" fmla="*/ 981204 w 7755790"/>
              <a:gd name="connsiteY164" fmla="*/ 3134373 h 6856412"/>
              <a:gd name="connsiteX165" fmla="*/ 1529111 w 7755790"/>
              <a:gd name="connsiteY165" fmla="*/ 3134373 h 6856412"/>
              <a:gd name="connsiteX166" fmla="*/ 1635295 w 7755790"/>
              <a:gd name="connsiteY166" fmla="*/ 3033639 h 6856412"/>
              <a:gd name="connsiteX167" fmla="*/ 1524864 w 7755790"/>
              <a:gd name="connsiteY167" fmla="*/ 2938717 h 6856412"/>
              <a:gd name="connsiteX168" fmla="*/ 1274271 w 7755790"/>
              <a:gd name="connsiteY168" fmla="*/ 2938717 h 6856412"/>
              <a:gd name="connsiteX169" fmla="*/ 1170211 w 7755790"/>
              <a:gd name="connsiteY169" fmla="*/ 2837983 h 6856412"/>
              <a:gd name="connsiteX170" fmla="*/ 1278518 w 7755790"/>
              <a:gd name="connsiteY170" fmla="*/ 2743060 h 6856412"/>
              <a:gd name="connsiteX171" fmla="*/ 1817931 w 7755790"/>
              <a:gd name="connsiteY171" fmla="*/ 2743060 h 6856412"/>
              <a:gd name="connsiteX172" fmla="*/ 1921991 w 7755790"/>
              <a:gd name="connsiteY172" fmla="*/ 2642327 h 6856412"/>
              <a:gd name="connsiteX173" fmla="*/ 1813684 w 7755790"/>
              <a:gd name="connsiteY173" fmla="*/ 2547404 h 6856412"/>
              <a:gd name="connsiteX174" fmla="*/ 662653 w 7755790"/>
              <a:gd name="connsiteY174" fmla="*/ 2547404 h 6856412"/>
              <a:gd name="connsiteX175" fmla="*/ 556469 w 7755790"/>
              <a:gd name="connsiteY175" fmla="*/ 2446670 h 6856412"/>
              <a:gd name="connsiteX176" fmla="*/ 666900 w 7755790"/>
              <a:gd name="connsiteY176" fmla="*/ 2351748 h 6856412"/>
              <a:gd name="connsiteX177" fmla="*/ 1480267 w 7755790"/>
              <a:gd name="connsiteY177" fmla="*/ 2351748 h 6856412"/>
              <a:gd name="connsiteX178" fmla="*/ 1586451 w 7755790"/>
              <a:gd name="connsiteY178" fmla="*/ 2251014 h 6856412"/>
              <a:gd name="connsiteX179" fmla="*/ 1476020 w 7755790"/>
              <a:gd name="connsiteY179" fmla="*/ 2156092 h 6856412"/>
              <a:gd name="connsiteX180" fmla="*/ 106251 w 7755790"/>
              <a:gd name="connsiteY180" fmla="*/ 2156092 h 6856412"/>
              <a:gd name="connsiteX181" fmla="*/ 67 w 7755790"/>
              <a:gd name="connsiteY181" fmla="*/ 2053421 h 6856412"/>
              <a:gd name="connsiteX182" fmla="*/ 110498 w 7755790"/>
              <a:gd name="connsiteY182" fmla="*/ 1958499 h 6856412"/>
              <a:gd name="connsiteX183" fmla="*/ 1624677 w 7755790"/>
              <a:gd name="connsiteY183" fmla="*/ 1958499 h 6856412"/>
              <a:gd name="connsiteX184" fmla="*/ 1730860 w 7755790"/>
              <a:gd name="connsiteY184" fmla="*/ 1857765 h 6856412"/>
              <a:gd name="connsiteX185" fmla="*/ 1620429 w 7755790"/>
              <a:gd name="connsiteY185" fmla="*/ 1762843 h 6856412"/>
              <a:gd name="connsiteX186" fmla="*/ 1191447 w 7755790"/>
              <a:gd name="connsiteY186" fmla="*/ 1762843 h 6856412"/>
              <a:gd name="connsiteX187" fmla="*/ 1085264 w 7755790"/>
              <a:gd name="connsiteY187" fmla="*/ 1662109 h 6856412"/>
              <a:gd name="connsiteX188" fmla="*/ 1195695 w 7755790"/>
              <a:gd name="connsiteY188" fmla="*/ 1567186 h 6856412"/>
              <a:gd name="connsiteX189" fmla="*/ 2263902 w 7755790"/>
              <a:gd name="connsiteY189" fmla="*/ 1567186 h 6856412"/>
              <a:gd name="connsiteX190" fmla="*/ 2370086 w 7755790"/>
              <a:gd name="connsiteY190" fmla="*/ 1466453 h 6856412"/>
              <a:gd name="connsiteX191" fmla="*/ 2259655 w 7755790"/>
              <a:gd name="connsiteY191" fmla="*/ 1371530 h 6856412"/>
              <a:gd name="connsiteX192" fmla="*/ 516119 w 7755790"/>
              <a:gd name="connsiteY192" fmla="*/ 1371530 h 6856412"/>
              <a:gd name="connsiteX193" fmla="*/ 409936 w 7755790"/>
              <a:gd name="connsiteY193" fmla="*/ 1270796 h 6856412"/>
              <a:gd name="connsiteX194" fmla="*/ 520367 w 7755790"/>
              <a:gd name="connsiteY194" fmla="*/ 1175874 h 6856412"/>
              <a:gd name="connsiteX195" fmla="*/ 1938980 w 7755790"/>
              <a:gd name="connsiteY195" fmla="*/ 1175874 h 6856412"/>
              <a:gd name="connsiteX196" fmla="*/ 2045164 w 7755790"/>
              <a:gd name="connsiteY196" fmla="*/ 1077078 h 6856412"/>
              <a:gd name="connsiteX197" fmla="*/ 1938980 w 7755790"/>
              <a:gd name="connsiteY197" fmla="*/ 980218 h 6856412"/>
              <a:gd name="connsiteX198" fmla="*/ 1408062 w 7755790"/>
              <a:gd name="connsiteY198" fmla="*/ 980218 h 6856412"/>
              <a:gd name="connsiteX199" fmla="*/ 1301878 w 7755790"/>
              <a:gd name="connsiteY199" fmla="*/ 881421 h 6856412"/>
              <a:gd name="connsiteX200" fmla="*/ 1408062 w 7755790"/>
              <a:gd name="connsiteY200" fmla="*/ 782625 h 6856412"/>
              <a:gd name="connsiteX201" fmla="*/ 2499630 w 7755790"/>
              <a:gd name="connsiteY201" fmla="*/ 782625 h 6856412"/>
              <a:gd name="connsiteX202" fmla="*/ 2605814 w 7755790"/>
              <a:gd name="connsiteY202" fmla="*/ 685765 h 6856412"/>
              <a:gd name="connsiteX203" fmla="*/ 2499630 w 7755790"/>
              <a:gd name="connsiteY203" fmla="*/ 586969 h 6856412"/>
              <a:gd name="connsiteX204" fmla="*/ 1947475 w 7755790"/>
              <a:gd name="connsiteY204" fmla="*/ 586969 h 6856412"/>
              <a:gd name="connsiteX205" fmla="*/ 1843415 w 7755790"/>
              <a:gd name="connsiteY205" fmla="*/ 490109 h 6856412"/>
              <a:gd name="connsiteX206" fmla="*/ 1947475 w 7755790"/>
              <a:gd name="connsiteY206" fmla="*/ 391312 h 6856412"/>
              <a:gd name="connsiteX207" fmla="*/ 2266026 w 7755790"/>
              <a:gd name="connsiteY207" fmla="*/ 391312 h 6856412"/>
              <a:gd name="connsiteX208" fmla="*/ 2372209 w 7755790"/>
              <a:gd name="connsiteY208" fmla="*/ 292516 h 6856412"/>
              <a:gd name="connsiteX209" fmla="*/ 2266026 w 7755790"/>
              <a:gd name="connsiteY209" fmla="*/ 195656 h 6856412"/>
              <a:gd name="connsiteX210" fmla="*/ 1817931 w 7755790"/>
              <a:gd name="connsiteY210" fmla="*/ 195656 h 6856412"/>
              <a:gd name="connsiteX211" fmla="*/ 1711747 w 7755790"/>
              <a:gd name="connsiteY211" fmla="*/ 96860 h 6856412"/>
              <a:gd name="connsiteX212" fmla="*/ 1817931 w 7755790"/>
              <a:gd name="connsiteY212" fmla="*/ 0 h 685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7755790" h="6856412">
                <a:moveTo>
                  <a:pt x="1817931" y="0"/>
                </a:moveTo>
                <a:cubicBezTo>
                  <a:pt x="1817931" y="0"/>
                  <a:pt x="1817931" y="0"/>
                  <a:pt x="3302378" y="0"/>
                </a:cubicBezTo>
                <a:cubicBezTo>
                  <a:pt x="3359717" y="0"/>
                  <a:pt x="3406438" y="42618"/>
                  <a:pt x="3406438" y="96860"/>
                </a:cubicBezTo>
                <a:cubicBezTo>
                  <a:pt x="3406438" y="151101"/>
                  <a:pt x="3359717" y="195656"/>
                  <a:pt x="3302378" y="195656"/>
                </a:cubicBezTo>
                <a:cubicBezTo>
                  <a:pt x="3302378" y="195656"/>
                  <a:pt x="3302378" y="195656"/>
                  <a:pt x="3007188" y="195656"/>
                </a:cubicBezTo>
                <a:cubicBezTo>
                  <a:pt x="2947725" y="195656"/>
                  <a:pt x="2901004" y="238274"/>
                  <a:pt x="2901004" y="292516"/>
                </a:cubicBezTo>
                <a:cubicBezTo>
                  <a:pt x="2901004" y="346757"/>
                  <a:pt x="2947725" y="391312"/>
                  <a:pt x="3007188" y="391312"/>
                </a:cubicBezTo>
                <a:cubicBezTo>
                  <a:pt x="3007188" y="391312"/>
                  <a:pt x="3007188" y="391312"/>
                  <a:pt x="6173584" y="391312"/>
                </a:cubicBezTo>
                <a:cubicBezTo>
                  <a:pt x="6230923" y="391312"/>
                  <a:pt x="6277644" y="435868"/>
                  <a:pt x="6277644" y="490109"/>
                </a:cubicBezTo>
                <a:cubicBezTo>
                  <a:pt x="6277644" y="544350"/>
                  <a:pt x="6230923" y="586969"/>
                  <a:pt x="6173584" y="586969"/>
                </a:cubicBezTo>
                <a:cubicBezTo>
                  <a:pt x="6173584" y="586969"/>
                  <a:pt x="6173584" y="586969"/>
                  <a:pt x="4689137" y="586969"/>
                </a:cubicBezTo>
                <a:cubicBezTo>
                  <a:pt x="4629674" y="586969"/>
                  <a:pt x="4582953" y="631524"/>
                  <a:pt x="4582953" y="685765"/>
                </a:cubicBezTo>
                <a:cubicBezTo>
                  <a:pt x="4582953" y="740007"/>
                  <a:pt x="4629674" y="782625"/>
                  <a:pt x="4689137" y="782625"/>
                </a:cubicBezTo>
                <a:cubicBezTo>
                  <a:pt x="4689137" y="782625"/>
                  <a:pt x="4689137" y="782625"/>
                  <a:pt x="5326239" y="782625"/>
                </a:cubicBezTo>
                <a:cubicBezTo>
                  <a:pt x="5383578" y="782625"/>
                  <a:pt x="5430299" y="827180"/>
                  <a:pt x="5430299" y="881421"/>
                </a:cubicBezTo>
                <a:cubicBezTo>
                  <a:pt x="5430299" y="935663"/>
                  <a:pt x="5383578" y="980218"/>
                  <a:pt x="5326239" y="980218"/>
                </a:cubicBezTo>
                <a:cubicBezTo>
                  <a:pt x="5326239" y="980218"/>
                  <a:pt x="5326239" y="980218"/>
                  <a:pt x="4689137" y="980218"/>
                </a:cubicBezTo>
                <a:cubicBezTo>
                  <a:pt x="4629674" y="980218"/>
                  <a:pt x="4582953" y="1022836"/>
                  <a:pt x="4582953" y="1077078"/>
                </a:cubicBezTo>
                <a:cubicBezTo>
                  <a:pt x="4582953" y="1131319"/>
                  <a:pt x="4629674" y="1175874"/>
                  <a:pt x="4689137" y="1175874"/>
                </a:cubicBezTo>
                <a:cubicBezTo>
                  <a:pt x="4689137" y="1175874"/>
                  <a:pt x="4689137" y="1175874"/>
                  <a:pt x="6037669" y="1175874"/>
                </a:cubicBezTo>
                <a:cubicBezTo>
                  <a:pt x="6097132" y="1175874"/>
                  <a:pt x="6145976" y="1220429"/>
                  <a:pt x="6143853" y="1276608"/>
                </a:cubicBezTo>
                <a:cubicBezTo>
                  <a:pt x="6141729" y="1330849"/>
                  <a:pt x="6090761" y="1371530"/>
                  <a:pt x="6033422" y="1371530"/>
                </a:cubicBezTo>
                <a:cubicBezTo>
                  <a:pt x="6033422" y="1371530"/>
                  <a:pt x="6033422" y="1371530"/>
                  <a:pt x="4404565" y="1371530"/>
                </a:cubicBezTo>
                <a:cubicBezTo>
                  <a:pt x="4345102" y="1371530"/>
                  <a:pt x="4296257" y="1416086"/>
                  <a:pt x="4298381" y="1472264"/>
                </a:cubicBezTo>
                <a:cubicBezTo>
                  <a:pt x="4300505" y="1526506"/>
                  <a:pt x="4351473" y="1567186"/>
                  <a:pt x="4408812" y="1567186"/>
                </a:cubicBezTo>
                <a:cubicBezTo>
                  <a:pt x="4408812" y="1567186"/>
                  <a:pt x="4408812" y="1567186"/>
                  <a:pt x="5627800" y="1567186"/>
                </a:cubicBezTo>
                <a:cubicBezTo>
                  <a:pt x="5687263" y="1567186"/>
                  <a:pt x="5736108" y="1613679"/>
                  <a:pt x="5733984" y="1667920"/>
                </a:cubicBezTo>
                <a:cubicBezTo>
                  <a:pt x="5731860" y="1722162"/>
                  <a:pt x="5680892" y="1762843"/>
                  <a:pt x="5623553" y="1762843"/>
                </a:cubicBezTo>
                <a:cubicBezTo>
                  <a:pt x="5623553" y="1762843"/>
                  <a:pt x="5623553" y="1762843"/>
                  <a:pt x="5003440" y="1762843"/>
                </a:cubicBezTo>
                <a:cubicBezTo>
                  <a:pt x="4943978" y="1762843"/>
                  <a:pt x="4895133" y="1809335"/>
                  <a:pt x="4897257" y="1863576"/>
                </a:cubicBezTo>
                <a:cubicBezTo>
                  <a:pt x="4899380" y="1917818"/>
                  <a:pt x="4950349" y="1958499"/>
                  <a:pt x="5007688" y="1958499"/>
                </a:cubicBezTo>
                <a:cubicBezTo>
                  <a:pt x="5007688" y="1958499"/>
                  <a:pt x="5007688" y="1958499"/>
                  <a:pt x="5525864" y="1958499"/>
                </a:cubicBezTo>
                <a:cubicBezTo>
                  <a:pt x="5585327" y="1958499"/>
                  <a:pt x="5632048" y="2004991"/>
                  <a:pt x="5629924" y="2061170"/>
                </a:cubicBezTo>
                <a:cubicBezTo>
                  <a:pt x="5629924" y="2113474"/>
                  <a:pt x="5578956" y="2156092"/>
                  <a:pt x="5521617" y="2156092"/>
                </a:cubicBezTo>
                <a:cubicBezTo>
                  <a:pt x="5521617" y="2156092"/>
                  <a:pt x="5521617" y="2156092"/>
                  <a:pt x="4663653" y="2156092"/>
                </a:cubicBezTo>
                <a:cubicBezTo>
                  <a:pt x="4604190" y="2156092"/>
                  <a:pt x="4555345" y="2196773"/>
                  <a:pt x="4553222" y="2251014"/>
                </a:cubicBezTo>
                <a:cubicBezTo>
                  <a:pt x="4551098" y="2305256"/>
                  <a:pt x="4599943" y="2351748"/>
                  <a:pt x="4659405" y="2351748"/>
                </a:cubicBezTo>
                <a:cubicBezTo>
                  <a:pt x="4659405" y="2351748"/>
                  <a:pt x="4659405" y="2351748"/>
                  <a:pt x="6133234" y="2351748"/>
                </a:cubicBezTo>
                <a:cubicBezTo>
                  <a:pt x="6192697" y="2351748"/>
                  <a:pt x="6241542" y="2396304"/>
                  <a:pt x="6239418" y="2452482"/>
                </a:cubicBezTo>
                <a:cubicBezTo>
                  <a:pt x="6237294" y="2506723"/>
                  <a:pt x="6186326" y="2547404"/>
                  <a:pt x="6128987" y="2547404"/>
                </a:cubicBezTo>
                <a:cubicBezTo>
                  <a:pt x="6128987" y="2547404"/>
                  <a:pt x="6128987" y="2547404"/>
                  <a:pt x="5003440" y="2547404"/>
                </a:cubicBezTo>
                <a:cubicBezTo>
                  <a:pt x="4943978" y="2547404"/>
                  <a:pt x="4895133" y="2591960"/>
                  <a:pt x="4897257" y="2648138"/>
                </a:cubicBezTo>
                <a:cubicBezTo>
                  <a:pt x="4899380" y="2702380"/>
                  <a:pt x="4950349" y="2743060"/>
                  <a:pt x="5007688" y="2743060"/>
                </a:cubicBezTo>
                <a:cubicBezTo>
                  <a:pt x="5007688" y="2743060"/>
                  <a:pt x="5007688" y="2743060"/>
                  <a:pt x="5965464" y="2743060"/>
                </a:cubicBezTo>
                <a:cubicBezTo>
                  <a:pt x="6024927" y="2743060"/>
                  <a:pt x="6071648" y="2789553"/>
                  <a:pt x="6069524" y="2843795"/>
                </a:cubicBezTo>
                <a:cubicBezTo>
                  <a:pt x="6069524" y="2898036"/>
                  <a:pt x="6018556" y="2938717"/>
                  <a:pt x="5961217" y="2938717"/>
                </a:cubicBezTo>
                <a:cubicBezTo>
                  <a:pt x="5961217" y="2938717"/>
                  <a:pt x="5961217" y="2938717"/>
                  <a:pt x="4525614" y="2938717"/>
                </a:cubicBezTo>
                <a:cubicBezTo>
                  <a:pt x="4466151" y="2938717"/>
                  <a:pt x="4419430" y="2985209"/>
                  <a:pt x="4421554" y="3039451"/>
                </a:cubicBezTo>
                <a:cubicBezTo>
                  <a:pt x="4423678" y="3093692"/>
                  <a:pt x="4472522" y="3134373"/>
                  <a:pt x="4531985" y="3134373"/>
                </a:cubicBezTo>
                <a:cubicBezTo>
                  <a:pt x="4531985" y="3134373"/>
                  <a:pt x="4531985" y="3134373"/>
                  <a:pt x="6498506" y="3134373"/>
                </a:cubicBezTo>
                <a:cubicBezTo>
                  <a:pt x="6557969" y="3134373"/>
                  <a:pt x="6606814" y="3180865"/>
                  <a:pt x="6604690" y="3237044"/>
                </a:cubicBezTo>
                <a:cubicBezTo>
                  <a:pt x="6602566" y="3289348"/>
                  <a:pt x="6551598" y="3331966"/>
                  <a:pt x="6494259" y="3331966"/>
                </a:cubicBezTo>
                <a:cubicBezTo>
                  <a:pt x="6494259" y="3331966"/>
                  <a:pt x="6494259" y="3331966"/>
                  <a:pt x="4716745" y="3331966"/>
                </a:cubicBezTo>
                <a:cubicBezTo>
                  <a:pt x="4657282" y="3331966"/>
                  <a:pt x="4610561" y="3376521"/>
                  <a:pt x="4612685" y="3432700"/>
                </a:cubicBezTo>
                <a:cubicBezTo>
                  <a:pt x="4612685" y="3485004"/>
                  <a:pt x="4663653" y="3527622"/>
                  <a:pt x="4720992" y="3527622"/>
                </a:cubicBezTo>
                <a:cubicBezTo>
                  <a:pt x="4720992" y="3527622"/>
                  <a:pt x="4720992" y="3527622"/>
                  <a:pt x="7146226" y="3527622"/>
                </a:cubicBezTo>
                <a:cubicBezTo>
                  <a:pt x="7205689" y="3527622"/>
                  <a:pt x="7252410" y="3572178"/>
                  <a:pt x="7250286" y="3628356"/>
                </a:cubicBezTo>
                <a:cubicBezTo>
                  <a:pt x="7248163" y="3682597"/>
                  <a:pt x="7199318" y="3723278"/>
                  <a:pt x="7139855" y="3723278"/>
                </a:cubicBezTo>
                <a:cubicBezTo>
                  <a:pt x="7139855" y="3723278"/>
                  <a:pt x="7139855" y="3723278"/>
                  <a:pt x="5300755" y="3723278"/>
                </a:cubicBezTo>
                <a:cubicBezTo>
                  <a:pt x="5241292" y="3723278"/>
                  <a:pt x="5192447" y="3767834"/>
                  <a:pt x="5194571" y="3824012"/>
                </a:cubicBezTo>
                <a:cubicBezTo>
                  <a:pt x="5196695" y="3878253"/>
                  <a:pt x="5247663" y="3918934"/>
                  <a:pt x="5305002" y="3918934"/>
                </a:cubicBezTo>
                <a:cubicBezTo>
                  <a:pt x="5305002" y="3918934"/>
                  <a:pt x="5305002" y="3918934"/>
                  <a:pt x="6577082" y="3918934"/>
                </a:cubicBezTo>
                <a:cubicBezTo>
                  <a:pt x="6636545" y="3918934"/>
                  <a:pt x="6685389" y="3965427"/>
                  <a:pt x="6683266" y="4019668"/>
                </a:cubicBezTo>
                <a:cubicBezTo>
                  <a:pt x="6681142" y="4073910"/>
                  <a:pt x="6630174" y="4114591"/>
                  <a:pt x="6572835" y="4114591"/>
                </a:cubicBezTo>
                <a:cubicBezTo>
                  <a:pt x="6572835" y="4114591"/>
                  <a:pt x="6572835" y="4114591"/>
                  <a:pt x="4922741" y="4114591"/>
                </a:cubicBezTo>
                <a:cubicBezTo>
                  <a:pt x="4863278" y="4114591"/>
                  <a:pt x="4814434" y="4161083"/>
                  <a:pt x="4816557" y="4215325"/>
                </a:cubicBezTo>
                <a:cubicBezTo>
                  <a:pt x="4818681" y="4269566"/>
                  <a:pt x="4869649" y="4310247"/>
                  <a:pt x="4926988" y="4310247"/>
                </a:cubicBezTo>
                <a:cubicBezTo>
                  <a:pt x="4926988" y="4310247"/>
                  <a:pt x="4926988" y="4310247"/>
                  <a:pt x="7394696" y="4310247"/>
                </a:cubicBezTo>
                <a:cubicBezTo>
                  <a:pt x="7454159" y="4310247"/>
                  <a:pt x="7500880" y="4356739"/>
                  <a:pt x="7498756" y="4412918"/>
                </a:cubicBezTo>
                <a:cubicBezTo>
                  <a:pt x="7498756" y="4465222"/>
                  <a:pt x="7447788" y="4507840"/>
                  <a:pt x="7390449" y="4507840"/>
                </a:cubicBezTo>
                <a:cubicBezTo>
                  <a:pt x="7390449" y="4507840"/>
                  <a:pt x="7390449" y="4507840"/>
                  <a:pt x="6137482" y="4507840"/>
                </a:cubicBezTo>
                <a:cubicBezTo>
                  <a:pt x="6078019" y="4507840"/>
                  <a:pt x="6029174" y="4552396"/>
                  <a:pt x="6031298" y="4608574"/>
                </a:cubicBezTo>
                <a:cubicBezTo>
                  <a:pt x="6033422" y="4660878"/>
                  <a:pt x="6082266" y="4703496"/>
                  <a:pt x="6141729" y="4703496"/>
                </a:cubicBezTo>
                <a:cubicBezTo>
                  <a:pt x="6141729" y="4703496"/>
                  <a:pt x="6141729" y="4703496"/>
                  <a:pt x="7046414" y="4703496"/>
                </a:cubicBezTo>
                <a:cubicBezTo>
                  <a:pt x="7103753" y="4703496"/>
                  <a:pt x="7152597" y="4746115"/>
                  <a:pt x="7152597" y="4800356"/>
                </a:cubicBezTo>
                <a:cubicBezTo>
                  <a:pt x="7152597" y="4854597"/>
                  <a:pt x="7103753" y="4899152"/>
                  <a:pt x="7046414" y="4899152"/>
                </a:cubicBezTo>
                <a:cubicBezTo>
                  <a:pt x="7046414" y="4899152"/>
                  <a:pt x="7046414" y="4899152"/>
                  <a:pt x="5260405" y="4899152"/>
                </a:cubicBezTo>
                <a:cubicBezTo>
                  <a:pt x="5200942" y="4899152"/>
                  <a:pt x="5152098" y="4945645"/>
                  <a:pt x="5154221" y="4999886"/>
                </a:cubicBezTo>
                <a:cubicBezTo>
                  <a:pt x="5156345" y="5054128"/>
                  <a:pt x="5207313" y="5094809"/>
                  <a:pt x="5264652" y="5094809"/>
                </a:cubicBezTo>
                <a:cubicBezTo>
                  <a:pt x="5264652" y="5094809"/>
                  <a:pt x="5264652" y="5094809"/>
                  <a:pt x="7046414" y="5094809"/>
                </a:cubicBezTo>
                <a:cubicBezTo>
                  <a:pt x="7105877" y="5094809"/>
                  <a:pt x="7152597" y="5141301"/>
                  <a:pt x="7152597" y="5195542"/>
                </a:cubicBezTo>
                <a:cubicBezTo>
                  <a:pt x="7150474" y="5249784"/>
                  <a:pt x="7099506" y="5290465"/>
                  <a:pt x="7042166" y="5290465"/>
                </a:cubicBezTo>
                <a:cubicBezTo>
                  <a:pt x="7042166" y="5290465"/>
                  <a:pt x="7042166" y="5290465"/>
                  <a:pt x="5850786" y="5290465"/>
                </a:cubicBezTo>
                <a:cubicBezTo>
                  <a:pt x="5793447" y="5290465"/>
                  <a:pt x="5742479" y="5333083"/>
                  <a:pt x="5740355" y="5385387"/>
                </a:cubicBezTo>
                <a:cubicBezTo>
                  <a:pt x="5738231" y="5441566"/>
                  <a:pt x="5787076" y="5488058"/>
                  <a:pt x="5846539" y="5488058"/>
                </a:cubicBezTo>
                <a:cubicBezTo>
                  <a:pt x="5846539" y="5488058"/>
                  <a:pt x="5846539" y="5488058"/>
                  <a:pt x="7647413" y="5488058"/>
                </a:cubicBezTo>
                <a:cubicBezTo>
                  <a:pt x="7704752" y="5488058"/>
                  <a:pt x="7755721" y="5528739"/>
                  <a:pt x="7755721" y="5582980"/>
                </a:cubicBezTo>
                <a:cubicBezTo>
                  <a:pt x="7757844" y="5637222"/>
                  <a:pt x="7711123" y="5683714"/>
                  <a:pt x="7651661" y="5683714"/>
                </a:cubicBezTo>
                <a:cubicBezTo>
                  <a:pt x="7651661" y="5683714"/>
                  <a:pt x="7651661" y="5683714"/>
                  <a:pt x="4457656" y="5683714"/>
                </a:cubicBezTo>
                <a:cubicBezTo>
                  <a:pt x="4400317" y="5683714"/>
                  <a:pt x="4353596" y="5726332"/>
                  <a:pt x="4353596" y="5780574"/>
                </a:cubicBezTo>
                <a:cubicBezTo>
                  <a:pt x="4353596" y="5834815"/>
                  <a:pt x="4400317" y="5879370"/>
                  <a:pt x="4457656" y="5879370"/>
                </a:cubicBezTo>
                <a:cubicBezTo>
                  <a:pt x="4457656" y="5879370"/>
                  <a:pt x="4457656" y="5879370"/>
                  <a:pt x="5094758" y="5879370"/>
                </a:cubicBezTo>
                <a:cubicBezTo>
                  <a:pt x="5154221" y="5879370"/>
                  <a:pt x="5200942" y="5923926"/>
                  <a:pt x="5200942" y="5976230"/>
                </a:cubicBezTo>
                <a:cubicBezTo>
                  <a:pt x="5200942" y="6030471"/>
                  <a:pt x="5154221" y="6075027"/>
                  <a:pt x="5094758" y="6075027"/>
                </a:cubicBezTo>
                <a:cubicBezTo>
                  <a:pt x="5094758" y="6075027"/>
                  <a:pt x="5094758" y="6075027"/>
                  <a:pt x="4457656" y="6075027"/>
                </a:cubicBezTo>
                <a:cubicBezTo>
                  <a:pt x="4400317" y="6075027"/>
                  <a:pt x="4353596" y="6119582"/>
                  <a:pt x="4353596" y="6173823"/>
                </a:cubicBezTo>
                <a:cubicBezTo>
                  <a:pt x="4353596" y="6228064"/>
                  <a:pt x="4400317" y="6270683"/>
                  <a:pt x="4457656" y="6270683"/>
                </a:cubicBezTo>
                <a:cubicBezTo>
                  <a:pt x="4457656" y="6270683"/>
                  <a:pt x="4457656" y="6270683"/>
                  <a:pt x="5942104" y="6270683"/>
                </a:cubicBezTo>
                <a:cubicBezTo>
                  <a:pt x="6001567" y="6270683"/>
                  <a:pt x="6048288" y="6315238"/>
                  <a:pt x="6048288" y="6369479"/>
                </a:cubicBezTo>
                <a:cubicBezTo>
                  <a:pt x="6048288" y="6423721"/>
                  <a:pt x="6001567" y="6466339"/>
                  <a:pt x="5942104" y="6466339"/>
                </a:cubicBezTo>
                <a:cubicBezTo>
                  <a:pt x="5942104" y="6466339"/>
                  <a:pt x="5942104" y="6466339"/>
                  <a:pt x="3952222" y="6466339"/>
                </a:cubicBezTo>
                <a:cubicBezTo>
                  <a:pt x="3892759" y="6466339"/>
                  <a:pt x="3846039" y="6510894"/>
                  <a:pt x="3846039" y="6565135"/>
                </a:cubicBezTo>
                <a:cubicBezTo>
                  <a:pt x="3846039" y="6619377"/>
                  <a:pt x="3892759" y="6663932"/>
                  <a:pt x="3952222" y="6663932"/>
                </a:cubicBezTo>
                <a:cubicBezTo>
                  <a:pt x="3952222" y="6663932"/>
                  <a:pt x="3952222" y="6663932"/>
                  <a:pt x="4247413" y="6663932"/>
                </a:cubicBezTo>
                <a:cubicBezTo>
                  <a:pt x="4304752" y="6663932"/>
                  <a:pt x="4353596" y="6706550"/>
                  <a:pt x="4353596" y="6760792"/>
                </a:cubicBezTo>
                <a:cubicBezTo>
                  <a:pt x="4353596" y="6801472"/>
                  <a:pt x="4326121" y="6836705"/>
                  <a:pt x="4288194" y="6851779"/>
                </a:cubicBezTo>
                <a:lnTo>
                  <a:pt x="4263998" y="6856412"/>
                </a:lnTo>
                <a:lnTo>
                  <a:pt x="2746380" y="6856412"/>
                </a:lnTo>
                <a:lnTo>
                  <a:pt x="2722184" y="6851779"/>
                </a:lnTo>
                <a:cubicBezTo>
                  <a:pt x="2684257" y="6836705"/>
                  <a:pt x="2656782" y="6801472"/>
                  <a:pt x="2656782" y="6760792"/>
                </a:cubicBezTo>
                <a:cubicBezTo>
                  <a:pt x="2656782" y="6706550"/>
                  <a:pt x="2705626" y="6663932"/>
                  <a:pt x="2762965" y="6663932"/>
                </a:cubicBezTo>
                <a:cubicBezTo>
                  <a:pt x="2762965" y="6663932"/>
                  <a:pt x="2762965" y="6663932"/>
                  <a:pt x="3211060" y="6663932"/>
                </a:cubicBezTo>
                <a:cubicBezTo>
                  <a:pt x="3268399" y="6663932"/>
                  <a:pt x="3317244" y="6619377"/>
                  <a:pt x="3317244" y="6565135"/>
                </a:cubicBezTo>
                <a:cubicBezTo>
                  <a:pt x="3317244" y="6510894"/>
                  <a:pt x="3268399" y="6466339"/>
                  <a:pt x="3211060" y="6466339"/>
                </a:cubicBezTo>
                <a:cubicBezTo>
                  <a:pt x="3211060" y="6466339"/>
                  <a:pt x="3211060" y="6466339"/>
                  <a:pt x="2894633" y="6466339"/>
                </a:cubicBezTo>
                <a:cubicBezTo>
                  <a:pt x="2835170" y="6466339"/>
                  <a:pt x="2788449" y="6423721"/>
                  <a:pt x="2788449" y="6369479"/>
                </a:cubicBezTo>
                <a:cubicBezTo>
                  <a:pt x="2788449" y="6315238"/>
                  <a:pt x="2835170" y="6270683"/>
                  <a:pt x="2894633" y="6270683"/>
                </a:cubicBezTo>
                <a:cubicBezTo>
                  <a:pt x="2894633" y="6270683"/>
                  <a:pt x="2894633" y="6270683"/>
                  <a:pt x="3444664" y="6270683"/>
                </a:cubicBezTo>
                <a:cubicBezTo>
                  <a:pt x="3504127" y="6270683"/>
                  <a:pt x="3550848" y="6228064"/>
                  <a:pt x="3550848" y="6173823"/>
                </a:cubicBezTo>
                <a:cubicBezTo>
                  <a:pt x="3550848" y="6119582"/>
                  <a:pt x="3504127" y="6075027"/>
                  <a:pt x="3444664" y="6075027"/>
                </a:cubicBezTo>
                <a:cubicBezTo>
                  <a:pt x="3444664" y="6075027"/>
                  <a:pt x="3444664" y="6075027"/>
                  <a:pt x="2752347" y="6075027"/>
                </a:cubicBezTo>
                <a:cubicBezTo>
                  <a:pt x="2692884" y="6075027"/>
                  <a:pt x="2646163" y="6030471"/>
                  <a:pt x="2646163" y="5976230"/>
                </a:cubicBezTo>
                <a:cubicBezTo>
                  <a:pt x="2646163" y="5923926"/>
                  <a:pt x="2692884" y="5879370"/>
                  <a:pt x="2752347" y="5879370"/>
                </a:cubicBezTo>
                <a:cubicBezTo>
                  <a:pt x="2752347" y="5879370"/>
                  <a:pt x="2752347" y="5879370"/>
                  <a:pt x="2884015" y="5879370"/>
                </a:cubicBezTo>
                <a:cubicBezTo>
                  <a:pt x="2941354" y="5879370"/>
                  <a:pt x="2990198" y="5834815"/>
                  <a:pt x="2990198" y="5780574"/>
                </a:cubicBezTo>
                <a:cubicBezTo>
                  <a:pt x="2990198" y="5726332"/>
                  <a:pt x="2941354" y="5683714"/>
                  <a:pt x="2884015" y="5683714"/>
                </a:cubicBezTo>
                <a:cubicBezTo>
                  <a:pt x="2884015" y="5683714"/>
                  <a:pt x="2884015" y="5683714"/>
                  <a:pt x="2316994" y="5683714"/>
                </a:cubicBezTo>
                <a:cubicBezTo>
                  <a:pt x="2257531" y="5683714"/>
                  <a:pt x="2210810" y="5637222"/>
                  <a:pt x="2212934" y="5582980"/>
                </a:cubicBezTo>
                <a:cubicBezTo>
                  <a:pt x="2212934" y="5528739"/>
                  <a:pt x="2263902" y="5488058"/>
                  <a:pt x="2321241" y="5488058"/>
                </a:cubicBezTo>
                <a:cubicBezTo>
                  <a:pt x="2321241" y="5488058"/>
                  <a:pt x="2321241" y="5488058"/>
                  <a:pt x="2994446" y="5488058"/>
                </a:cubicBezTo>
                <a:cubicBezTo>
                  <a:pt x="3053909" y="5488058"/>
                  <a:pt x="3102753" y="5441566"/>
                  <a:pt x="3100629" y="5385387"/>
                </a:cubicBezTo>
                <a:cubicBezTo>
                  <a:pt x="3098506" y="5333083"/>
                  <a:pt x="3049661" y="5290465"/>
                  <a:pt x="2990198" y="5290465"/>
                </a:cubicBezTo>
                <a:cubicBezTo>
                  <a:pt x="2990198" y="5290465"/>
                  <a:pt x="2990198" y="5290465"/>
                  <a:pt x="2053658" y="5290465"/>
                </a:cubicBezTo>
                <a:cubicBezTo>
                  <a:pt x="1994196" y="5290465"/>
                  <a:pt x="1947475" y="5245909"/>
                  <a:pt x="1949599" y="5189731"/>
                </a:cubicBezTo>
                <a:cubicBezTo>
                  <a:pt x="1949599" y="5137427"/>
                  <a:pt x="2000567" y="5094809"/>
                  <a:pt x="2057906" y="5094809"/>
                </a:cubicBezTo>
                <a:cubicBezTo>
                  <a:pt x="2057906" y="5094809"/>
                  <a:pt x="2057906" y="5094809"/>
                  <a:pt x="2724739" y="5094809"/>
                </a:cubicBezTo>
                <a:cubicBezTo>
                  <a:pt x="2784202" y="5094809"/>
                  <a:pt x="2830923" y="5050253"/>
                  <a:pt x="2828799" y="4994075"/>
                </a:cubicBezTo>
                <a:cubicBezTo>
                  <a:pt x="2828799" y="4939833"/>
                  <a:pt x="2777831" y="4899152"/>
                  <a:pt x="2720492" y="4899152"/>
                </a:cubicBezTo>
                <a:cubicBezTo>
                  <a:pt x="2720492" y="4899152"/>
                  <a:pt x="2720492" y="4899152"/>
                  <a:pt x="821928" y="4899152"/>
                </a:cubicBezTo>
                <a:cubicBezTo>
                  <a:pt x="762465" y="4899152"/>
                  <a:pt x="715745" y="4854597"/>
                  <a:pt x="717868" y="4798419"/>
                </a:cubicBezTo>
                <a:cubicBezTo>
                  <a:pt x="717868" y="4744177"/>
                  <a:pt x="768836" y="4703496"/>
                  <a:pt x="826176" y="4703496"/>
                </a:cubicBezTo>
                <a:cubicBezTo>
                  <a:pt x="826176" y="4703496"/>
                  <a:pt x="826176" y="4703496"/>
                  <a:pt x="2773584" y="4703496"/>
                </a:cubicBezTo>
                <a:cubicBezTo>
                  <a:pt x="2833047" y="4703496"/>
                  <a:pt x="2881891" y="4657004"/>
                  <a:pt x="2879767" y="4602762"/>
                </a:cubicBezTo>
                <a:cubicBezTo>
                  <a:pt x="2877644" y="4548521"/>
                  <a:pt x="2826676" y="4507840"/>
                  <a:pt x="2769336" y="4507840"/>
                </a:cubicBezTo>
                <a:cubicBezTo>
                  <a:pt x="2769336" y="4507840"/>
                  <a:pt x="2769336" y="4507840"/>
                  <a:pt x="1537606" y="4507840"/>
                </a:cubicBezTo>
                <a:cubicBezTo>
                  <a:pt x="1478143" y="4507840"/>
                  <a:pt x="1431422" y="4461348"/>
                  <a:pt x="1431422" y="4407106"/>
                </a:cubicBezTo>
                <a:cubicBezTo>
                  <a:pt x="1433546" y="4352865"/>
                  <a:pt x="1484514" y="4310247"/>
                  <a:pt x="1541853" y="4310247"/>
                </a:cubicBezTo>
                <a:cubicBezTo>
                  <a:pt x="1541853" y="4310247"/>
                  <a:pt x="1541853" y="4310247"/>
                  <a:pt x="2370086" y="4310247"/>
                </a:cubicBezTo>
                <a:cubicBezTo>
                  <a:pt x="2429549" y="4310247"/>
                  <a:pt x="2478393" y="4265692"/>
                  <a:pt x="2476269" y="4209513"/>
                </a:cubicBezTo>
                <a:cubicBezTo>
                  <a:pt x="2474146" y="4157209"/>
                  <a:pt x="2423178" y="4114591"/>
                  <a:pt x="2365838" y="4114591"/>
                </a:cubicBezTo>
                <a:cubicBezTo>
                  <a:pt x="2365838" y="4114591"/>
                  <a:pt x="2365838" y="4114591"/>
                  <a:pt x="541603" y="4114591"/>
                </a:cubicBezTo>
                <a:cubicBezTo>
                  <a:pt x="482141" y="4114591"/>
                  <a:pt x="435420" y="4070035"/>
                  <a:pt x="437544" y="4013857"/>
                </a:cubicBezTo>
                <a:cubicBezTo>
                  <a:pt x="437544" y="3959615"/>
                  <a:pt x="488512" y="3918934"/>
                  <a:pt x="545851" y="3918934"/>
                </a:cubicBezTo>
                <a:cubicBezTo>
                  <a:pt x="545851" y="3918934"/>
                  <a:pt x="545851" y="3918934"/>
                  <a:pt x="2809686" y="3918934"/>
                </a:cubicBezTo>
                <a:cubicBezTo>
                  <a:pt x="2869149" y="3918934"/>
                  <a:pt x="2915870" y="3874379"/>
                  <a:pt x="2913746" y="3818201"/>
                </a:cubicBezTo>
                <a:cubicBezTo>
                  <a:pt x="2913746" y="3763959"/>
                  <a:pt x="2862778" y="3723278"/>
                  <a:pt x="2805439" y="3723278"/>
                </a:cubicBezTo>
                <a:cubicBezTo>
                  <a:pt x="2805439" y="3723278"/>
                  <a:pt x="2805439" y="3723278"/>
                  <a:pt x="1811560" y="3723278"/>
                </a:cubicBezTo>
                <a:cubicBezTo>
                  <a:pt x="1752097" y="3723278"/>
                  <a:pt x="1705376" y="3676786"/>
                  <a:pt x="1705376" y="3622544"/>
                </a:cubicBezTo>
                <a:cubicBezTo>
                  <a:pt x="1707500" y="3568303"/>
                  <a:pt x="1758468" y="3527622"/>
                  <a:pt x="1815807" y="3527622"/>
                </a:cubicBezTo>
                <a:cubicBezTo>
                  <a:pt x="1815807" y="3527622"/>
                  <a:pt x="1815807" y="3527622"/>
                  <a:pt x="2274521" y="3527622"/>
                </a:cubicBezTo>
                <a:cubicBezTo>
                  <a:pt x="2333983" y="3527622"/>
                  <a:pt x="2382828" y="3481130"/>
                  <a:pt x="2380704" y="3426889"/>
                </a:cubicBezTo>
                <a:cubicBezTo>
                  <a:pt x="2378581" y="3372647"/>
                  <a:pt x="2327612" y="3331966"/>
                  <a:pt x="2270273" y="3331966"/>
                </a:cubicBezTo>
                <a:cubicBezTo>
                  <a:pt x="2270273" y="3331966"/>
                  <a:pt x="2270273" y="3331966"/>
                  <a:pt x="976956" y="3331966"/>
                </a:cubicBezTo>
                <a:cubicBezTo>
                  <a:pt x="917494" y="3331966"/>
                  <a:pt x="868649" y="3285474"/>
                  <a:pt x="870773" y="3229295"/>
                </a:cubicBezTo>
                <a:cubicBezTo>
                  <a:pt x="872896" y="3176991"/>
                  <a:pt x="923865" y="3134373"/>
                  <a:pt x="981204" y="3134373"/>
                </a:cubicBezTo>
                <a:cubicBezTo>
                  <a:pt x="981204" y="3134373"/>
                  <a:pt x="981204" y="3134373"/>
                  <a:pt x="1529111" y="3134373"/>
                </a:cubicBezTo>
                <a:cubicBezTo>
                  <a:pt x="1588574" y="3134373"/>
                  <a:pt x="1637419" y="3089817"/>
                  <a:pt x="1635295" y="3033639"/>
                </a:cubicBezTo>
                <a:cubicBezTo>
                  <a:pt x="1633171" y="2981335"/>
                  <a:pt x="1582203" y="2938717"/>
                  <a:pt x="1524864" y="2938717"/>
                </a:cubicBezTo>
                <a:cubicBezTo>
                  <a:pt x="1524864" y="2938717"/>
                  <a:pt x="1524864" y="2938717"/>
                  <a:pt x="1274271" y="2938717"/>
                </a:cubicBezTo>
                <a:cubicBezTo>
                  <a:pt x="1214808" y="2938717"/>
                  <a:pt x="1168087" y="2894161"/>
                  <a:pt x="1170211" y="2837983"/>
                </a:cubicBezTo>
                <a:cubicBezTo>
                  <a:pt x="1170211" y="2783741"/>
                  <a:pt x="1221179" y="2743060"/>
                  <a:pt x="1278518" y="2743060"/>
                </a:cubicBezTo>
                <a:cubicBezTo>
                  <a:pt x="1278518" y="2743060"/>
                  <a:pt x="1278518" y="2743060"/>
                  <a:pt x="1817931" y="2743060"/>
                </a:cubicBezTo>
                <a:cubicBezTo>
                  <a:pt x="1877394" y="2743060"/>
                  <a:pt x="1924114" y="2698505"/>
                  <a:pt x="1921991" y="2642327"/>
                </a:cubicBezTo>
                <a:cubicBezTo>
                  <a:pt x="1921991" y="2588085"/>
                  <a:pt x="1871023" y="2547404"/>
                  <a:pt x="1813684" y="2547404"/>
                </a:cubicBezTo>
                <a:cubicBezTo>
                  <a:pt x="1813684" y="2547404"/>
                  <a:pt x="1813684" y="2547404"/>
                  <a:pt x="662653" y="2547404"/>
                </a:cubicBezTo>
                <a:cubicBezTo>
                  <a:pt x="603190" y="2547404"/>
                  <a:pt x="554345" y="2500912"/>
                  <a:pt x="556469" y="2446670"/>
                </a:cubicBezTo>
                <a:cubicBezTo>
                  <a:pt x="558593" y="2392429"/>
                  <a:pt x="609561" y="2351748"/>
                  <a:pt x="666900" y="2351748"/>
                </a:cubicBezTo>
                <a:cubicBezTo>
                  <a:pt x="666900" y="2351748"/>
                  <a:pt x="666900" y="2351748"/>
                  <a:pt x="1480267" y="2351748"/>
                </a:cubicBezTo>
                <a:cubicBezTo>
                  <a:pt x="1539730" y="2351748"/>
                  <a:pt x="1588574" y="2305256"/>
                  <a:pt x="1586451" y="2251014"/>
                </a:cubicBezTo>
                <a:cubicBezTo>
                  <a:pt x="1584327" y="2196773"/>
                  <a:pt x="1533359" y="2156092"/>
                  <a:pt x="1476020" y="2156092"/>
                </a:cubicBezTo>
                <a:cubicBezTo>
                  <a:pt x="1476020" y="2156092"/>
                  <a:pt x="1476020" y="2156092"/>
                  <a:pt x="106251" y="2156092"/>
                </a:cubicBezTo>
                <a:cubicBezTo>
                  <a:pt x="46788" y="2156092"/>
                  <a:pt x="-2057" y="2109599"/>
                  <a:pt x="67" y="2053421"/>
                </a:cubicBezTo>
                <a:cubicBezTo>
                  <a:pt x="2191" y="2001117"/>
                  <a:pt x="53159" y="1958499"/>
                  <a:pt x="110498" y="1958499"/>
                </a:cubicBezTo>
                <a:cubicBezTo>
                  <a:pt x="110498" y="1958499"/>
                  <a:pt x="110498" y="1958499"/>
                  <a:pt x="1624677" y="1958499"/>
                </a:cubicBezTo>
                <a:cubicBezTo>
                  <a:pt x="1684140" y="1958499"/>
                  <a:pt x="1730860" y="1913943"/>
                  <a:pt x="1730860" y="1857765"/>
                </a:cubicBezTo>
                <a:cubicBezTo>
                  <a:pt x="1728737" y="1805461"/>
                  <a:pt x="1677768" y="1762843"/>
                  <a:pt x="1620429" y="1762843"/>
                </a:cubicBezTo>
                <a:cubicBezTo>
                  <a:pt x="1620429" y="1762843"/>
                  <a:pt x="1620429" y="1762843"/>
                  <a:pt x="1191447" y="1762843"/>
                </a:cubicBezTo>
                <a:cubicBezTo>
                  <a:pt x="1131984" y="1762843"/>
                  <a:pt x="1083140" y="1718287"/>
                  <a:pt x="1085264" y="1662109"/>
                </a:cubicBezTo>
                <a:cubicBezTo>
                  <a:pt x="1087387" y="1607867"/>
                  <a:pt x="1138356" y="1567186"/>
                  <a:pt x="1195695" y="1567186"/>
                </a:cubicBezTo>
                <a:cubicBezTo>
                  <a:pt x="1195695" y="1567186"/>
                  <a:pt x="1195695" y="1567186"/>
                  <a:pt x="2263902" y="1567186"/>
                </a:cubicBezTo>
                <a:cubicBezTo>
                  <a:pt x="2323365" y="1567186"/>
                  <a:pt x="2372209" y="1522631"/>
                  <a:pt x="2370086" y="1466453"/>
                </a:cubicBezTo>
                <a:cubicBezTo>
                  <a:pt x="2367962" y="1412211"/>
                  <a:pt x="2316994" y="1371530"/>
                  <a:pt x="2259655" y="1371530"/>
                </a:cubicBezTo>
                <a:cubicBezTo>
                  <a:pt x="2259655" y="1371530"/>
                  <a:pt x="2259655" y="1371530"/>
                  <a:pt x="516119" y="1371530"/>
                </a:cubicBezTo>
                <a:cubicBezTo>
                  <a:pt x="456657" y="1371530"/>
                  <a:pt x="407812" y="1325038"/>
                  <a:pt x="409936" y="1270796"/>
                </a:cubicBezTo>
                <a:cubicBezTo>
                  <a:pt x="412059" y="1216555"/>
                  <a:pt x="460904" y="1175874"/>
                  <a:pt x="520367" y="1175874"/>
                </a:cubicBezTo>
                <a:cubicBezTo>
                  <a:pt x="520367" y="1175874"/>
                  <a:pt x="520367" y="1175874"/>
                  <a:pt x="1938980" y="1175874"/>
                </a:cubicBezTo>
                <a:cubicBezTo>
                  <a:pt x="1996319" y="1175874"/>
                  <a:pt x="2045164" y="1131319"/>
                  <a:pt x="2045164" y="1077078"/>
                </a:cubicBezTo>
                <a:cubicBezTo>
                  <a:pt x="2045164" y="1022836"/>
                  <a:pt x="1996319" y="980218"/>
                  <a:pt x="1938980" y="980218"/>
                </a:cubicBezTo>
                <a:cubicBezTo>
                  <a:pt x="1938980" y="980218"/>
                  <a:pt x="1938980" y="980218"/>
                  <a:pt x="1408062" y="980218"/>
                </a:cubicBezTo>
                <a:cubicBezTo>
                  <a:pt x="1348599" y="980218"/>
                  <a:pt x="1301878" y="935663"/>
                  <a:pt x="1301878" y="881421"/>
                </a:cubicBezTo>
                <a:cubicBezTo>
                  <a:pt x="1301878" y="827180"/>
                  <a:pt x="1348599" y="782625"/>
                  <a:pt x="1408062" y="782625"/>
                </a:cubicBezTo>
                <a:cubicBezTo>
                  <a:pt x="1408062" y="782625"/>
                  <a:pt x="1408062" y="782625"/>
                  <a:pt x="2499630" y="782625"/>
                </a:cubicBezTo>
                <a:cubicBezTo>
                  <a:pt x="2559093" y="782625"/>
                  <a:pt x="2605814" y="740007"/>
                  <a:pt x="2605814" y="685765"/>
                </a:cubicBezTo>
                <a:cubicBezTo>
                  <a:pt x="2605814" y="631524"/>
                  <a:pt x="2559093" y="586969"/>
                  <a:pt x="2499630" y="586969"/>
                </a:cubicBezTo>
                <a:cubicBezTo>
                  <a:pt x="2499630" y="586969"/>
                  <a:pt x="2499630" y="586969"/>
                  <a:pt x="1947475" y="586969"/>
                </a:cubicBezTo>
                <a:cubicBezTo>
                  <a:pt x="1890136" y="586969"/>
                  <a:pt x="1843415" y="544350"/>
                  <a:pt x="1843415" y="490109"/>
                </a:cubicBezTo>
                <a:cubicBezTo>
                  <a:pt x="1843415" y="435868"/>
                  <a:pt x="1890136" y="391312"/>
                  <a:pt x="1947475" y="391312"/>
                </a:cubicBezTo>
                <a:cubicBezTo>
                  <a:pt x="1947475" y="391312"/>
                  <a:pt x="1947475" y="391312"/>
                  <a:pt x="2266026" y="391312"/>
                </a:cubicBezTo>
                <a:cubicBezTo>
                  <a:pt x="2323365" y="391312"/>
                  <a:pt x="2372209" y="346757"/>
                  <a:pt x="2372209" y="292516"/>
                </a:cubicBezTo>
                <a:cubicBezTo>
                  <a:pt x="2372209" y="238274"/>
                  <a:pt x="2323365" y="195656"/>
                  <a:pt x="2266026" y="195656"/>
                </a:cubicBezTo>
                <a:cubicBezTo>
                  <a:pt x="2266026" y="195656"/>
                  <a:pt x="2266026" y="195656"/>
                  <a:pt x="1817931" y="195656"/>
                </a:cubicBezTo>
                <a:cubicBezTo>
                  <a:pt x="1758468" y="195656"/>
                  <a:pt x="1711747" y="151101"/>
                  <a:pt x="1711747" y="96860"/>
                </a:cubicBezTo>
                <a:cubicBezTo>
                  <a:pt x="1711747" y="42618"/>
                  <a:pt x="1758468" y="0"/>
                  <a:pt x="1817931" y="0"/>
                </a:cubicBezTo>
                <a:close/>
              </a:path>
            </a:pathLst>
          </a:custGeom>
        </p:spPr>
      </p:pic>
      <p:sp>
        <p:nvSpPr>
          <p:cNvPr id="6" name="Shape 90"/>
          <p:cNvSpPr/>
          <p:nvPr/>
        </p:nvSpPr>
        <p:spPr>
          <a:xfrm>
            <a:off x="6362881" y="2350932"/>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7505B"/>
          </a:solidFill>
          <a:ln w="12700">
            <a:miter lim="400000"/>
          </a:ln>
        </p:spPr>
        <p:txBody>
          <a:bodyPr lIns="50800" tIns="50800" rIns="50800" bIns="50800" anchor="ctr"/>
          <a:lstStyle/>
          <a:p>
            <a:pPr lvl="0"/>
            <a:endParaRPr sz="1050"/>
          </a:p>
        </p:txBody>
      </p:sp>
      <p:sp>
        <p:nvSpPr>
          <p:cNvPr id="7" name="Shape 97"/>
          <p:cNvSpPr/>
          <p:nvPr/>
        </p:nvSpPr>
        <p:spPr>
          <a:xfrm>
            <a:off x="6600798" y="2588842"/>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1" name="Shape 94"/>
          <p:cNvSpPr/>
          <p:nvPr/>
        </p:nvSpPr>
        <p:spPr>
          <a:xfrm>
            <a:off x="6362881" y="3558672"/>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C0C0"/>
          </a:solidFill>
          <a:ln w="12700">
            <a:miter lim="400000"/>
          </a:ln>
        </p:spPr>
        <p:txBody>
          <a:bodyPr lIns="50800" tIns="50800" rIns="50800" bIns="50800" anchor="ctr"/>
          <a:lstStyle/>
          <a:p>
            <a:pPr lvl="0"/>
            <a:endParaRPr sz="1050"/>
          </a:p>
        </p:txBody>
      </p:sp>
      <p:sp>
        <p:nvSpPr>
          <p:cNvPr id="12" name="Shape 98"/>
          <p:cNvSpPr/>
          <p:nvPr/>
        </p:nvSpPr>
        <p:spPr>
          <a:xfrm>
            <a:off x="6600798" y="3825167"/>
            <a:ext cx="342100" cy="279940"/>
          </a:xfrm>
          <a:custGeom>
            <a:avLst/>
            <a:gdLst/>
            <a:ahLst/>
            <a:cxnLst>
              <a:cxn ang="0">
                <a:pos x="wd2" y="hd2"/>
              </a:cxn>
              <a:cxn ang="5400000">
                <a:pos x="wd2" y="hd2"/>
              </a:cxn>
              <a:cxn ang="10800000">
                <a:pos x="wd2" y="hd2"/>
              </a:cxn>
              <a:cxn ang="16200000">
                <a:pos x="wd2" y="hd2"/>
              </a:cxn>
            </a:cxnLst>
            <a:rect l="0" t="0" r="r" b="b"/>
            <a:pathLst>
              <a:path w="21600" h="21600" extrusionOk="0">
                <a:moveTo>
                  <a:pt x="16690" y="20399"/>
                </a:moveTo>
                <a:cubicBezTo>
                  <a:pt x="14518" y="20399"/>
                  <a:pt x="12763" y="18247"/>
                  <a:pt x="12763" y="15599"/>
                </a:cubicBezTo>
                <a:cubicBezTo>
                  <a:pt x="12763" y="12952"/>
                  <a:pt x="14518" y="10803"/>
                  <a:pt x="16690" y="10803"/>
                </a:cubicBezTo>
                <a:cubicBezTo>
                  <a:pt x="18856" y="10803"/>
                  <a:pt x="20618" y="12952"/>
                  <a:pt x="20618" y="15599"/>
                </a:cubicBezTo>
                <a:cubicBezTo>
                  <a:pt x="20618" y="18247"/>
                  <a:pt x="18856" y="20399"/>
                  <a:pt x="16690" y="20399"/>
                </a:cubicBezTo>
                <a:moveTo>
                  <a:pt x="12760" y="3396"/>
                </a:moveTo>
                <a:lnTo>
                  <a:pt x="12778" y="3390"/>
                </a:lnTo>
                <a:cubicBezTo>
                  <a:pt x="12870" y="2163"/>
                  <a:pt x="13701" y="1201"/>
                  <a:pt x="14725" y="1201"/>
                </a:cubicBezTo>
                <a:cubicBezTo>
                  <a:pt x="15519" y="1201"/>
                  <a:pt x="16202" y="1783"/>
                  <a:pt x="16510" y="2613"/>
                </a:cubicBezTo>
                <a:lnTo>
                  <a:pt x="16505" y="2613"/>
                </a:lnTo>
                <a:lnTo>
                  <a:pt x="19159" y="10423"/>
                </a:lnTo>
                <a:cubicBezTo>
                  <a:pt x="18431" y="9900"/>
                  <a:pt x="17592" y="9598"/>
                  <a:pt x="16690" y="9598"/>
                </a:cubicBezTo>
                <a:cubicBezTo>
                  <a:pt x="15081" y="9598"/>
                  <a:pt x="13656" y="10551"/>
                  <a:pt x="12760" y="12012"/>
                </a:cubicBezTo>
                <a:cubicBezTo>
                  <a:pt x="12760" y="12012"/>
                  <a:pt x="12760" y="3396"/>
                  <a:pt x="12760" y="3396"/>
                </a:cubicBezTo>
                <a:close/>
                <a:moveTo>
                  <a:pt x="11782" y="13198"/>
                </a:moveTo>
                <a:lnTo>
                  <a:pt x="9818" y="13198"/>
                </a:lnTo>
                <a:lnTo>
                  <a:pt x="9818" y="4802"/>
                </a:lnTo>
                <a:lnTo>
                  <a:pt x="11782" y="4802"/>
                </a:lnTo>
                <a:cubicBezTo>
                  <a:pt x="11782" y="4802"/>
                  <a:pt x="11782" y="13198"/>
                  <a:pt x="11782" y="13198"/>
                </a:cubicBezTo>
                <a:close/>
                <a:moveTo>
                  <a:pt x="11782" y="15599"/>
                </a:moveTo>
                <a:lnTo>
                  <a:pt x="9818" y="15599"/>
                </a:lnTo>
                <a:lnTo>
                  <a:pt x="9818" y="14399"/>
                </a:lnTo>
                <a:lnTo>
                  <a:pt x="11782" y="14399"/>
                </a:lnTo>
                <a:cubicBezTo>
                  <a:pt x="11782" y="14399"/>
                  <a:pt x="11782" y="15599"/>
                  <a:pt x="11782" y="15599"/>
                </a:cubicBezTo>
                <a:close/>
                <a:moveTo>
                  <a:pt x="8835" y="12012"/>
                </a:moveTo>
                <a:cubicBezTo>
                  <a:pt x="7939" y="10551"/>
                  <a:pt x="6516" y="9598"/>
                  <a:pt x="4907" y="9598"/>
                </a:cubicBezTo>
                <a:cubicBezTo>
                  <a:pt x="4006" y="9598"/>
                  <a:pt x="3164" y="9900"/>
                  <a:pt x="2436" y="10423"/>
                </a:cubicBezTo>
                <a:lnTo>
                  <a:pt x="5087" y="2613"/>
                </a:lnTo>
                <a:lnTo>
                  <a:pt x="5087" y="2613"/>
                </a:lnTo>
                <a:cubicBezTo>
                  <a:pt x="5398" y="1783"/>
                  <a:pt x="6076" y="1201"/>
                  <a:pt x="6870" y="1201"/>
                </a:cubicBezTo>
                <a:cubicBezTo>
                  <a:pt x="7894" y="1201"/>
                  <a:pt x="8727" y="2163"/>
                  <a:pt x="8817" y="3390"/>
                </a:cubicBezTo>
                <a:lnTo>
                  <a:pt x="8835" y="3396"/>
                </a:lnTo>
                <a:cubicBezTo>
                  <a:pt x="8835" y="3396"/>
                  <a:pt x="8835" y="12012"/>
                  <a:pt x="8835" y="12012"/>
                </a:cubicBezTo>
                <a:close/>
                <a:moveTo>
                  <a:pt x="4907" y="20399"/>
                </a:moveTo>
                <a:cubicBezTo>
                  <a:pt x="2736" y="20399"/>
                  <a:pt x="982" y="18247"/>
                  <a:pt x="982" y="15599"/>
                </a:cubicBezTo>
                <a:cubicBezTo>
                  <a:pt x="982" y="12952"/>
                  <a:pt x="2736" y="10803"/>
                  <a:pt x="4907" y="10803"/>
                </a:cubicBezTo>
                <a:cubicBezTo>
                  <a:pt x="7077" y="10803"/>
                  <a:pt x="8835" y="12952"/>
                  <a:pt x="8835" y="15599"/>
                </a:cubicBezTo>
                <a:cubicBezTo>
                  <a:pt x="8835" y="18247"/>
                  <a:pt x="7077" y="20399"/>
                  <a:pt x="4907" y="20399"/>
                </a:cubicBezTo>
                <a:moveTo>
                  <a:pt x="21100" y="12978"/>
                </a:moveTo>
                <a:lnTo>
                  <a:pt x="17502" y="2401"/>
                </a:lnTo>
                <a:lnTo>
                  <a:pt x="17490" y="2405"/>
                </a:lnTo>
                <a:cubicBezTo>
                  <a:pt x="17086" y="1009"/>
                  <a:pt x="16007" y="0"/>
                  <a:pt x="14725" y="0"/>
                </a:cubicBezTo>
                <a:cubicBezTo>
                  <a:pt x="13098" y="0"/>
                  <a:pt x="11782" y="1614"/>
                  <a:pt x="11782" y="3602"/>
                </a:cubicBezTo>
                <a:lnTo>
                  <a:pt x="9818" y="3602"/>
                </a:lnTo>
                <a:cubicBezTo>
                  <a:pt x="9818" y="1614"/>
                  <a:pt x="8497" y="0"/>
                  <a:pt x="6870" y="0"/>
                </a:cubicBezTo>
                <a:cubicBezTo>
                  <a:pt x="5588" y="0"/>
                  <a:pt x="4509" y="1009"/>
                  <a:pt x="4105" y="2405"/>
                </a:cubicBezTo>
                <a:lnTo>
                  <a:pt x="4093" y="2401"/>
                </a:lnTo>
                <a:lnTo>
                  <a:pt x="495" y="12978"/>
                </a:lnTo>
                <a:cubicBezTo>
                  <a:pt x="180" y="13772"/>
                  <a:pt x="0" y="14659"/>
                  <a:pt x="0" y="15599"/>
                </a:cubicBezTo>
                <a:cubicBezTo>
                  <a:pt x="0" y="18912"/>
                  <a:pt x="2196" y="21600"/>
                  <a:pt x="4907" y="21600"/>
                </a:cubicBezTo>
                <a:cubicBezTo>
                  <a:pt x="7283" y="21600"/>
                  <a:pt x="9263" y="19539"/>
                  <a:pt x="9716" y="16800"/>
                </a:cubicBezTo>
                <a:lnTo>
                  <a:pt x="11879" y="16800"/>
                </a:lnTo>
                <a:cubicBezTo>
                  <a:pt x="12334" y="19539"/>
                  <a:pt x="14312" y="21600"/>
                  <a:pt x="16690" y="21600"/>
                </a:cubicBezTo>
                <a:cubicBezTo>
                  <a:pt x="19399" y="21600"/>
                  <a:pt x="21600" y="18912"/>
                  <a:pt x="21600" y="15599"/>
                </a:cubicBezTo>
                <a:cubicBezTo>
                  <a:pt x="21600" y="14659"/>
                  <a:pt x="21415" y="13772"/>
                  <a:pt x="21100" y="12978"/>
                </a:cubicBezTo>
                <a:moveTo>
                  <a:pt x="16690" y="11998"/>
                </a:moveTo>
                <a:cubicBezTo>
                  <a:pt x="15061" y="11998"/>
                  <a:pt x="13742" y="13611"/>
                  <a:pt x="13742" y="15599"/>
                </a:cubicBezTo>
                <a:cubicBezTo>
                  <a:pt x="13742" y="15929"/>
                  <a:pt x="13964" y="16199"/>
                  <a:pt x="14233" y="16199"/>
                </a:cubicBezTo>
                <a:cubicBezTo>
                  <a:pt x="14507" y="16199"/>
                  <a:pt x="14725" y="15929"/>
                  <a:pt x="14725" y="15599"/>
                </a:cubicBezTo>
                <a:cubicBezTo>
                  <a:pt x="14725" y="14275"/>
                  <a:pt x="15606" y="13198"/>
                  <a:pt x="16690" y="13198"/>
                </a:cubicBezTo>
                <a:cubicBezTo>
                  <a:pt x="16963" y="13198"/>
                  <a:pt x="17179" y="12934"/>
                  <a:pt x="17179" y="12598"/>
                </a:cubicBezTo>
                <a:cubicBezTo>
                  <a:pt x="17179" y="12268"/>
                  <a:pt x="16963" y="11998"/>
                  <a:pt x="16690" y="11998"/>
                </a:cubicBezTo>
                <a:moveTo>
                  <a:pt x="4907" y="11998"/>
                </a:moveTo>
                <a:cubicBezTo>
                  <a:pt x="3280" y="11998"/>
                  <a:pt x="1963" y="13611"/>
                  <a:pt x="1963" y="15599"/>
                </a:cubicBezTo>
                <a:cubicBezTo>
                  <a:pt x="1963" y="15929"/>
                  <a:pt x="2181" y="16199"/>
                  <a:pt x="2451" y="16199"/>
                </a:cubicBezTo>
                <a:cubicBezTo>
                  <a:pt x="2724" y="16199"/>
                  <a:pt x="2942" y="15929"/>
                  <a:pt x="2942" y="15599"/>
                </a:cubicBezTo>
                <a:cubicBezTo>
                  <a:pt x="2942" y="14275"/>
                  <a:pt x="3823" y="13198"/>
                  <a:pt x="4907" y="13198"/>
                </a:cubicBezTo>
                <a:cubicBezTo>
                  <a:pt x="5180" y="13198"/>
                  <a:pt x="5398" y="12934"/>
                  <a:pt x="5398" y="12598"/>
                </a:cubicBezTo>
                <a:cubicBezTo>
                  <a:pt x="5398" y="12268"/>
                  <a:pt x="5180" y="11998"/>
                  <a:pt x="4907" y="1199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3" name="文本框 16"/>
          <p:cNvSpPr txBox="1"/>
          <p:nvPr/>
        </p:nvSpPr>
        <p:spPr>
          <a:xfrm>
            <a:off x="7307815" y="2614601"/>
            <a:ext cx="4228320"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9"/>
          <p:cNvSpPr txBox="1"/>
          <p:nvPr/>
        </p:nvSpPr>
        <p:spPr>
          <a:xfrm>
            <a:off x="7307816" y="2359503"/>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6"/>
          <p:cNvSpPr txBox="1"/>
          <p:nvPr/>
        </p:nvSpPr>
        <p:spPr>
          <a:xfrm>
            <a:off x="7307815" y="3829670"/>
            <a:ext cx="4228320"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9"/>
          <p:cNvSpPr txBox="1"/>
          <p:nvPr/>
        </p:nvSpPr>
        <p:spPr>
          <a:xfrm>
            <a:off x="7307816" y="3574572"/>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90"/>
          <p:cNvSpPr/>
          <p:nvPr/>
        </p:nvSpPr>
        <p:spPr>
          <a:xfrm>
            <a:off x="6362881" y="4737433"/>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7505B"/>
          </a:solidFill>
          <a:ln w="12700">
            <a:miter lim="400000"/>
          </a:ln>
        </p:spPr>
        <p:txBody>
          <a:bodyPr lIns="50800" tIns="50800" rIns="50800" bIns="50800" anchor="ctr"/>
          <a:lstStyle/>
          <a:p>
            <a:pPr lvl="0"/>
            <a:endParaRPr sz="1050"/>
          </a:p>
        </p:txBody>
      </p:sp>
      <p:sp>
        <p:nvSpPr>
          <p:cNvPr id="18" name="Shape 97"/>
          <p:cNvSpPr/>
          <p:nvPr/>
        </p:nvSpPr>
        <p:spPr>
          <a:xfrm>
            <a:off x="6600798" y="4975343"/>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9" name="文本框 16"/>
          <p:cNvSpPr txBox="1"/>
          <p:nvPr/>
        </p:nvSpPr>
        <p:spPr>
          <a:xfrm>
            <a:off x="7307815" y="5001102"/>
            <a:ext cx="4228320"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307816" y="4746004"/>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23" name="矩形 22"/>
          <p:cNvSpPr/>
          <p:nvPr/>
        </p:nvSpPr>
        <p:spPr>
          <a:xfrm>
            <a:off x="9420442" y="3011332"/>
            <a:ext cx="2492990" cy="929293"/>
          </a:xfrm>
          <a:prstGeom prst="rect">
            <a:avLst/>
          </a:prstGeom>
        </p:spPr>
        <p:txBody>
          <a:bodyPr wrap="none">
            <a:spAutoFit/>
          </a:bodyPr>
          <a:lstStyle/>
          <a:p>
            <a:pPr algn="r">
              <a:lnSpc>
                <a:spcPct val="175000"/>
              </a:lnSpc>
            </a:pPr>
            <a:r>
              <a:rPr lang="zh-CN" altLang="en-US" sz="3600" dirty="0">
                <a:solidFill>
                  <a:srgbClr val="414955"/>
                </a:solidFill>
                <a:latin typeface="微软雅黑" panose="020B0503020204020204" pitchFamily="34" charset="-122"/>
                <a:ea typeface="微软雅黑" panose="020B0503020204020204" pitchFamily="34" charset="-122"/>
              </a:rPr>
              <a:t>成果与应用</a:t>
            </a:r>
            <a:endParaRPr lang="zh-CN" altLang="en-US" sz="3600" dirty="0">
              <a:solidFill>
                <a:srgbClr val="414955"/>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4980" y="3866248"/>
            <a:ext cx="6208452" cy="461665"/>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2400" b="0" dirty="0">
                <a:solidFill>
                  <a:srgbClr val="414955"/>
                </a:solidFill>
                <a:latin typeface="Arial" panose="020B0604020202020204" pitchFamily="34" charset="0"/>
                <a:cs typeface="Arial" panose="020B0604020202020204" pitchFamily="34" charset="0"/>
              </a:rPr>
              <a:t>RESULTS AND APPLICATION</a:t>
            </a:r>
            <a:endParaRPr lang="en-US" altLang="zh-CN" sz="2400" b="0" dirty="0">
              <a:solidFill>
                <a:srgbClr val="414955"/>
              </a:solidFill>
              <a:latin typeface="Arial" panose="020B0604020202020204" pitchFamily="34" charset="0"/>
              <a:cs typeface="Arial" panose="020B0604020202020204" pitchFamily="34" charset="0"/>
            </a:endParaRPr>
          </a:p>
        </p:txBody>
      </p:sp>
      <p:sp>
        <p:nvSpPr>
          <p:cNvPr id="28" name="Rectangle 11"/>
          <p:cNvSpPr/>
          <p:nvPr/>
        </p:nvSpPr>
        <p:spPr>
          <a:xfrm>
            <a:off x="7689775" y="4263575"/>
            <a:ext cx="4223657" cy="873765"/>
          </a:xfrm>
          <a:prstGeom prst="rect">
            <a:avLst/>
          </a:prstGeom>
        </p:spPr>
        <p:txBody>
          <a:bodyPr wrap="square">
            <a:spAutoFit/>
          </a:bodyPr>
          <a:lstStyle/>
          <a:p>
            <a:pPr algn="r">
              <a:lnSpc>
                <a:spcPct val="125000"/>
              </a:lnSpc>
            </a:pPr>
            <a:r>
              <a:rPr lang="en-US" altLang="zh-CN" sz="1400" dirty="0">
                <a:solidFill>
                  <a:srgbClr val="414955"/>
                </a:solidFill>
                <a:latin typeface="Arial" panose="020B0604020202020204" pitchFamily="34" charset="0"/>
                <a:cs typeface="Arial" panose="020B0604020202020204" pitchFamily="34" charset="0"/>
              </a:rPr>
              <a:t>A company is an association or collection of individuals, whether natural persons, legal persons, or a mixture of both. </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29" name="直接连接符 28"/>
          <p:cNvCxnSpPr/>
          <p:nvPr/>
        </p:nvCxnSpPr>
        <p:spPr>
          <a:xfrm>
            <a:off x="11407701" y="3171371"/>
            <a:ext cx="355600"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10374" y="2144090"/>
            <a:ext cx="5403058" cy="923330"/>
          </a:xfrm>
          <a:prstGeom prst="rect">
            <a:avLst/>
          </a:prstGeom>
          <a:noFill/>
          <a:ln>
            <a:noFill/>
          </a:ln>
        </p:spPr>
        <p:txBody>
          <a:bodyPr wrap="square" rtlCol="0">
            <a:spAutoFit/>
          </a:bodyPr>
          <a:lstStyle/>
          <a:p>
            <a:pPr algn="r"/>
            <a:r>
              <a:rPr lang="en-US" altLang="zh-CN" sz="5400" dirty="0">
                <a:solidFill>
                  <a:srgbClr val="47505B"/>
                </a:solidFill>
                <a:latin typeface="微软雅黑" panose="020B0503020204020204" pitchFamily="34" charset="-122"/>
                <a:ea typeface="微软雅黑" panose="020B0503020204020204" pitchFamily="34" charset="-122"/>
              </a:rPr>
              <a:t>PART 04</a:t>
            </a:r>
            <a:endParaRPr lang="zh-CN" altLang="en-US" sz="5400" dirty="0">
              <a:solidFill>
                <a:srgbClr val="47505B"/>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04.</a:t>
            </a:r>
            <a:r>
              <a:rPr lang="zh-CN" altLang="en-US" sz="2400" dirty="0">
                <a:solidFill>
                  <a:srgbClr val="414955"/>
                </a:solidFill>
                <a:latin typeface="微软雅黑" panose="020B0503020204020204" pitchFamily="34" charset="-122"/>
                <a:ea typeface="微软雅黑" panose="020B0503020204020204" pitchFamily="34" charset="-122"/>
              </a:rPr>
              <a:t>成果与应用</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RESULTS AND APPLICATION</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7" name="直接连接符 6"/>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cxnSp>
        <p:nvCxnSpPr>
          <p:cNvPr id="8" name="Straight Connector 26"/>
          <p:cNvCxnSpPr/>
          <p:nvPr/>
        </p:nvCxnSpPr>
        <p:spPr>
          <a:xfrm flipV="1">
            <a:off x="4407074" y="2828388"/>
            <a:ext cx="1501406" cy="1032564"/>
          </a:xfrm>
          <a:prstGeom prst="line">
            <a:avLst/>
          </a:prstGeom>
          <a:ln>
            <a:solidFill>
              <a:srgbClr val="3A414B"/>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29"/>
          <p:cNvCxnSpPr/>
          <p:nvPr/>
        </p:nvCxnSpPr>
        <p:spPr>
          <a:xfrm flipV="1">
            <a:off x="4407074" y="3557708"/>
            <a:ext cx="1501406" cy="327479"/>
          </a:xfrm>
          <a:prstGeom prst="line">
            <a:avLst/>
          </a:prstGeom>
          <a:ln>
            <a:solidFill>
              <a:srgbClr val="C0C0C0"/>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30"/>
          <p:cNvCxnSpPr/>
          <p:nvPr/>
        </p:nvCxnSpPr>
        <p:spPr>
          <a:xfrm>
            <a:off x="4416821" y="3866800"/>
            <a:ext cx="1491659" cy="293961"/>
          </a:xfrm>
          <a:prstGeom prst="line">
            <a:avLst/>
          </a:prstGeom>
          <a:ln>
            <a:solidFill>
              <a:srgbClr val="3A414B"/>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31"/>
          <p:cNvCxnSpPr/>
          <p:nvPr/>
        </p:nvCxnSpPr>
        <p:spPr>
          <a:xfrm>
            <a:off x="4392650" y="3860953"/>
            <a:ext cx="1525578" cy="1051933"/>
          </a:xfrm>
          <a:prstGeom prst="line">
            <a:avLst/>
          </a:prstGeom>
          <a:ln>
            <a:solidFill>
              <a:srgbClr val="C0C0C0"/>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2" name="Group 38"/>
          <p:cNvGrpSpPr/>
          <p:nvPr/>
        </p:nvGrpSpPr>
        <p:grpSpPr>
          <a:xfrm>
            <a:off x="6316470" y="4099459"/>
            <a:ext cx="271169" cy="395286"/>
            <a:chOff x="3582988" y="3510757"/>
            <a:chExt cx="319088" cy="465138"/>
          </a:xfrm>
          <a:solidFill>
            <a:srgbClr val="3A414B"/>
          </a:solidFill>
        </p:grpSpPr>
        <p:sp>
          <p:nvSpPr>
            <p:cNvPr id="13"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4"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15" name="Group 41"/>
          <p:cNvGrpSpPr/>
          <p:nvPr/>
        </p:nvGrpSpPr>
        <p:grpSpPr>
          <a:xfrm>
            <a:off x="6260482" y="4862252"/>
            <a:ext cx="395286" cy="332553"/>
            <a:chOff x="5356342" y="3093565"/>
            <a:chExt cx="465138" cy="391319"/>
          </a:xfrm>
          <a:solidFill>
            <a:srgbClr val="C0C0C0"/>
          </a:solidFill>
        </p:grpSpPr>
        <p:sp>
          <p:nvSpPr>
            <p:cNvPr id="16"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7"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8"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19" name="Group 45"/>
          <p:cNvGrpSpPr/>
          <p:nvPr/>
        </p:nvGrpSpPr>
        <p:grpSpPr>
          <a:xfrm>
            <a:off x="6223750" y="3384686"/>
            <a:ext cx="394611" cy="346044"/>
            <a:chOff x="1640798" y="2149003"/>
            <a:chExt cx="464344" cy="407194"/>
          </a:xfrm>
          <a:solidFill>
            <a:srgbClr val="C0C0C0"/>
          </a:solidFill>
        </p:grpSpPr>
        <p:sp>
          <p:nvSpPr>
            <p:cNvPr id="20" name="AutoShape 147"/>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1" name="AutoShape 148"/>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22" name="AutoShape 149"/>
          <p:cNvSpPr/>
          <p:nvPr/>
        </p:nvSpPr>
        <p:spPr bwMode="auto">
          <a:xfrm>
            <a:off x="6223750" y="2602458"/>
            <a:ext cx="394611" cy="2839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3A414B"/>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3" name="Freeform 48"/>
          <p:cNvSpPr/>
          <p:nvPr/>
        </p:nvSpPr>
        <p:spPr bwMode="auto">
          <a:xfrm>
            <a:off x="1584423" y="3181620"/>
            <a:ext cx="238128" cy="798120"/>
          </a:xfrm>
          <a:custGeom>
            <a:avLst/>
            <a:gdLst>
              <a:gd name="T0" fmla="*/ 4 w 182"/>
              <a:gd name="T1" fmla="*/ 0 h 610"/>
              <a:gd name="T2" fmla="*/ 0 w 182"/>
              <a:gd name="T3" fmla="*/ 451 h 610"/>
              <a:gd name="T4" fmla="*/ 0 w 182"/>
              <a:gd name="T5" fmla="*/ 465 h 610"/>
              <a:gd name="T6" fmla="*/ 0 w 182"/>
              <a:gd name="T7" fmla="*/ 480 h 610"/>
              <a:gd name="T8" fmla="*/ 180 w 182"/>
              <a:gd name="T9" fmla="*/ 610 h 610"/>
              <a:gd name="T10" fmla="*/ 180 w 182"/>
              <a:gd name="T11" fmla="*/ 598 h 610"/>
              <a:gd name="T12" fmla="*/ 180 w 182"/>
              <a:gd name="T13" fmla="*/ 587 h 610"/>
              <a:gd name="T14" fmla="*/ 182 w 182"/>
              <a:gd name="T15" fmla="*/ 238 h 610"/>
              <a:gd name="T16" fmla="*/ 4 w 182"/>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610">
                <a:moveTo>
                  <a:pt x="4" y="0"/>
                </a:moveTo>
                <a:lnTo>
                  <a:pt x="0" y="451"/>
                </a:lnTo>
                <a:lnTo>
                  <a:pt x="0" y="465"/>
                </a:lnTo>
                <a:lnTo>
                  <a:pt x="0" y="480"/>
                </a:lnTo>
                <a:lnTo>
                  <a:pt x="180" y="610"/>
                </a:lnTo>
                <a:lnTo>
                  <a:pt x="180" y="598"/>
                </a:lnTo>
                <a:lnTo>
                  <a:pt x="180" y="587"/>
                </a:lnTo>
                <a:lnTo>
                  <a:pt x="182" y="238"/>
                </a:lnTo>
                <a:lnTo>
                  <a:pt x="4" y="0"/>
                </a:ln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24" name="Freeform 49"/>
          <p:cNvSpPr/>
          <p:nvPr/>
        </p:nvSpPr>
        <p:spPr bwMode="auto">
          <a:xfrm>
            <a:off x="1609282" y="3694511"/>
            <a:ext cx="478872" cy="255137"/>
          </a:xfrm>
          <a:custGeom>
            <a:avLst/>
            <a:gdLst>
              <a:gd name="T0" fmla="*/ 221 w 331"/>
              <a:gd name="T1" fmla="*/ 53 h 176"/>
              <a:gd name="T2" fmla="*/ 197 w 331"/>
              <a:gd name="T3" fmla="*/ 31 h 176"/>
              <a:gd name="T4" fmla="*/ 169 w 331"/>
              <a:gd name="T5" fmla="*/ 14 h 176"/>
              <a:gd name="T6" fmla="*/ 137 w 331"/>
              <a:gd name="T7" fmla="*/ 4 h 176"/>
              <a:gd name="T8" fmla="*/ 102 w 331"/>
              <a:gd name="T9" fmla="*/ 0 h 176"/>
              <a:gd name="T10" fmla="*/ 74 w 331"/>
              <a:gd name="T11" fmla="*/ 3 h 176"/>
              <a:gd name="T12" fmla="*/ 47 w 331"/>
              <a:gd name="T13" fmla="*/ 10 h 176"/>
              <a:gd name="T14" fmla="*/ 22 w 331"/>
              <a:gd name="T15" fmla="*/ 22 h 176"/>
              <a:gd name="T16" fmla="*/ 0 w 331"/>
              <a:gd name="T17" fmla="*/ 37 h 176"/>
              <a:gd name="T18" fmla="*/ 159 w 331"/>
              <a:gd name="T19" fmla="*/ 164 h 176"/>
              <a:gd name="T20" fmla="*/ 176 w 331"/>
              <a:gd name="T21" fmla="*/ 152 h 176"/>
              <a:gd name="T22" fmla="*/ 195 w 331"/>
              <a:gd name="T23" fmla="*/ 143 h 176"/>
              <a:gd name="T24" fmla="*/ 216 w 331"/>
              <a:gd name="T25" fmla="*/ 137 h 176"/>
              <a:gd name="T26" fmla="*/ 238 w 331"/>
              <a:gd name="T27" fmla="*/ 135 h 176"/>
              <a:gd name="T28" fmla="*/ 265 w 331"/>
              <a:gd name="T29" fmla="*/ 138 h 176"/>
              <a:gd name="T30" fmla="*/ 290 w 331"/>
              <a:gd name="T31" fmla="*/ 146 h 176"/>
              <a:gd name="T32" fmla="*/ 312 w 331"/>
              <a:gd name="T33" fmla="*/ 159 h 176"/>
              <a:gd name="T34" fmla="*/ 331 w 331"/>
              <a:gd name="T35" fmla="*/ 176 h 176"/>
              <a:gd name="T36" fmla="*/ 221 w 331"/>
              <a:gd name="T37" fmla="*/ 5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1" h="176">
                <a:moveTo>
                  <a:pt x="221" y="53"/>
                </a:moveTo>
                <a:cubicBezTo>
                  <a:pt x="214" y="45"/>
                  <a:pt x="206" y="38"/>
                  <a:pt x="197" y="31"/>
                </a:cubicBezTo>
                <a:cubicBezTo>
                  <a:pt x="188" y="25"/>
                  <a:pt x="179" y="19"/>
                  <a:pt x="169" y="14"/>
                </a:cubicBezTo>
                <a:cubicBezTo>
                  <a:pt x="159" y="10"/>
                  <a:pt x="148" y="6"/>
                  <a:pt x="137" y="4"/>
                </a:cubicBezTo>
                <a:cubicBezTo>
                  <a:pt x="126" y="1"/>
                  <a:pt x="114" y="0"/>
                  <a:pt x="102" y="0"/>
                </a:cubicBezTo>
                <a:cubicBezTo>
                  <a:pt x="92" y="0"/>
                  <a:pt x="83" y="1"/>
                  <a:pt x="74" y="3"/>
                </a:cubicBezTo>
                <a:cubicBezTo>
                  <a:pt x="64" y="4"/>
                  <a:pt x="55" y="7"/>
                  <a:pt x="47" y="10"/>
                </a:cubicBezTo>
                <a:cubicBezTo>
                  <a:pt x="38" y="13"/>
                  <a:pt x="30" y="17"/>
                  <a:pt x="22" y="22"/>
                </a:cubicBezTo>
                <a:cubicBezTo>
                  <a:pt x="14" y="26"/>
                  <a:pt x="7" y="31"/>
                  <a:pt x="0" y="37"/>
                </a:cubicBezTo>
                <a:cubicBezTo>
                  <a:pt x="159" y="164"/>
                  <a:pt x="159" y="164"/>
                  <a:pt x="159" y="164"/>
                </a:cubicBezTo>
                <a:cubicBezTo>
                  <a:pt x="164" y="159"/>
                  <a:pt x="170" y="155"/>
                  <a:pt x="176" y="152"/>
                </a:cubicBezTo>
                <a:cubicBezTo>
                  <a:pt x="182" y="148"/>
                  <a:pt x="189" y="145"/>
                  <a:pt x="195" y="143"/>
                </a:cubicBezTo>
                <a:cubicBezTo>
                  <a:pt x="202" y="140"/>
                  <a:pt x="209" y="138"/>
                  <a:pt x="216" y="137"/>
                </a:cubicBezTo>
                <a:cubicBezTo>
                  <a:pt x="223" y="136"/>
                  <a:pt x="231" y="135"/>
                  <a:pt x="238" y="135"/>
                </a:cubicBezTo>
                <a:cubicBezTo>
                  <a:pt x="247" y="135"/>
                  <a:pt x="256" y="136"/>
                  <a:pt x="265" y="138"/>
                </a:cubicBezTo>
                <a:cubicBezTo>
                  <a:pt x="274" y="140"/>
                  <a:pt x="282" y="142"/>
                  <a:pt x="290" y="146"/>
                </a:cubicBezTo>
                <a:cubicBezTo>
                  <a:pt x="298" y="150"/>
                  <a:pt x="305" y="154"/>
                  <a:pt x="312" y="159"/>
                </a:cubicBezTo>
                <a:cubicBezTo>
                  <a:pt x="319" y="164"/>
                  <a:pt x="325" y="170"/>
                  <a:pt x="331" y="176"/>
                </a:cubicBezTo>
                <a:cubicBezTo>
                  <a:pt x="294" y="135"/>
                  <a:pt x="258" y="94"/>
                  <a:pt x="221" y="53"/>
                </a:cubicBez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25" name="Freeform 50"/>
          <p:cNvSpPr/>
          <p:nvPr/>
        </p:nvSpPr>
        <p:spPr bwMode="auto">
          <a:xfrm>
            <a:off x="2447964" y="3158069"/>
            <a:ext cx="40561" cy="822980"/>
          </a:xfrm>
          <a:custGeom>
            <a:avLst/>
            <a:gdLst>
              <a:gd name="T0" fmla="*/ 31 w 31"/>
              <a:gd name="T1" fmla="*/ 617 h 629"/>
              <a:gd name="T2" fmla="*/ 31 w 31"/>
              <a:gd name="T3" fmla="*/ 606 h 629"/>
              <a:gd name="T4" fmla="*/ 31 w 31"/>
              <a:gd name="T5" fmla="*/ 241 h 629"/>
              <a:gd name="T6" fmla="*/ 0 w 31"/>
              <a:gd name="T7" fmla="*/ 0 h 629"/>
              <a:gd name="T8" fmla="*/ 0 w 31"/>
              <a:gd name="T9" fmla="*/ 470 h 629"/>
              <a:gd name="T10" fmla="*/ 0 w 31"/>
              <a:gd name="T11" fmla="*/ 484 h 629"/>
              <a:gd name="T12" fmla="*/ 0 w 31"/>
              <a:gd name="T13" fmla="*/ 501 h 629"/>
              <a:gd name="T14" fmla="*/ 31 w 31"/>
              <a:gd name="T15" fmla="*/ 629 h 629"/>
              <a:gd name="T16" fmla="*/ 31 w 31"/>
              <a:gd name="T17" fmla="*/ 61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629">
                <a:moveTo>
                  <a:pt x="31" y="617"/>
                </a:moveTo>
                <a:lnTo>
                  <a:pt x="31" y="606"/>
                </a:lnTo>
                <a:lnTo>
                  <a:pt x="31" y="241"/>
                </a:lnTo>
                <a:lnTo>
                  <a:pt x="0" y="0"/>
                </a:lnTo>
                <a:lnTo>
                  <a:pt x="0" y="470"/>
                </a:lnTo>
                <a:lnTo>
                  <a:pt x="0" y="484"/>
                </a:lnTo>
                <a:lnTo>
                  <a:pt x="0" y="501"/>
                </a:lnTo>
                <a:lnTo>
                  <a:pt x="31" y="629"/>
                </a:lnTo>
                <a:lnTo>
                  <a:pt x="31" y="617"/>
                </a:ln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26" name="Freeform 51"/>
          <p:cNvSpPr/>
          <p:nvPr/>
        </p:nvSpPr>
        <p:spPr bwMode="auto">
          <a:xfrm>
            <a:off x="3174121" y="2840130"/>
            <a:ext cx="170091" cy="1091200"/>
          </a:xfrm>
          <a:custGeom>
            <a:avLst/>
            <a:gdLst>
              <a:gd name="T0" fmla="*/ 122 w 130"/>
              <a:gd name="T1" fmla="*/ 0 h 834"/>
              <a:gd name="T2" fmla="*/ 0 w 130"/>
              <a:gd name="T3" fmla="*/ 297 h 834"/>
              <a:gd name="T4" fmla="*/ 4 w 130"/>
              <a:gd name="T5" fmla="*/ 834 h 834"/>
              <a:gd name="T6" fmla="*/ 130 w 130"/>
              <a:gd name="T7" fmla="*/ 693 h 834"/>
              <a:gd name="T8" fmla="*/ 122 w 130"/>
              <a:gd name="T9" fmla="*/ 0 h 834"/>
            </a:gdLst>
            <a:ahLst/>
            <a:cxnLst>
              <a:cxn ang="0">
                <a:pos x="T0" y="T1"/>
              </a:cxn>
              <a:cxn ang="0">
                <a:pos x="T2" y="T3"/>
              </a:cxn>
              <a:cxn ang="0">
                <a:pos x="T4" y="T5"/>
              </a:cxn>
              <a:cxn ang="0">
                <a:pos x="T6" y="T7"/>
              </a:cxn>
              <a:cxn ang="0">
                <a:pos x="T8" y="T9"/>
              </a:cxn>
            </a:cxnLst>
            <a:rect l="0" t="0" r="r" b="b"/>
            <a:pathLst>
              <a:path w="130" h="834">
                <a:moveTo>
                  <a:pt x="122" y="0"/>
                </a:moveTo>
                <a:lnTo>
                  <a:pt x="0" y="297"/>
                </a:lnTo>
                <a:lnTo>
                  <a:pt x="4" y="834"/>
                </a:lnTo>
                <a:lnTo>
                  <a:pt x="130" y="693"/>
                </a:lnTo>
                <a:lnTo>
                  <a:pt x="122" y="0"/>
                </a:ln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27" name="Freeform 52"/>
          <p:cNvSpPr/>
          <p:nvPr/>
        </p:nvSpPr>
        <p:spPr bwMode="auto">
          <a:xfrm>
            <a:off x="3179355" y="3689277"/>
            <a:ext cx="552142" cy="541675"/>
          </a:xfrm>
          <a:custGeom>
            <a:avLst/>
            <a:gdLst>
              <a:gd name="T0" fmla="*/ 368 w 382"/>
              <a:gd name="T1" fmla="*/ 97 h 374"/>
              <a:gd name="T2" fmla="*/ 333 w 382"/>
              <a:gd name="T3" fmla="*/ 46 h 374"/>
              <a:gd name="T4" fmla="*/ 281 w 382"/>
              <a:gd name="T5" fmla="*/ 12 h 374"/>
              <a:gd name="T6" fmla="*/ 218 w 382"/>
              <a:gd name="T7" fmla="*/ 0 h 374"/>
              <a:gd name="T8" fmla="*/ 189 w 382"/>
              <a:gd name="T9" fmla="*/ 3 h 374"/>
              <a:gd name="T10" fmla="*/ 161 w 382"/>
              <a:gd name="T11" fmla="*/ 11 h 374"/>
              <a:gd name="T12" fmla="*/ 136 w 382"/>
              <a:gd name="T13" fmla="*/ 23 h 374"/>
              <a:gd name="T14" fmla="*/ 114 w 382"/>
              <a:gd name="T15" fmla="*/ 40 h 374"/>
              <a:gd name="T16" fmla="*/ 0 w 382"/>
              <a:gd name="T17" fmla="*/ 167 h 374"/>
              <a:gd name="T18" fmla="*/ 18 w 382"/>
              <a:gd name="T19" fmla="*/ 154 h 374"/>
              <a:gd name="T20" fmla="*/ 37 w 382"/>
              <a:gd name="T21" fmla="*/ 144 h 374"/>
              <a:gd name="T22" fmla="*/ 59 w 382"/>
              <a:gd name="T23" fmla="*/ 138 h 374"/>
              <a:gd name="T24" fmla="*/ 81 w 382"/>
              <a:gd name="T25" fmla="*/ 136 h 374"/>
              <a:gd name="T26" fmla="*/ 130 w 382"/>
              <a:gd name="T27" fmla="*/ 146 h 374"/>
              <a:gd name="T28" fmla="*/ 170 w 382"/>
              <a:gd name="T29" fmla="*/ 172 h 374"/>
              <a:gd name="T30" fmla="*/ 197 w 382"/>
              <a:gd name="T31" fmla="*/ 211 h 374"/>
              <a:gd name="T32" fmla="*/ 207 w 382"/>
              <a:gd name="T33" fmla="*/ 260 h 374"/>
              <a:gd name="T34" fmla="*/ 202 w 382"/>
              <a:gd name="T35" fmla="*/ 296 h 374"/>
              <a:gd name="T36" fmla="*/ 187 w 382"/>
              <a:gd name="T37" fmla="*/ 329 h 374"/>
              <a:gd name="T38" fmla="*/ 163 w 382"/>
              <a:gd name="T39" fmla="*/ 355 h 374"/>
              <a:gd name="T40" fmla="*/ 133 w 382"/>
              <a:gd name="T41" fmla="*/ 374 h 374"/>
              <a:gd name="T42" fmla="*/ 286 w 382"/>
              <a:gd name="T43" fmla="*/ 307 h 374"/>
              <a:gd name="T44" fmla="*/ 326 w 382"/>
              <a:gd name="T45" fmla="*/ 283 h 374"/>
              <a:gd name="T46" fmla="*/ 356 w 382"/>
              <a:gd name="T47" fmla="*/ 249 h 374"/>
              <a:gd name="T48" fmla="*/ 375 w 382"/>
              <a:gd name="T49" fmla="*/ 207 h 374"/>
              <a:gd name="T50" fmla="*/ 382 w 382"/>
              <a:gd name="T51" fmla="*/ 159 h 374"/>
              <a:gd name="T52" fmla="*/ 368 w 382"/>
              <a:gd name="T53" fmla="*/ 9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2" h="374">
                <a:moveTo>
                  <a:pt x="368" y="97"/>
                </a:moveTo>
                <a:cubicBezTo>
                  <a:pt x="360" y="78"/>
                  <a:pt x="348" y="61"/>
                  <a:pt x="333" y="46"/>
                </a:cubicBezTo>
                <a:cubicBezTo>
                  <a:pt x="318" y="32"/>
                  <a:pt x="301" y="20"/>
                  <a:pt x="281" y="12"/>
                </a:cubicBezTo>
                <a:cubicBezTo>
                  <a:pt x="262" y="4"/>
                  <a:pt x="241" y="0"/>
                  <a:pt x="218" y="0"/>
                </a:cubicBezTo>
                <a:cubicBezTo>
                  <a:pt x="208" y="0"/>
                  <a:pt x="199" y="1"/>
                  <a:pt x="189" y="3"/>
                </a:cubicBezTo>
                <a:cubicBezTo>
                  <a:pt x="180" y="5"/>
                  <a:pt x="170" y="7"/>
                  <a:pt x="161" y="11"/>
                </a:cubicBezTo>
                <a:cubicBezTo>
                  <a:pt x="153" y="14"/>
                  <a:pt x="144" y="18"/>
                  <a:pt x="136" y="23"/>
                </a:cubicBezTo>
                <a:cubicBezTo>
                  <a:pt x="128" y="28"/>
                  <a:pt x="121" y="34"/>
                  <a:pt x="114" y="40"/>
                </a:cubicBezTo>
                <a:cubicBezTo>
                  <a:pt x="0" y="167"/>
                  <a:pt x="0" y="167"/>
                  <a:pt x="0" y="167"/>
                </a:cubicBezTo>
                <a:cubicBezTo>
                  <a:pt x="6" y="162"/>
                  <a:pt x="12" y="158"/>
                  <a:pt x="18" y="154"/>
                </a:cubicBezTo>
                <a:cubicBezTo>
                  <a:pt x="24" y="150"/>
                  <a:pt x="31" y="147"/>
                  <a:pt x="37" y="144"/>
                </a:cubicBezTo>
                <a:cubicBezTo>
                  <a:pt x="44" y="142"/>
                  <a:pt x="51" y="140"/>
                  <a:pt x="59" y="138"/>
                </a:cubicBezTo>
                <a:cubicBezTo>
                  <a:pt x="66" y="137"/>
                  <a:pt x="74" y="136"/>
                  <a:pt x="81" y="136"/>
                </a:cubicBezTo>
                <a:cubicBezTo>
                  <a:pt x="99" y="136"/>
                  <a:pt x="115" y="140"/>
                  <a:pt x="130" y="146"/>
                </a:cubicBezTo>
                <a:cubicBezTo>
                  <a:pt x="145" y="152"/>
                  <a:pt x="158" y="161"/>
                  <a:pt x="170" y="172"/>
                </a:cubicBezTo>
                <a:cubicBezTo>
                  <a:pt x="181" y="183"/>
                  <a:pt x="190" y="197"/>
                  <a:pt x="197" y="211"/>
                </a:cubicBezTo>
                <a:cubicBezTo>
                  <a:pt x="203" y="226"/>
                  <a:pt x="207" y="242"/>
                  <a:pt x="207" y="260"/>
                </a:cubicBezTo>
                <a:cubicBezTo>
                  <a:pt x="207" y="272"/>
                  <a:pt x="206" y="285"/>
                  <a:pt x="202" y="296"/>
                </a:cubicBezTo>
                <a:cubicBezTo>
                  <a:pt x="199" y="308"/>
                  <a:pt x="194" y="319"/>
                  <a:pt x="187" y="329"/>
                </a:cubicBezTo>
                <a:cubicBezTo>
                  <a:pt x="180" y="338"/>
                  <a:pt x="173" y="347"/>
                  <a:pt x="163" y="355"/>
                </a:cubicBezTo>
                <a:cubicBezTo>
                  <a:pt x="154" y="363"/>
                  <a:pt x="144" y="369"/>
                  <a:pt x="133" y="374"/>
                </a:cubicBezTo>
                <a:cubicBezTo>
                  <a:pt x="184" y="352"/>
                  <a:pt x="235" y="329"/>
                  <a:pt x="286" y="307"/>
                </a:cubicBezTo>
                <a:cubicBezTo>
                  <a:pt x="301" y="301"/>
                  <a:pt x="314" y="293"/>
                  <a:pt x="326" y="283"/>
                </a:cubicBezTo>
                <a:cubicBezTo>
                  <a:pt x="337" y="273"/>
                  <a:pt x="348" y="261"/>
                  <a:pt x="356" y="249"/>
                </a:cubicBezTo>
                <a:cubicBezTo>
                  <a:pt x="364" y="236"/>
                  <a:pt x="371" y="222"/>
                  <a:pt x="375" y="207"/>
                </a:cubicBezTo>
                <a:cubicBezTo>
                  <a:pt x="380" y="192"/>
                  <a:pt x="382" y="176"/>
                  <a:pt x="382" y="159"/>
                </a:cubicBezTo>
                <a:cubicBezTo>
                  <a:pt x="382" y="137"/>
                  <a:pt x="377" y="116"/>
                  <a:pt x="368" y="97"/>
                </a:cubicBez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28" name="Freeform 53"/>
          <p:cNvSpPr/>
          <p:nvPr/>
        </p:nvSpPr>
        <p:spPr bwMode="auto">
          <a:xfrm>
            <a:off x="1568723" y="4042543"/>
            <a:ext cx="249904" cy="1428765"/>
          </a:xfrm>
          <a:custGeom>
            <a:avLst/>
            <a:gdLst>
              <a:gd name="T0" fmla="*/ 10 w 191"/>
              <a:gd name="T1" fmla="*/ 0 h 1092"/>
              <a:gd name="T2" fmla="*/ 10 w 191"/>
              <a:gd name="T3" fmla="*/ 15 h 1092"/>
              <a:gd name="T4" fmla="*/ 10 w 191"/>
              <a:gd name="T5" fmla="*/ 29 h 1092"/>
              <a:gd name="T6" fmla="*/ 0 w 191"/>
              <a:gd name="T7" fmla="*/ 1092 h 1092"/>
              <a:gd name="T8" fmla="*/ 186 w 191"/>
              <a:gd name="T9" fmla="*/ 930 h 1092"/>
              <a:gd name="T10" fmla="*/ 191 w 191"/>
              <a:gd name="T11" fmla="*/ 111 h 1092"/>
              <a:gd name="T12" fmla="*/ 191 w 191"/>
              <a:gd name="T13" fmla="*/ 100 h 1092"/>
              <a:gd name="T14" fmla="*/ 191 w 191"/>
              <a:gd name="T15" fmla="*/ 89 h 1092"/>
              <a:gd name="T16" fmla="*/ 10 w 191"/>
              <a:gd name="T17"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092">
                <a:moveTo>
                  <a:pt x="10" y="0"/>
                </a:moveTo>
                <a:lnTo>
                  <a:pt x="10" y="15"/>
                </a:lnTo>
                <a:lnTo>
                  <a:pt x="10" y="29"/>
                </a:lnTo>
                <a:lnTo>
                  <a:pt x="0" y="1092"/>
                </a:lnTo>
                <a:lnTo>
                  <a:pt x="186" y="930"/>
                </a:lnTo>
                <a:lnTo>
                  <a:pt x="191" y="111"/>
                </a:lnTo>
                <a:lnTo>
                  <a:pt x="191" y="100"/>
                </a:lnTo>
                <a:lnTo>
                  <a:pt x="191" y="89"/>
                </a:lnTo>
                <a:lnTo>
                  <a:pt x="10" y="0"/>
                </a:ln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29" name="Freeform 54"/>
          <p:cNvSpPr/>
          <p:nvPr/>
        </p:nvSpPr>
        <p:spPr bwMode="auto">
          <a:xfrm>
            <a:off x="1604049" y="4104038"/>
            <a:ext cx="277379" cy="129531"/>
          </a:xfrm>
          <a:custGeom>
            <a:avLst/>
            <a:gdLst>
              <a:gd name="T0" fmla="*/ 183 w 191"/>
              <a:gd name="T1" fmla="*/ 86 h 89"/>
              <a:gd name="T2" fmla="*/ 182 w 191"/>
              <a:gd name="T3" fmla="*/ 85 h 89"/>
              <a:gd name="T4" fmla="*/ 176 w 191"/>
              <a:gd name="T5" fmla="*/ 81 h 89"/>
              <a:gd name="T6" fmla="*/ 174 w 191"/>
              <a:gd name="T7" fmla="*/ 80 h 89"/>
              <a:gd name="T8" fmla="*/ 168 w 191"/>
              <a:gd name="T9" fmla="*/ 76 h 89"/>
              <a:gd name="T10" fmla="*/ 167 w 191"/>
              <a:gd name="T11" fmla="*/ 76 h 89"/>
              <a:gd name="T12" fmla="*/ 161 w 191"/>
              <a:gd name="T13" fmla="*/ 71 h 89"/>
              <a:gd name="T14" fmla="*/ 0 w 191"/>
              <a:gd name="T15" fmla="*/ 0 h 89"/>
              <a:gd name="T16" fmla="*/ 4 w 191"/>
              <a:gd name="T17" fmla="*/ 2 h 89"/>
              <a:gd name="T18" fmla="*/ 8 w 191"/>
              <a:gd name="T19" fmla="*/ 5 h 89"/>
              <a:gd name="T20" fmla="*/ 9 w 191"/>
              <a:gd name="T21" fmla="*/ 6 h 89"/>
              <a:gd name="T22" fmla="*/ 9 w 191"/>
              <a:gd name="T23" fmla="*/ 6 h 89"/>
              <a:gd name="T24" fmla="*/ 10 w 191"/>
              <a:gd name="T25" fmla="*/ 7 h 89"/>
              <a:gd name="T26" fmla="*/ 12 w 191"/>
              <a:gd name="T27" fmla="*/ 8 h 89"/>
              <a:gd name="T28" fmla="*/ 16 w 191"/>
              <a:gd name="T29" fmla="*/ 11 h 89"/>
              <a:gd name="T30" fmla="*/ 18 w 191"/>
              <a:gd name="T31" fmla="*/ 12 h 89"/>
              <a:gd name="T32" fmla="*/ 19 w 191"/>
              <a:gd name="T33" fmla="*/ 13 h 89"/>
              <a:gd name="T34" fmla="*/ 19 w 191"/>
              <a:gd name="T35" fmla="*/ 13 h 89"/>
              <a:gd name="T36" fmla="*/ 21 w 191"/>
              <a:gd name="T37" fmla="*/ 14 h 89"/>
              <a:gd name="T38" fmla="*/ 27 w 191"/>
              <a:gd name="T39" fmla="*/ 18 h 89"/>
              <a:gd name="T40" fmla="*/ 28 w 191"/>
              <a:gd name="T41" fmla="*/ 18 h 89"/>
              <a:gd name="T42" fmla="*/ 29 w 191"/>
              <a:gd name="T43" fmla="*/ 18 h 89"/>
              <a:gd name="T44" fmla="*/ 30 w 191"/>
              <a:gd name="T45" fmla="*/ 19 h 89"/>
              <a:gd name="T46" fmla="*/ 33 w 191"/>
              <a:gd name="T47" fmla="*/ 21 h 89"/>
              <a:gd name="T48" fmla="*/ 39 w 191"/>
              <a:gd name="T49" fmla="*/ 23 h 89"/>
              <a:gd name="T50" fmla="*/ 191 w 191"/>
              <a:gd name="T51" fmla="*/ 89 h 89"/>
              <a:gd name="T52" fmla="*/ 183 w 191"/>
              <a:gd name="T53"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89">
                <a:moveTo>
                  <a:pt x="183" y="86"/>
                </a:moveTo>
                <a:cubicBezTo>
                  <a:pt x="183" y="85"/>
                  <a:pt x="183" y="85"/>
                  <a:pt x="182" y="85"/>
                </a:cubicBezTo>
                <a:cubicBezTo>
                  <a:pt x="180" y="84"/>
                  <a:pt x="178" y="83"/>
                  <a:pt x="176" y="81"/>
                </a:cubicBezTo>
                <a:cubicBezTo>
                  <a:pt x="175" y="81"/>
                  <a:pt x="175" y="81"/>
                  <a:pt x="174" y="80"/>
                </a:cubicBezTo>
                <a:cubicBezTo>
                  <a:pt x="172" y="79"/>
                  <a:pt x="170" y="78"/>
                  <a:pt x="168" y="76"/>
                </a:cubicBezTo>
                <a:cubicBezTo>
                  <a:pt x="168" y="76"/>
                  <a:pt x="168" y="76"/>
                  <a:pt x="167" y="76"/>
                </a:cubicBezTo>
                <a:cubicBezTo>
                  <a:pt x="165" y="74"/>
                  <a:pt x="163" y="72"/>
                  <a:pt x="161" y="71"/>
                </a:cubicBezTo>
                <a:cubicBezTo>
                  <a:pt x="0" y="0"/>
                  <a:pt x="0" y="0"/>
                  <a:pt x="0" y="0"/>
                </a:cubicBezTo>
                <a:cubicBezTo>
                  <a:pt x="1" y="1"/>
                  <a:pt x="3" y="2"/>
                  <a:pt x="4" y="2"/>
                </a:cubicBezTo>
                <a:cubicBezTo>
                  <a:pt x="5" y="3"/>
                  <a:pt x="6" y="4"/>
                  <a:pt x="8" y="5"/>
                </a:cubicBezTo>
                <a:cubicBezTo>
                  <a:pt x="8" y="6"/>
                  <a:pt x="8" y="6"/>
                  <a:pt x="9" y="6"/>
                </a:cubicBezTo>
                <a:cubicBezTo>
                  <a:pt x="9" y="6"/>
                  <a:pt x="9" y="6"/>
                  <a:pt x="9" y="6"/>
                </a:cubicBezTo>
                <a:cubicBezTo>
                  <a:pt x="9" y="7"/>
                  <a:pt x="9" y="7"/>
                  <a:pt x="10" y="7"/>
                </a:cubicBezTo>
                <a:cubicBezTo>
                  <a:pt x="10" y="7"/>
                  <a:pt x="11" y="8"/>
                  <a:pt x="12" y="8"/>
                </a:cubicBezTo>
                <a:cubicBezTo>
                  <a:pt x="13" y="9"/>
                  <a:pt x="14" y="10"/>
                  <a:pt x="16" y="11"/>
                </a:cubicBezTo>
                <a:cubicBezTo>
                  <a:pt x="16" y="11"/>
                  <a:pt x="17" y="12"/>
                  <a:pt x="18" y="12"/>
                </a:cubicBezTo>
                <a:cubicBezTo>
                  <a:pt x="18" y="12"/>
                  <a:pt x="18" y="13"/>
                  <a:pt x="19" y="13"/>
                </a:cubicBezTo>
                <a:cubicBezTo>
                  <a:pt x="19" y="13"/>
                  <a:pt x="19" y="13"/>
                  <a:pt x="19" y="13"/>
                </a:cubicBezTo>
                <a:cubicBezTo>
                  <a:pt x="20" y="14"/>
                  <a:pt x="21" y="14"/>
                  <a:pt x="21" y="14"/>
                </a:cubicBezTo>
                <a:cubicBezTo>
                  <a:pt x="23" y="15"/>
                  <a:pt x="25" y="17"/>
                  <a:pt x="27" y="18"/>
                </a:cubicBezTo>
                <a:cubicBezTo>
                  <a:pt x="27" y="18"/>
                  <a:pt x="28" y="18"/>
                  <a:pt x="28" y="18"/>
                </a:cubicBezTo>
                <a:cubicBezTo>
                  <a:pt x="28" y="18"/>
                  <a:pt x="28" y="18"/>
                  <a:pt x="29" y="18"/>
                </a:cubicBezTo>
                <a:cubicBezTo>
                  <a:pt x="29" y="19"/>
                  <a:pt x="29" y="19"/>
                  <a:pt x="30" y="19"/>
                </a:cubicBezTo>
                <a:cubicBezTo>
                  <a:pt x="31" y="19"/>
                  <a:pt x="32" y="20"/>
                  <a:pt x="33" y="21"/>
                </a:cubicBezTo>
                <a:cubicBezTo>
                  <a:pt x="35" y="22"/>
                  <a:pt x="37" y="22"/>
                  <a:pt x="39" y="23"/>
                </a:cubicBezTo>
                <a:cubicBezTo>
                  <a:pt x="90" y="45"/>
                  <a:pt x="140" y="67"/>
                  <a:pt x="191" y="89"/>
                </a:cubicBezTo>
                <a:cubicBezTo>
                  <a:pt x="188" y="88"/>
                  <a:pt x="186" y="87"/>
                  <a:pt x="183" y="86"/>
                </a:cubicBezTo>
                <a:close/>
              </a:path>
            </a:pathLst>
          </a:custGeom>
          <a:solidFill>
            <a:srgbClr val="183E87"/>
          </a:solidFill>
          <a:ln>
            <a:noFill/>
          </a:ln>
        </p:spPr>
        <p:txBody>
          <a:bodyPr vert="horz" wrap="square" lIns="91440" tIns="45720" rIns="91440" bIns="45720" numCol="1" anchor="t" anchorCtr="0" compatLnSpc="1"/>
          <a:lstStyle/>
          <a:p>
            <a:endParaRPr lang="en-US">
              <a:cs typeface="+mn-ea"/>
              <a:sym typeface="+mn-lt"/>
            </a:endParaRPr>
          </a:p>
        </p:txBody>
      </p:sp>
      <p:sp>
        <p:nvSpPr>
          <p:cNvPr id="30" name="Freeform 55"/>
          <p:cNvSpPr/>
          <p:nvPr/>
        </p:nvSpPr>
        <p:spPr bwMode="auto">
          <a:xfrm>
            <a:off x="1666852" y="3784790"/>
            <a:ext cx="447470" cy="443546"/>
          </a:xfrm>
          <a:custGeom>
            <a:avLst/>
            <a:gdLst>
              <a:gd name="T0" fmla="*/ 308 w 309"/>
              <a:gd name="T1" fmla="*/ 185 h 307"/>
              <a:gd name="T2" fmla="*/ 308 w 309"/>
              <a:gd name="T3" fmla="*/ 185 h 307"/>
              <a:gd name="T4" fmla="*/ 307 w 309"/>
              <a:gd name="T5" fmla="*/ 175 h 307"/>
              <a:gd name="T6" fmla="*/ 307 w 309"/>
              <a:gd name="T7" fmla="*/ 175 h 307"/>
              <a:gd name="T8" fmla="*/ 303 w 309"/>
              <a:gd name="T9" fmla="*/ 160 h 307"/>
              <a:gd name="T10" fmla="*/ 301 w 309"/>
              <a:gd name="T11" fmla="*/ 155 h 307"/>
              <a:gd name="T12" fmla="*/ 290 w 309"/>
              <a:gd name="T13" fmla="*/ 134 h 307"/>
              <a:gd name="T14" fmla="*/ 288 w 309"/>
              <a:gd name="T15" fmla="*/ 131 h 307"/>
              <a:gd name="T16" fmla="*/ 167 w 309"/>
              <a:gd name="T17" fmla="*/ 0 h 307"/>
              <a:gd name="T18" fmla="*/ 180 w 309"/>
              <a:gd name="T19" fmla="*/ 17 h 307"/>
              <a:gd name="T20" fmla="*/ 189 w 309"/>
              <a:gd name="T21" fmla="*/ 32 h 307"/>
              <a:gd name="T22" fmla="*/ 198 w 309"/>
              <a:gd name="T23" fmla="*/ 54 h 307"/>
              <a:gd name="T24" fmla="*/ 202 w 309"/>
              <a:gd name="T25" fmla="*/ 69 h 307"/>
              <a:gd name="T26" fmla="*/ 204 w 309"/>
              <a:gd name="T27" fmla="*/ 83 h 307"/>
              <a:gd name="T28" fmla="*/ 205 w 309"/>
              <a:gd name="T29" fmla="*/ 97 h 307"/>
              <a:gd name="T30" fmla="*/ 204 w 309"/>
              <a:gd name="T31" fmla="*/ 112 h 307"/>
              <a:gd name="T32" fmla="*/ 201 w 309"/>
              <a:gd name="T33" fmla="*/ 126 h 307"/>
              <a:gd name="T34" fmla="*/ 198 w 309"/>
              <a:gd name="T35" fmla="*/ 140 h 307"/>
              <a:gd name="T36" fmla="*/ 193 w 309"/>
              <a:gd name="T37" fmla="*/ 153 h 307"/>
              <a:gd name="T38" fmla="*/ 187 w 309"/>
              <a:gd name="T39" fmla="*/ 166 h 307"/>
              <a:gd name="T40" fmla="*/ 174 w 309"/>
              <a:gd name="T41" fmla="*/ 185 h 307"/>
              <a:gd name="T42" fmla="*/ 161 w 309"/>
              <a:gd name="T43" fmla="*/ 199 h 307"/>
              <a:gd name="T44" fmla="*/ 148 w 309"/>
              <a:gd name="T45" fmla="*/ 210 h 307"/>
              <a:gd name="T46" fmla="*/ 134 w 309"/>
              <a:gd name="T47" fmla="*/ 220 h 307"/>
              <a:gd name="T48" fmla="*/ 115 w 309"/>
              <a:gd name="T49" fmla="*/ 230 h 307"/>
              <a:gd name="T50" fmla="*/ 99 w 309"/>
              <a:gd name="T51" fmla="*/ 235 h 307"/>
              <a:gd name="T52" fmla="*/ 82 w 309"/>
              <a:gd name="T53" fmla="*/ 239 h 307"/>
              <a:gd name="T54" fmla="*/ 60 w 309"/>
              <a:gd name="T55" fmla="*/ 241 h 307"/>
              <a:gd name="T56" fmla="*/ 28 w 309"/>
              <a:gd name="T57" fmla="*/ 238 h 307"/>
              <a:gd name="T58" fmla="*/ 0 w 309"/>
              <a:gd name="T59" fmla="*/ 228 h 307"/>
              <a:gd name="T60" fmla="*/ 161 w 309"/>
              <a:gd name="T61" fmla="*/ 302 h 307"/>
              <a:gd name="T62" fmla="*/ 185 w 309"/>
              <a:gd name="T63" fmla="*/ 307 h 307"/>
              <a:gd name="T64" fmla="*/ 210 w 309"/>
              <a:gd name="T65" fmla="*/ 306 h 307"/>
              <a:gd name="T66" fmla="*/ 224 w 309"/>
              <a:gd name="T67" fmla="*/ 304 h 307"/>
              <a:gd name="T68" fmla="*/ 227 w 309"/>
              <a:gd name="T69" fmla="*/ 303 h 307"/>
              <a:gd name="T70" fmla="*/ 240 w 309"/>
              <a:gd name="T71" fmla="*/ 299 h 307"/>
              <a:gd name="T72" fmla="*/ 251 w 309"/>
              <a:gd name="T73" fmla="*/ 293 h 307"/>
              <a:gd name="T74" fmla="*/ 254 w 309"/>
              <a:gd name="T75" fmla="*/ 291 h 307"/>
              <a:gd name="T76" fmla="*/ 265 w 309"/>
              <a:gd name="T77" fmla="*/ 284 h 307"/>
              <a:gd name="T78" fmla="*/ 274 w 309"/>
              <a:gd name="T79" fmla="*/ 276 h 307"/>
              <a:gd name="T80" fmla="*/ 276 w 309"/>
              <a:gd name="T81" fmla="*/ 275 h 307"/>
              <a:gd name="T82" fmla="*/ 285 w 309"/>
              <a:gd name="T83" fmla="*/ 264 h 307"/>
              <a:gd name="T84" fmla="*/ 292 w 309"/>
              <a:gd name="T85" fmla="*/ 254 h 307"/>
              <a:gd name="T86" fmla="*/ 295 w 309"/>
              <a:gd name="T87" fmla="*/ 249 h 307"/>
              <a:gd name="T88" fmla="*/ 297 w 309"/>
              <a:gd name="T89" fmla="*/ 245 h 307"/>
              <a:gd name="T90" fmla="*/ 300 w 309"/>
              <a:gd name="T91" fmla="*/ 239 h 307"/>
              <a:gd name="T92" fmla="*/ 300 w 309"/>
              <a:gd name="T93" fmla="*/ 239 h 307"/>
              <a:gd name="T94" fmla="*/ 303 w 309"/>
              <a:gd name="T95" fmla="*/ 230 h 307"/>
              <a:gd name="T96" fmla="*/ 304 w 309"/>
              <a:gd name="T97" fmla="*/ 229 h 307"/>
              <a:gd name="T98" fmla="*/ 306 w 309"/>
              <a:gd name="T99" fmla="*/ 221 h 307"/>
              <a:gd name="T100" fmla="*/ 306 w 309"/>
              <a:gd name="T101" fmla="*/ 218 h 307"/>
              <a:gd name="T102" fmla="*/ 307 w 309"/>
              <a:gd name="T103" fmla="*/ 212 h 307"/>
              <a:gd name="T104" fmla="*/ 308 w 309"/>
              <a:gd name="T105" fmla="*/ 207 h 307"/>
              <a:gd name="T106" fmla="*/ 308 w 309"/>
              <a:gd name="T107" fmla="*/ 202 h 307"/>
              <a:gd name="T108" fmla="*/ 309 w 309"/>
              <a:gd name="T109" fmla="*/ 197 h 307"/>
              <a:gd name="T110" fmla="*/ 309 w 309"/>
              <a:gd name="T111" fmla="*/ 196 h 307"/>
              <a:gd name="T112" fmla="*/ 308 w 309"/>
              <a:gd name="T113" fmla="*/ 19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9" h="307">
                <a:moveTo>
                  <a:pt x="308" y="191"/>
                </a:moveTo>
                <a:cubicBezTo>
                  <a:pt x="308" y="189"/>
                  <a:pt x="308" y="187"/>
                  <a:pt x="308" y="185"/>
                </a:cubicBezTo>
                <a:cubicBezTo>
                  <a:pt x="308" y="185"/>
                  <a:pt x="308" y="185"/>
                  <a:pt x="308" y="185"/>
                </a:cubicBezTo>
                <a:cubicBezTo>
                  <a:pt x="308" y="185"/>
                  <a:pt x="308" y="185"/>
                  <a:pt x="308" y="185"/>
                </a:cubicBezTo>
                <a:cubicBezTo>
                  <a:pt x="308" y="183"/>
                  <a:pt x="308" y="182"/>
                  <a:pt x="307" y="180"/>
                </a:cubicBezTo>
                <a:cubicBezTo>
                  <a:pt x="307" y="178"/>
                  <a:pt x="307" y="177"/>
                  <a:pt x="307" y="175"/>
                </a:cubicBezTo>
                <a:cubicBezTo>
                  <a:pt x="307" y="175"/>
                  <a:pt x="307" y="175"/>
                  <a:pt x="307" y="175"/>
                </a:cubicBezTo>
                <a:cubicBezTo>
                  <a:pt x="307" y="175"/>
                  <a:pt x="307" y="175"/>
                  <a:pt x="307" y="175"/>
                </a:cubicBezTo>
                <a:cubicBezTo>
                  <a:pt x="306" y="170"/>
                  <a:pt x="304" y="166"/>
                  <a:pt x="303" y="161"/>
                </a:cubicBezTo>
                <a:cubicBezTo>
                  <a:pt x="303" y="161"/>
                  <a:pt x="303" y="160"/>
                  <a:pt x="303" y="160"/>
                </a:cubicBezTo>
                <a:cubicBezTo>
                  <a:pt x="302" y="159"/>
                  <a:pt x="302" y="159"/>
                  <a:pt x="302" y="158"/>
                </a:cubicBezTo>
                <a:cubicBezTo>
                  <a:pt x="302" y="157"/>
                  <a:pt x="301" y="156"/>
                  <a:pt x="301" y="155"/>
                </a:cubicBezTo>
                <a:cubicBezTo>
                  <a:pt x="298" y="149"/>
                  <a:pt x="295" y="143"/>
                  <a:pt x="292" y="137"/>
                </a:cubicBezTo>
                <a:cubicBezTo>
                  <a:pt x="291" y="136"/>
                  <a:pt x="290" y="135"/>
                  <a:pt x="290" y="134"/>
                </a:cubicBezTo>
                <a:cubicBezTo>
                  <a:pt x="289" y="134"/>
                  <a:pt x="289" y="133"/>
                  <a:pt x="289" y="133"/>
                </a:cubicBezTo>
                <a:cubicBezTo>
                  <a:pt x="288" y="132"/>
                  <a:pt x="288" y="132"/>
                  <a:pt x="288" y="131"/>
                </a:cubicBezTo>
                <a:cubicBezTo>
                  <a:pt x="285" y="128"/>
                  <a:pt x="282" y="124"/>
                  <a:pt x="279" y="121"/>
                </a:cubicBezTo>
                <a:cubicBezTo>
                  <a:pt x="242" y="81"/>
                  <a:pt x="204" y="40"/>
                  <a:pt x="167" y="0"/>
                </a:cubicBezTo>
                <a:cubicBezTo>
                  <a:pt x="171" y="4"/>
                  <a:pt x="174" y="9"/>
                  <a:pt x="178" y="13"/>
                </a:cubicBezTo>
                <a:cubicBezTo>
                  <a:pt x="179" y="14"/>
                  <a:pt x="179" y="16"/>
                  <a:pt x="180" y="17"/>
                </a:cubicBezTo>
                <a:cubicBezTo>
                  <a:pt x="183" y="22"/>
                  <a:pt x="187" y="27"/>
                  <a:pt x="189" y="32"/>
                </a:cubicBezTo>
                <a:cubicBezTo>
                  <a:pt x="189" y="32"/>
                  <a:pt x="189" y="32"/>
                  <a:pt x="189" y="32"/>
                </a:cubicBezTo>
                <a:cubicBezTo>
                  <a:pt x="192" y="37"/>
                  <a:pt x="194" y="42"/>
                  <a:pt x="196" y="48"/>
                </a:cubicBezTo>
                <a:cubicBezTo>
                  <a:pt x="197" y="50"/>
                  <a:pt x="198" y="52"/>
                  <a:pt x="198" y="54"/>
                </a:cubicBezTo>
                <a:cubicBezTo>
                  <a:pt x="199" y="55"/>
                  <a:pt x="199" y="57"/>
                  <a:pt x="199" y="58"/>
                </a:cubicBezTo>
                <a:cubicBezTo>
                  <a:pt x="200" y="62"/>
                  <a:pt x="201" y="65"/>
                  <a:pt x="202" y="69"/>
                </a:cubicBezTo>
                <a:cubicBezTo>
                  <a:pt x="202" y="69"/>
                  <a:pt x="202" y="69"/>
                  <a:pt x="202" y="69"/>
                </a:cubicBezTo>
                <a:cubicBezTo>
                  <a:pt x="203" y="74"/>
                  <a:pt x="204" y="78"/>
                  <a:pt x="204" y="83"/>
                </a:cubicBezTo>
                <a:cubicBezTo>
                  <a:pt x="204" y="83"/>
                  <a:pt x="204" y="83"/>
                  <a:pt x="204" y="83"/>
                </a:cubicBezTo>
                <a:cubicBezTo>
                  <a:pt x="204" y="88"/>
                  <a:pt x="205" y="92"/>
                  <a:pt x="205" y="97"/>
                </a:cubicBezTo>
                <a:cubicBezTo>
                  <a:pt x="205" y="102"/>
                  <a:pt x="204" y="107"/>
                  <a:pt x="204" y="111"/>
                </a:cubicBezTo>
                <a:cubicBezTo>
                  <a:pt x="204" y="112"/>
                  <a:pt x="204" y="112"/>
                  <a:pt x="204" y="112"/>
                </a:cubicBezTo>
                <a:cubicBezTo>
                  <a:pt x="203" y="116"/>
                  <a:pt x="203" y="121"/>
                  <a:pt x="202" y="125"/>
                </a:cubicBezTo>
                <a:cubicBezTo>
                  <a:pt x="202" y="126"/>
                  <a:pt x="201" y="126"/>
                  <a:pt x="201" y="126"/>
                </a:cubicBezTo>
                <a:cubicBezTo>
                  <a:pt x="200" y="131"/>
                  <a:pt x="199" y="135"/>
                  <a:pt x="198" y="139"/>
                </a:cubicBezTo>
                <a:cubicBezTo>
                  <a:pt x="198" y="139"/>
                  <a:pt x="198" y="140"/>
                  <a:pt x="198" y="140"/>
                </a:cubicBezTo>
                <a:cubicBezTo>
                  <a:pt x="196" y="144"/>
                  <a:pt x="195" y="148"/>
                  <a:pt x="193" y="152"/>
                </a:cubicBezTo>
                <a:cubicBezTo>
                  <a:pt x="193" y="152"/>
                  <a:pt x="193" y="153"/>
                  <a:pt x="193" y="153"/>
                </a:cubicBezTo>
                <a:cubicBezTo>
                  <a:pt x="191" y="157"/>
                  <a:pt x="189" y="161"/>
                  <a:pt x="187" y="165"/>
                </a:cubicBezTo>
                <a:cubicBezTo>
                  <a:pt x="187" y="165"/>
                  <a:pt x="187" y="165"/>
                  <a:pt x="187" y="166"/>
                </a:cubicBezTo>
                <a:cubicBezTo>
                  <a:pt x="185" y="168"/>
                  <a:pt x="183" y="171"/>
                  <a:pt x="181" y="174"/>
                </a:cubicBezTo>
                <a:cubicBezTo>
                  <a:pt x="179" y="178"/>
                  <a:pt x="176" y="181"/>
                  <a:pt x="174" y="185"/>
                </a:cubicBezTo>
                <a:cubicBezTo>
                  <a:pt x="173" y="186"/>
                  <a:pt x="172" y="187"/>
                  <a:pt x="172" y="187"/>
                </a:cubicBezTo>
                <a:cubicBezTo>
                  <a:pt x="168" y="192"/>
                  <a:pt x="165" y="196"/>
                  <a:pt x="161" y="199"/>
                </a:cubicBezTo>
                <a:cubicBezTo>
                  <a:pt x="160" y="200"/>
                  <a:pt x="159" y="201"/>
                  <a:pt x="158" y="202"/>
                </a:cubicBezTo>
                <a:cubicBezTo>
                  <a:pt x="155" y="205"/>
                  <a:pt x="151" y="208"/>
                  <a:pt x="148" y="210"/>
                </a:cubicBezTo>
                <a:cubicBezTo>
                  <a:pt x="147" y="211"/>
                  <a:pt x="145" y="212"/>
                  <a:pt x="144" y="213"/>
                </a:cubicBezTo>
                <a:cubicBezTo>
                  <a:pt x="141" y="216"/>
                  <a:pt x="137" y="218"/>
                  <a:pt x="134" y="220"/>
                </a:cubicBezTo>
                <a:cubicBezTo>
                  <a:pt x="132" y="221"/>
                  <a:pt x="131" y="222"/>
                  <a:pt x="130" y="222"/>
                </a:cubicBezTo>
                <a:cubicBezTo>
                  <a:pt x="125" y="225"/>
                  <a:pt x="120" y="228"/>
                  <a:pt x="115" y="230"/>
                </a:cubicBezTo>
                <a:cubicBezTo>
                  <a:pt x="114" y="230"/>
                  <a:pt x="113" y="230"/>
                  <a:pt x="112" y="231"/>
                </a:cubicBezTo>
                <a:cubicBezTo>
                  <a:pt x="108" y="232"/>
                  <a:pt x="104" y="234"/>
                  <a:pt x="99" y="235"/>
                </a:cubicBezTo>
                <a:cubicBezTo>
                  <a:pt x="98" y="236"/>
                  <a:pt x="96" y="236"/>
                  <a:pt x="94" y="236"/>
                </a:cubicBezTo>
                <a:cubicBezTo>
                  <a:pt x="90" y="237"/>
                  <a:pt x="86" y="238"/>
                  <a:pt x="82" y="239"/>
                </a:cubicBezTo>
                <a:cubicBezTo>
                  <a:pt x="80" y="239"/>
                  <a:pt x="79" y="239"/>
                  <a:pt x="77" y="240"/>
                </a:cubicBezTo>
                <a:cubicBezTo>
                  <a:pt x="71" y="240"/>
                  <a:pt x="66" y="241"/>
                  <a:pt x="60" y="241"/>
                </a:cubicBezTo>
                <a:cubicBezTo>
                  <a:pt x="54" y="241"/>
                  <a:pt x="49" y="241"/>
                  <a:pt x="44" y="240"/>
                </a:cubicBezTo>
                <a:cubicBezTo>
                  <a:pt x="39" y="239"/>
                  <a:pt x="34" y="239"/>
                  <a:pt x="28" y="238"/>
                </a:cubicBezTo>
                <a:cubicBezTo>
                  <a:pt x="23" y="236"/>
                  <a:pt x="19" y="235"/>
                  <a:pt x="14" y="233"/>
                </a:cubicBezTo>
                <a:cubicBezTo>
                  <a:pt x="9" y="232"/>
                  <a:pt x="4" y="230"/>
                  <a:pt x="0" y="228"/>
                </a:cubicBezTo>
                <a:cubicBezTo>
                  <a:pt x="50" y="251"/>
                  <a:pt x="100" y="274"/>
                  <a:pt x="150" y="297"/>
                </a:cubicBezTo>
                <a:cubicBezTo>
                  <a:pt x="154" y="299"/>
                  <a:pt x="158" y="300"/>
                  <a:pt x="161" y="302"/>
                </a:cubicBezTo>
                <a:cubicBezTo>
                  <a:pt x="165" y="303"/>
                  <a:pt x="169" y="304"/>
                  <a:pt x="173" y="305"/>
                </a:cubicBezTo>
                <a:cubicBezTo>
                  <a:pt x="177" y="306"/>
                  <a:pt x="181" y="306"/>
                  <a:pt x="185" y="307"/>
                </a:cubicBezTo>
                <a:cubicBezTo>
                  <a:pt x="189" y="307"/>
                  <a:pt x="193" y="307"/>
                  <a:pt x="197" y="307"/>
                </a:cubicBezTo>
                <a:cubicBezTo>
                  <a:pt x="201" y="307"/>
                  <a:pt x="206" y="307"/>
                  <a:pt x="210" y="306"/>
                </a:cubicBezTo>
                <a:cubicBezTo>
                  <a:pt x="212" y="306"/>
                  <a:pt x="213" y="306"/>
                  <a:pt x="214" y="306"/>
                </a:cubicBezTo>
                <a:cubicBezTo>
                  <a:pt x="217" y="305"/>
                  <a:pt x="220" y="305"/>
                  <a:pt x="224" y="304"/>
                </a:cubicBezTo>
                <a:cubicBezTo>
                  <a:pt x="224" y="304"/>
                  <a:pt x="225" y="304"/>
                  <a:pt x="226" y="303"/>
                </a:cubicBezTo>
                <a:cubicBezTo>
                  <a:pt x="226" y="303"/>
                  <a:pt x="227" y="303"/>
                  <a:pt x="227" y="303"/>
                </a:cubicBezTo>
                <a:cubicBezTo>
                  <a:pt x="231" y="302"/>
                  <a:pt x="234" y="301"/>
                  <a:pt x="238" y="299"/>
                </a:cubicBezTo>
                <a:cubicBezTo>
                  <a:pt x="238" y="299"/>
                  <a:pt x="239" y="299"/>
                  <a:pt x="240" y="299"/>
                </a:cubicBezTo>
                <a:cubicBezTo>
                  <a:pt x="240" y="299"/>
                  <a:pt x="240" y="299"/>
                  <a:pt x="240" y="298"/>
                </a:cubicBezTo>
                <a:cubicBezTo>
                  <a:pt x="244" y="297"/>
                  <a:pt x="248" y="295"/>
                  <a:pt x="251" y="293"/>
                </a:cubicBezTo>
                <a:cubicBezTo>
                  <a:pt x="251" y="293"/>
                  <a:pt x="252" y="293"/>
                  <a:pt x="252" y="293"/>
                </a:cubicBezTo>
                <a:cubicBezTo>
                  <a:pt x="253" y="292"/>
                  <a:pt x="253" y="292"/>
                  <a:pt x="254" y="291"/>
                </a:cubicBezTo>
                <a:cubicBezTo>
                  <a:pt x="257" y="290"/>
                  <a:pt x="259" y="288"/>
                  <a:pt x="262" y="286"/>
                </a:cubicBezTo>
                <a:cubicBezTo>
                  <a:pt x="263" y="285"/>
                  <a:pt x="264" y="285"/>
                  <a:pt x="265" y="284"/>
                </a:cubicBezTo>
                <a:cubicBezTo>
                  <a:pt x="268" y="282"/>
                  <a:pt x="270" y="280"/>
                  <a:pt x="272" y="277"/>
                </a:cubicBezTo>
                <a:cubicBezTo>
                  <a:pt x="273" y="277"/>
                  <a:pt x="274" y="276"/>
                  <a:pt x="274" y="276"/>
                </a:cubicBezTo>
                <a:cubicBezTo>
                  <a:pt x="274" y="276"/>
                  <a:pt x="275" y="276"/>
                  <a:pt x="275" y="275"/>
                </a:cubicBezTo>
                <a:cubicBezTo>
                  <a:pt x="275" y="275"/>
                  <a:pt x="275" y="275"/>
                  <a:pt x="276" y="275"/>
                </a:cubicBezTo>
                <a:cubicBezTo>
                  <a:pt x="278" y="272"/>
                  <a:pt x="281" y="269"/>
                  <a:pt x="283" y="266"/>
                </a:cubicBezTo>
                <a:cubicBezTo>
                  <a:pt x="284" y="265"/>
                  <a:pt x="284" y="265"/>
                  <a:pt x="285" y="264"/>
                </a:cubicBezTo>
                <a:cubicBezTo>
                  <a:pt x="287" y="261"/>
                  <a:pt x="289" y="259"/>
                  <a:pt x="291" y="256"/>
                </a:cubicBezTo>
                <a:cubicBezTo>
                  <a:pt x="291" y="255"/>
                  <a:pt x="291" y="255"/>
                  <a:pt x="292" y="254"/>
                </a:cubicBezTo>
                <a:cubicBezTo>
                  <a:pt x="293" y="253"/>
                  <a:pt x="294" y="251"/>
                  <a:pt x="295" y="250"/>
                </a:cubicBezTo>
                <a:cubicBezTo>
                  <a:pt x="295" y="249"/>
                  <a:pt x="295" y="249"/>
                  <a:pt x="295" y="249"/>
                </a:cubicBezTo>
                <a:cubicBezTo>
                  <a:pt x="295" y="249"/>
                  <a:pt x="295" y="249"/>
                  <a:pt x="295" y="248"/>
                </a:cubicBezTo>
                <a:cubicBezTo>
                  <a:pt x="296" y="247"/>
                  <a:pt x="296" y="246"/>
                  <a:pt x="297" y="245"/>
                </a:cubicBezTo>
                <a:cubicBezTo>
                  <a:pt x="298" y="243"/>
                  <a:pt x="299" y="242"/>
                  <a:pt x="299" y="240"/>
                </a:cubicBezTo>
                <a:cubicBezTo>
                  <a:pt x="299" y="240"/>
                  <a:pt x="300" y="240"/>
                  <a:pt x="300" y="239"/>
                </a:cubicBezTo>
                <a:cubicBezTo>
                  <a:pt x="300" y="239"/>
                  <a:pt x="300" y="239"/>
                  <a:pt x="300" y="239"/>
                </a:cubicBezTo>
                <a:cubicBezTo>
                  <a:pt x="300" y="239"/>
                  <a:pt x="300" y="239"/>
                  <a:pt x="300" y="239"/>
                </a:cubicBezTo>
                <a:cubicBezTo>
                  <a:pt x="300" y="237"/>
                  <a:pt x="301" y="236"/>
                  <a:pt x="301" y="235"/>
                </a:cubicBezTo>
                <a:cubicBezTo>
                  <a:pt x="302" y="233"/>
                  <a:pt x="303" y="232"/>
                  <a:pt x="303" y="230"/>
                </a:cubicBezTo>
                <a:cubicBezTo>
                  <a:pt x="303" y="230"/>
                  <a:pt x="303" y="230"/>
                  <a:pt x="303" y="229"/>
                </a:cubicBezTo>
                <a:cubicBezTo>
                  <a:pt x="303" y="229"/>
                  <a:pt x="303" y="229"/>
                  <a:pt x="304" y="229"/>
                </a:cubicBezTo>
                <a:cubicBezTo>
                  <a:pt x="304" y="228"/>
                  <a:pt x="304" y="227"/>
                  <a:pt x="304" y="226"/>
                </a:cubicBezTo>
                <a:cubicBezTo>
                  <a:pt x="305" y="224"/>
                  <a:pt x="305" y="223"/>
                  <a:pt x="306" y="221"/>
                </a:cubicBezTo>
                <a:cubicBezTo>
                  <a:pt x="306" y="220"/>
                  <a:pt x="306" y="220"/>
                  <a:pt x="306" y="219"/>
                </a:cubicBezTo>
                <a:cubicBezTo>
                  <a:pt x="306" y="219"/>
                  <a:pt x="306" y="218"/>
                  <a:pt x="306" y="218"/>
                </a:cubicBezTo>
                <a:cubicBezTo>
                  <a:pt x="306" y="217"/>
                  <a:pt x="307" y="217"/>
                  <a:pt x="307" y="216"/>
                </a:cubicBezTo>
                <a:cubicBezTo>
                  <a:pt x="307" y="215"/>
                  <a:pt x="307" y="213"/>
                  <a:pt x="307" y="212"/>
                </a:cubicBezTo>
                <a:cubicBezTo>
                  <a:pt x="308" y="210"/>
                  <a:pt x="308" y="209"/>
                  <a:pt x="308" y="208"/>
                </a:cubicBezTo>
                <a:cubicBezTo>
                  <a:pt x="308" y="207"/>
                  <a:pt x="308" y="207"/>
                  <a:pt x="308" y="207"/>
                </a:cubicBezTo>
                <a:cubicBezTo>
                  <a:pt x="308" y="207"/>
                  <a:pt x="308" y="207"/>
                  <a:pt x="308" y="207"/>
                </a:cubicBezTo>
                <a:cubicBezTo>
                  <a:pt x="308" y="205"/>
                  <a:pt x="308" y="204"/>
                  <a:pt x="308" y="202"/>
                </a:cubicBezTo>
                <a:cubicBezTo>
                  <a:pt x="308" y="201"/>
                  <a:pt x="309" y="199"/>
                  <a:pt x="309" y="197"/>
                </a:cubicBezTo>
                <a:cubicBezTo>
                  <a:pt x="309" y="197"/>
                  <a:pt x="309" y="197"/>
                  <a:pt x="309" y="197"/>
                </a:cubicBezTo>
                <a:cubicBezTo>
                  <a:pt x="309" y="197"/>
                  <a:pt x="309" y="197"/>
                  <a:pt x="309" y="197"/>
                </a:cubicBezTo>
                <a:cubicBezTo>
                  <a:pt x="309" y="197"/>
                  <a:pt x="309" y="196"/>
                  <a:pt x="309" y="196"/>
                </a:cubicBezTo>
                <a:cubicBezTo>
                  <a:pt x="309" y="196"/>
                  <a:pt x="309" y="196"/>
                  <a:pt x="309" y="196"/>
                </a:cubicBezTo>
                <a:cubicBezTo>
                  <a:pt x="309" y="194"/>
                  <a:pt x="309" y="192"/>
                  <a:pt x="308" y="191"/>
                </a:cubicBez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31" name="Freeform 56"/>
          <p:cNvSpPr/>
          <p:nvPr/>
        </p:nvSpPr>
        <p:spPr bwMode="auto">
          <a:xfrm>
            <a:off x="2472822" y="3691894"/>
            <a:ext cx="384668" cy="440929"/>
          </a:xfrm>
          <a:custGeom>
            <a:avLst/>
            <a:gdLst>
              <a:gd name="T0" fmla="*/ 253 w 266"/>
              <a:gd name="T1" fmla="*/ 97 h 305"/>
              <a:gd name="T2" fmla="*/ 218 w 266"/>
              <a:gd name="T3" fmla="*/ 46 h 305"/>
              <a:gd name="T4" fmla="*/ 167 w 266"/>
              <a:gd name="T5" fmla="*/ 12 h 305"/>
              <a:gd name="T6" fmla="*/ 105 w 266"/>
              <a:gd name="T7" fmla="*/ 0 h 305"/>
              <a:gd name="T8" fmla="*/ 75 w 266"/>
              <a:gd name="T9" fmla="*/ 3 h 305"/>
              <a:gd name="T10" fmla="*/ 48 w 266"/>
              <a:gd name="T11" fmla="*/ 11 h 305"/>
              <a:gd name="T12" fmla="*/ 23 w 266"/>
              <a:gd name="T13" fmla="*/ 23 h 305"/>
              <a:gd name="T14" fmla="*/ 0 w 266"/>
              <a:gd name="T15" fmla="*/ 40 h 305"/>
              <a:gd name="T16" fmla="*/ 24 w 266"/>
              <a:gd name="T17" fmla="*/ 166 h 305"/>
              <a:gd name="T18" fmla="*/ 41 w 266"/>
              <a:gd name="T19" fmla="*/ 153 h 305"/>
              <a:gd name="T20" fmla="*/ 61 w 266"/>
              <a:gd name="T21" fmla="*/ 144 h 305"/>
              <a:gd name="T22" fmla="*/ 82 w 266"/>
              <a:gd name="T23" fmla="*/ 138 h 305"/>
              <a:gd name="T24" fmla="*/ 105 w 266"/>
              <a:gd name="T25" fmla="*/ 136 h 305"/>
              <a:gd name="T26" fmla="*/ 153 w 266"/>
              <a:gd name="T27" fmla="*/ 145 h 305"/>
              <a:gd name="T28" fmla="*/ 192 w 266"/>
              <a:gd name="T29" fmla="*/ 172 h 305"/>
              <a:gd name="T30" fmla="*/ 219 w 266"/>
              <a:gd name="T31" fmla="*/ 211 h 305"/>
              <a:gd name="T32" fmla="*/ 229 w 266"/>
              <a:gd name="T33" fmla="*/ 259 h 305"/>
              <a:gd name="T34" fmla="*/ 229 w 266"/>
              <a:gd name="T35" fmla="*/ 271 h 305"/>
              <a:gd name="T36" fmla="*/ 227 w 266"/>
              <a:gd name="T37" fmla="*/ 283 h 305"/>
              <a:gd name="T38" fmla="*/ 224 w 266"/>
              <a:gd name="T39" fmla="*/ 294 h 305"/>
              <a:gd name="T40" fmla="*/ 221 w 266"/>
              <a:gd name="T41" fmla="*/ 305 h 305"/>
              <a:gd name="T42" fmla="*/ 255 w 266"/>
              <a:gd name="T43" fmla="*/ 219 h 305"/>
              <a:gd name="T44" fmla="*/ 260 w 266"/>
              <a:gd name="T45" fmla="*/ 205 h 305"/>
              <a:gd name="T46" fmla="*/ 263 w 266"/>
              <a:gd name="T47" fmla="*/ 190 h 305"/>
              <a:gd name="T48" fmla="*/ 265 w 266"/>
              <a:gd name="T49" fmla="*/ 175 h 305"/>
              <a:gd name="T50" fmla="*/ 266 w 266"/>
              <a:gd name="T51" fmla="*/ 159 h 305"/>
              <a:gd name="T52" fmla="*/ 253 w 266"/>
              <a:gd name="T53"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6" h="305">
                <a:moveTo>
                  <a:pt x="253" y="97"/>
                </a:moveTo>
                <a:cubicBezTo>
                  <a:pt x="245" y="78"/>
                  <a:pt x="233" y="61"/>
                  <a:pt x="218" y="46"/>
                </a:cubicBezTo>
                <a:cubicBezTo>
                  <a:pt x="204" y="32"/>
                  <a:pt x="186" y="20"/>
                  <a:pt x="167" y="12"/>
                </a:cubicBezTo>
                <a:cubicBezTo>
                  <a:pt x="148" y="4"/>
                  <a:pt x="127" y="0"/>
                  <a:pt x="105" y="0"/>
                </a:cubicBezTo>
                <a:cubicBezTo>
                  <a:pt x="95" y="0"/>
                  <a:pt x="85" y="1"/>
                  <a:pt x="75" y="3"/>
                </a:cubicBezTo>
                <a:cubicBezTo>
                  <a:pt x="66" y="5"/>
                  <a:pt x="57" y="7"/>
                  <a:pt x="48" y="11"/>
                </a:cubicBezTo>
                <a:cubicBezTo>
                  <a:pt x="39" y="14"/>
                  <a:pt x="31" y="18"/>
                  <a:pt x="23" y="23"/>
                </a:cubicBezTo>
                <a:cubicBezTo>
                  <a:pt x="15" y="28"/>
                  <a:pt x="7" y="33"/>
                  <a:pt x="0" y="40"/>
                </a:cubicBezTo>
                <a:cubicBezTo>
                  <a:pt x="24" y="166"/>
                  <a:pt x="24" y="166"/>
                  <a:pt x="24" y="166"/>
                </a:cubicBezTo>
                <a:cubicBezTo>
                  <a:pt x="29" y="162"/>
                  <a:pt x="35" y="157"/>
                  <a:pt x="41" y="153"/>
                </a:cubicBezTo>
                <a:cubicBezTo>
                  <a:pt x="47" y="150"/>
                  <a:pt x="54" y="146"/>
                  <a:pt x="61" y="144"/>
                </a:cubicBezTo>
                <a:cubicBezTo>
                  <a:pt x="68" y="141"/>
                  <a:pt x="75" y="139"/>
                  <a:pt x="82" y="138"/>
                </a:cubicBezTo>
                <a:cubicBezTo>
                  <a:pt x="89" y="136"/>
                  <a:pt x="97" y="136"/>
                  <a:pt x="105" y="136"/>
                </a:cubicBezTo>
                <a:cubicBezTo>
                  <a:pt x="122" y="136"/>
                  <a:pt x="138" y="139"/>
                  <a:pt x="153" y="145"/>
                </a:cubicBezTo>
                <a:cubicBezTo>
                  <a:pt x="168" y="151"/>
                  <a:pt x="181" y="160"/>
                  <a:pt x="192" y="172"/>
                </a:cubicBezTo>
                <a:cubicBezTo>
                  <a:pt x="204" y="183"/>
                  <a:pt x="213" y="196"/>
                  <a:pt x="219" y="211"/>
                </a:cubicBezTo>
                <a:cubicBezTo>
                  <a:pt x="226" y="225"/>
                  <a:pt x="229" y="242"/>
                  <a:pt x="229" y="259"/>
                </a:cubicBezTo>
                <a:cubicBezTo>
                  <a:pt x="229" y="263"/>
                  <a:pt x="229" y="267"/>
                  <a:pt x="229" y="271"/>
                </a:cubicBezTo>
                <a:cubicBezTo>
                  <a:pt x="228" y="275"/>
                  <a:pt x="228" y="279"/>
                  <a:pt x="227" y="283"/>
                </a:cubicBezTo>
                <a:cubicBezTo>
                  <a:pt x="226" y="286"/>
                  <a:pt x="225" y="290"/>
                  <a:pt x="224" y="294"/>
                </a:cubicBezTo>
                <a:cubicBezTo>
                  <a:pt x="223" y="298"/>
                  <a:pt x="222" y="301"/>
                  <a:pt x="221" y="305"/>
                </a:cubicBezTo>
                <a:cubicBezTo>
                  <a:pt x="232" y="276"/>
                  <a:pt x="243" y="247"/>
                  <a:pt x="255" y="219"/>
                </a:cubicBezTo>
                <a:cubicBezTo>
                  <a:pt x="257" y="214"/>
                  <a:pt x="258" y="209"/>
                  <a:pt x="260" y="205"/>
                </a:cubicBezTo>
                <a:cubicBezTo>
                  <a:pt x="261" y="200"/>
                  <a:pt x="262" y="195"/>
                  <a:pt x="263" y="190"/>
                </a:cubicBezTo>
                <a:cubicBezTo>
                  <a:pt x="264" y="185"/>
                  <a:pt x="265" y="180"/>
                  <a:pt x="265" y="175"/>
                </a:cubicBezTo>
                <a:cubicBezTo>
                  <a:pt x="266" y="170"/>
                  <a:pt x="266" y="164"/>
                  <a:pt x="266" y="159"/>
                </a:cubicBezTo>
                <a:cubicBezTo>
                  <a:pt x="266" y="137"/>
                  <a:pt x="261" y="116"/>
                  <a:pt x="253" y="97"/>
                </a:cubicBez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32" name="Freeform 57"/>
          <p:cNvSpPr/>
          <p:nvPr/>
        </p:nvSpPr>
        <p:spPr bwMode="auto">
          <a:xfrm>
            <a:off x="2449272" y="3991516"/>
            <a:ext cx="372892" cy="235511"/>
          </a:xfrm>
          <a:custGeom>
            <a:avLst/>
            <a:gdLst>
              <a:gd name="T0" fmla="*/ 254 w 257"/>
              <a:gd name="T1" fmla="*/ 10 h 163"/>
              <a:gd name="T2" fmla="*/ 249 w 257"/>
              <a:gd name="T3" fmla="*/ 19 h 163"/>
              <a:gd name="T4" fmla="*/ 244 w 257"/>
              <a:gd name="T5" fmla="*/ 28 h 163"/>
              <a:gd name="T6" fmla="*/ 224 w 257"/>
              <a:gd name="T7" fmla="*/ 53 h 163"/>
              <a:gd name="T8" fmla="*/ 207 w 257"/>
              <a:gd name="T9" fmla="*/ 68 h 163"/>
              <a:gd name="T10" fmla="*/ 191 w 257"/>
              <a:gd name="T11" fmla="*/ 78 h 163"/>
              <a:gd name="T12" fmla="*/ 176 w 257"/>
              <a:gd name="T13" fmla="*/ 85 h 163"/>
              <a:gd name="T14" fmla="*/ 158 w 257"/>
              <a:gd name="T15" fmla="*/ 92 h 163"/>
              <a:gd name="T16" fmla="*/ 139 w 257"/>
              <a:gd name="T17" fmla="*/ 95 h 163"/>
              <a:gd name="T18" fmla="*/ 91 w 257"/>
              <a:gd name="T19" fmla="*/ 93 h 163"/>
              <a:gd name="T20" fmla="*/ 38 w 257"/>
              <a:gd name="T21" fmla="*/ 70 h 163"/>
              <a:gd name="T22" fmla="*/ 12 w 257"/>
              <a:gd name="T23" fmla="*/ 46 h 163"/>
              <a:gd name="T24" fmla="*/ 3 w 257"/>
              <a:gd name="T25" fmla="*/ 35 h 163"/>
              <a:gd name="T26" fmla="*/ 27 w 257"/>
              <a:gd name="T27" fmla="*/ 111 h 163"/>
              <a:gd name="T28" fmla="*/ 33 w 257"/>
              <a:gd name="T29" fmla="*/ 120 h 163"/>
              <a:gd name="T30" fmla="*/ 40 w 257"/>
              <a:gd name="T31" fmla="*/ 128 h 163"/>
              <a:gd name="T32" fmla="*/ 76 w 257"/>
              <a:gd name="T33" fmla="*/ 154 h 163"/>
              <a:gd name="T34" fmla="*/ 121 w 257"/>
              <a:gd name="T35" fmla="*/ 163 h 163"/>
              <a:gd name="T36" fmla="*/ 137 w 257"/>
              <a:gd name="T37" fmla="*/ 162 h 163"/>
              <a:gd name="T38" fmla="*/ 150 w 257"/>
              <a:gd name="T39" fmla="*/ 159 h 163"/>
              <a:gd name="T40" fmla="*/ 156 w 257"/>
              <a:gd name="T41" fmla="*/ 158 h 163"/>
              <a:gd name="T42" fmla="*/ 169 w 257"/>
              <a:gd name="T43" fmla="*/ 152 h 163"/>
              <a:gd name="T44" fmla="*/ 176 w 257"/>
              <a:gd name="T45" fmla="*/ 149 h 163"/>
              <a:gd name="T46" fmla="*/ 186 w 257"/>
              <a:gd name="T47" fmla="*/ 142 h 163"/>
              <a:gd name="T48" fmla="*/ 199 w 257"/>
              <a:gd name="T49" fmla="*/ 132 h 163"/>
              <a:gd name="T50" fmla="*/ 200 w 257"/>
              <a:gd name="T51" fmla="*/ 130 h 163"/>
              <a:gd name="T52" fmla="*/ 210 w 257"/>
              <a:gd name="T53" fmla="*/ 119 h 163"/>
              <a:gd name="T54" fmla="*/ 216 w 257"/>
              <a:gd name="T55" fmla="*/ 110 h 163"/>
              <a:gd name="T56" fmla="*/ 219 w 257"/>
              <a:gd name="T57" fmla="*/ 105 h 163"/>
              <a:gd name="T58" fmla="*/ 221 w 257"/>
              <a:gd name="T59" fmla="*/ 101 h 163"/>
              <a:gd name="T60" fmla="*/ 226 w 257"/>
              <a:gd name="T61" fmla="*/ 91 h 163"/>
              <a:gd name="T62" fmla="*/ 226 w 257"/>
              <a:gd name="T63" fmla="*/ 90 h 163"/>
              <a:gd name="T64" fmla="*/ 226 w 257"/>
              <a:gd name="T65" fmla="*/ 89 h 163"/>
              <a:gd name="T66" fmla="*/ 257 w 257"/>
              <a:gd name="T67" fmla="*/ 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7" h="163">
                <a:moveTo>
                  <a:pt x="257" y="0"/>
                </a:moveTo>
                <a:cubicBezTo>
                  <a:pt x="256" y="4"/>
                  <a:pt x="255" y="7"/>
                  <a:pt x="254" y="10"/>
                </a:cubicBezTo>
                <a:cubicBezTo>
                  <a:pt x="253" y="10"/>
                  <a:pt x="253" y="11"/>
                  <a:pt x="253" y="12"/>
                </a:cubicBezTo>
                <a:cubicBezTo>
                  <a:pt x="252" y="14"/>
                  <a:pt x="250" y="17"/>
                  <a:pt x="249" y="19"/>
                </a:cubicBezTo>
                <a:cubicBezTo>
                  <a:pt x="249" y="20"/>
                  <a:pt x="249" y="20"/>
                  <a:pt x="248" y="21"/>
                </a:cubicBezTo>
                <a:cubicBezTo>
                  <a:pt x="247" y="23"/>
                  <a:pt x="245" y="26"/>
                  <a:pt x="244" y="28"/>
                </a:cubicBezTo>
                <a:cubicBezTo>
                  <a:pt x="241" y="32"/>
                  <a:pt x="238" y="36"/>
                  <a:pt x="235" y="40"/>
                </a:cubicBezTo>
                <a:cubicBezTo>
                  <a:pt x="232" y="45"/>
                  <a:pt x="228" y="49"/>
                  <a:pt x="224" y="53"/>
                </a:cubicBezTo>
                <a:cubicBezTo>
                  <a:pt x="224" y="54"/>
                  <a:pt x="223" y="55"/>
                  <a:pt x="222" y="55"/>
                </a:cubicBezTo>
                <a:cubicBezTo>
                  <a:pt x="217" y="60"/>
                  <a:pt x="212" y="64"/>
                  <a:pt x="207" y="68"/>
                </a:cubicBezTo>
                <a:cubicBezTo>
                  <a:pt x="203" y="71"/>
                  <a:pt x="199" y="74"/>
                  <a:pt x="194" y="77"/>
                </a:cubicBezTo>
                <a:cubicBezTo>
                  <a:pt x="193" y="77"/>
                  <a:pt x="192" y="78"/>
                  <a:pt x="191" y="78"/>
                </a:cubicBezTo>
                <a:cubicBezTo>
                  <a:pt x="187" y="81"/>
                  <a:pt x="182" y="83"/>
                  <a:pt x="177" y="85"/>
                </a:cubicBezTo>
                <a:cubicBezTo>
                  <a:pt x="177" y="85"/>
                  <a:pt x="176" y="85"/>
                  <a:pt x="176" y="85"/>
                </a:cubicBezTo>
                <a:cubicBezTo>
                  <a:pt x="171" y="88"/>
                  <a:pt x="166" y="89"/>
                  <a:pt x="161" y="91"/>
                </a:cubicBezTo>
                <a:cubicBezTo>
                  <a:pt x="160" y="91"/>
                  <a:pt x="159" y="91"/>
                  <a:pt x="158" y="92"/>
                </a:cubicBezTo>
                <a:cubicBezTo>
                  <a:pt x="153" y="93"/>
                  <a:pt x="148" y="94"/>
                  <a:pt x="142" y="95"/>
                </a:cubicBezTo>
                <a:cubicBezTo>
                  <a:pt x="141" y="95"/>
                  <a:pt x="140" y="95"/>
                  <a:pt x="139" y="95"/>
                </a:cubicBezTo>
                <a:cubicBezTo>
                  <a:pt x="133" y="96"/>
                  <a:pt x="127" y="96"/>
                  <a:pt x="122" y="96"/>
                </a:cubicBezTo>
                <a:cubicBezTo>
                  <a:pt x="111" y="96"/>
                  <a:pt x="101" y="95"/>
                  <a:pt x="91" y="93"/>
                </a:cubicBezTo>
                <a:cubicBezTo>
                  <a:pt x="81" y="91"/>
                  <a:pt x="72" y="88"/>
                  <a:pt x="63" y="84"/>
                </a:cubicBezTo>
                <a:cubicBezTo>
                  <a:pt x="54" y="80"/>
                  <a:pt x="46" y="75"/>
                  <a:pt x="38" y="70"/>
                </a:cubicBezTo>
                <a:cubicBezTo>
                  <a:pt x="30" y="64"/>
                  <a:pt x="23" y="58"/>
                  <a:pt x="16" y="51"/>
                </a:cubicBezTo>
                <a:cubicBezTo>
                  <a:pt x="15" y="49"/>
                  <a:pt x="13" y="47"/>
                  <a:pt x="12" y="46"/>
                </a:cubicBezTo>
                <a:cubicBezTo>
                  <a:pt x="10" y="44"/>
                  <a:pt x="9" y="42"/>
                  <a:pt x="7" y="40"/>
                </a:cubicBezTo>
                <a:cubicBezTo>
                  <a:pt x="6" y="39"/>
                  <a:pt x="5" y="37"/>
                  <a:pt x="3" y="35"/>
                </a:cubicBezTo>
                <a:cubicBezTo>
                  <a:pt x="2" y="33"/>
                  <a:pt x="1" y="31"/>
                  <a:pt x="0" y="29"/>
                </a:cubicBezTo>
                <a:cubicBezTo>
                  <a:pt x="27" y="111"/>
                  <a:pt x="27" y="111"/>
                  <a:pt x="27" y="111"/>
                </a:cubicBezTo>
                <a:cubicBezTo>
                  <a:pt x="28" y="113"/>
                  <a:pt x="29" y="114"/>
                  <a:pt x="30" y="116"/>
                </a:cubicBezTo>
                <a:cubicBezTo>
                  <a:pt x="31" y="117"/>
                  <a:pt x="32" y="119"/>
                  <a:pt x="33" y="120"/>
                </a:cubicBezTo>
                <a:cubicBezTo>
                  <a:pt x="34" y="121"/>
                  <a:pt x="35" y="123"/>
                  <a:pt x="36" y="124"/>
                </a:cubicBezTo>
                <a:cubicBezTo>
                  <a:pt x="37" y="125"/>
                  <a:pt x="39" y="127"/>
                  <a:pt x="40" y="128"/>
                </a:cubicBezTo>
                <a:cubicBezTo>
                  <a:pt x="45" y="133"/>
                  <a:pt x="51" y="138"/>
                  <a:pt x="57" y="143"/>
                </a:cubicBezTo>
                <a:cubicBezTo>
                  <a:pt x="63" y="147"/>
                  <a:pt x="69" y="151"/>
                  <a:pt x="76" y="154"/>
                </a:cubicBezTo>
                <a:cubicBezTo>
                  <a:pt x="83" y="157"/>
                  <a:pt x="90" y="159"/>
                  <a:pt x="98" y="161"/>
                </a:cubicBezTo>
                <a:cubicBezTo>
                  <a:pt x="105" y="162"/>
                  <a:pt x="113" y="163"/>
                  <a:pt x="121" y="163"/>
                </a:cubicBezTo>
                <a:cubicBezTo>
                  <a:pt x="126" y="163"/>
                  <a:pt x="130" y="163"/>
                  <a:pt x="135" y="162"/>
                </a:cubicBezTo>
                <a:cubicBezTo>
                  <a:pt x="135" y="162"/>
                  <a:pt x="136" y="162"/>
                  <a:pt x="137" y="162"/>
                </a:cubicBezTo>
                <a:cubicBezTo>
                  <a:pt x="141" y="161"/>
                  <a:pt x="145" y="161"/>
                  <a:pt x="149" y="160"/>
                </a:cubicBezTo>
                <a:cubicBezTo>
                  <a:pt x="150" y="159"/>
                  <a:pt x="150" y="159"/>
                  <a:pt x="150" y="159"/>
                </a:cubicBezTo>
                <a:cubicBezTo>
                  <a:pt x="151" y="159"/>
                  <a:pt x="151" y="159"/>
                  <a:pt x="152" y="159"/>
                </a:cubicBezTo>
                <a:cubicBezTo>
                  <a:pt x="153" y="158"/>
                  <a:pt x="155" y="158"/>
                  <a:pt x="156" y="158"/>
                </a:cubicBezTo>
                <a:cubicBezTo>
                  <a:pt x="157" y="157"/>
                  <a:pt x="158" y="157"/>
                  <a:pt x="159" y="156"/>
                </a:cubicBezTo>
                <a:cubicBezTo>
                  <a:pt x="162" y="155"/>
                  <a:pt x="166" y="154"/>
                  <a:pt x="169" y="152"/>
                </a:cubicBezTo>
                <a:cubicBezTo>
                  <a:pt x="170" y="152"/>
                  <a:pt x="172" y="151"/>
                  <a:pt x="174" y="150"/>
                </a:cubicBezTo>
                <a:cubicBezTo>
                  <a:pt x="175" y="149"/>
                  <a:pt x="176" y="149"/>
                  <a:pt x="176" y="149"/>
                </a:cubicBezTo>
                <a:cubicBezTo>
                  <a:pt x="179" y="147"/>
                  <a:pt x="181" y="146"/>
                  <a:pt x="183" y="144"/>
                </a:cubicBezTo>
                <a:cubicBezTo>
                  <a:pt x="184" y="143"/>
                  <a:pt x="185" y="143"/>
                  <a:pt x="186" y="142"/>
                </a:cubicBezTo>
                <a:cubicBezTo>
                  <a:pt x="187" y="142"/>
                  <a:pt x="187" y="142"/>
                  <a:pt x="187" y="142"/>
                </a:cubicBezTo>
                <a:cubicBezTo>
                  <a:pt x="191" y="139"/>
                  <a:pt x="195" y="135"/>
                  <a:pt x="199" y="132"/>
                </a:cubicBezTo>
                <a:cubicBezTo>
                  <a:pt x="199" y="132"/>
                  <a:pt x="199" y="132"/>
                  <a:pt x="199" y="132"/>
                </a:cubicBezTo>
                <a:cubicBezTo>
                  <a:pt x="199" y="131"/>
                  <a:pt x="200" y="130"/>
                  <a:pt x="200" y="130"/>
                </a:cubicBezTo>
                <a:cubicBezTo>
                  <a:pt x="204" y="127"/>
                  <a:pt x="206" y="123"/>
                  <a:pt x="209" y="120"/>
                </a:cubicBezTo>
                <a:cubicBezTo>
                  <a:pt x="210" y="119"/>
                  <a:pt x="210" y="119"/>
                  <a:pt x="210" y="119"/>
                </a:cubicBezTo>
                <a:cubicBezTo>
                  <a:pt x="211" y="118"/>
                  <a:pt x="211" y="117"/>
                  <a:pt x="212" y="116"/>
                </a:cubicBezTo>
                <a:cubicBezTo>
                  <a:pt x="213" y="114"/>
                  <a:pt x="215" y="112"/>
                  <a:pt x="216" y="110"/>
                </a:cubicBezTo>
                <a:cubicBezTo>
                  <a:pt x="217" y="109"/>
                  <a:pt x="218" y="107"/>
                  <a:pt x="219" y="105"/>
                </a:cubicBezTo>
                <a:cubicBezTo>
                  <a:pt x="219" y="105"/>
                  <a:pt x="219" y="105"/>
                  <a:pt x="219" y="105"/>
                </a:cubicBezTo>
                <a:cubicBezTo>
                  <a:pt x="219" y="105"/>
                  <a:pt x="219" y="104"/>
                  <a:pt x="219" y="104"/>
                </a:cubicBezTo>
                <a:cubicBezTo>
                  <a:pt x="220" y="103"/>
                  <a:pt x="221" y="102"/>
                  <a:pt x="221" y="101"/>
                </a:cubicBezTo>
                <a:cubicBezTo>
                  <a:pt x="222" y="99"/>
                  <a:pt x="223" y="97"/>
                  <a:pt x="224" y="96"/>
                </a:cubicBezTo>
                <a:cubicBezTo>
                  <a:pt x="224" y="94"/>
                  <a:pt x="225" y="92"/>
                  <a:pt x="226" y="91"/>
                </a:cubicBezTo>
                <a:cubicBezTo>
                  <a:pt x="226" y="90"/>
                  <a:pt x="226" y="90"/>
                  <a:pt x="226" y="90"/>
                </a:cubicBezTo>
                <a:cubicBezTo>
                  <a:pt x="226" y="90"/>
                  <a:pt x="226" y="90"/>
                  <a:pt x="226" y="90"/>
                </a:cubicBezTo>
                <a:cubicBezTo>
                  <a:pt x="226" y="90"/>
                  <a:pt x="226" y="90"/>
                  <a:pt x="226" y="89"/>
                </a:cubicBezTo>
                <a:cubicBezTo>
                  <a:pt x="226" y="89"/>
                  <a:pt x="226" y="89"/>
                  <a:pt x="226" y="89"/>
                </a:cubicBezTo>
                <a:cubicBezTo>
                  <a:pt x="257" y="1"/>
                  <a:pt x="257" y="1"/>
                  <a:pt x="257" y="1"/>
                </a:cubicBezTo>
                <a:cubicBezTo>
                  <a:pt x="257" y="1"/>
                  <a:pt x="257" y="1"/>
                  <a:pt x="257" y="1"/>
                </a:cubicBezTo>
                <a:cubicBezTo>
                  <a:pt x="257" y="1"/>
                  <a:pt x="257" y="0"/>
                  <a:pt x="257" y="0"/>
                </a:cubicBez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33" name="Freeform 58"/>
          <p:cNvSpPr/>
          <p:nvPr/>
        </p:nvSpPr>
        <p:spPr bwMode="auto">
          <a:xfrm>
            <a:off x="3163654" y="4032076"/>
            <a:ext cx="425228" cy="193642"/>
          </a:xfrm>
          <a:custGeom>
            <a:avLst/>
            <a:gdLst>
              <a:gd name="T0" fmla="*/ 279 w 294"/>
              <a:gd name="T1" fmla="*/ 59 h 134"/>
              <a:gd name="T2" fmla="*/ 265 w 294"/>
              <a:gd name="T3" fmla="*/ 63 h 134"/>
              <a:gd name="T4" fmla="*/ 249 w 294"/>
              <a:gd name="T5" fmla="*/ 66 h 134"/>
              <a:gd name="T6" fmla="*/ 233 w 294"/>
              <a:gd name="T7" fmla="*/ 67 h 134"/>
              <a:gd name="T8" fmla="*/ 203 w 294"/>
              <a:gd name="T9" fmla="*/ 64 h 134"/>
              <a:gd name="T10" fmla="*/ 175 w 294"/>
              <a:gd name="T11" fmla="*/ 55 h 134"/>
              <a:gd name="T12" fmla="*/ 149 w 294"/>
              <a:gd name="T13" fmla="*/ 40 h 134"/>
              <a:gd name="T14" fmla="*/ 127 w 294"/>
              <a:gd name="T15" fmla="*/ 21 h 134"/>
              <a:gd name="T16" fmla="*/ 123 w 294"/>
              <a:gd name="T17" fmla="*/ 16 h 134"/>
              <a:gd name="T18" fmla="*/ 118 w 294"/>
              <a:gd name="T19" fmla="*/ 11 h 134"/>
              <a:gd name="T20" fmla="*/ 114 w 294"/>
              <a:gd name="T21" fmla="*/ 5 h 134"/>
              <a:gd name="T22" fmla="*/ 110 w 294"/>
              <a:gd name="T23" fmla="*/ 0 h 134"/>
              <a:gd name="T24" fmla="*/ 0 w 294"/>
              <a:gd name="T25" fmla="*/ 82 h 134"/>
              <a:gd name="T26" fmla="*/ 3 w 294"/>
              <a:gd name="T27" fmla="*/ 87 h 134"/>
              <a:gd name="T28" fmla="*/ 6 w 294"/>
              <a:gd name="T29" fmla="*/ 91 h 134"/>
              <a:gd name="T30" fmla="*/ 9 w 294"/>
              <a:gd name="T31" fmla="*/ 95 h 134"/>
              <a:gd name="T32" fmla="*/ 13 w 294"/>
              <a:gd name="T33" fmla="*/ 99 h 134"/>
              <a:gd name="T34" fmla="*/ 30 w 294"/>
              <a:gd name="T35" fmla="*/ 114 h 134"/>
              <a:gd name="T36" fmla="*/ 50 w 294"/>
              <a:gd name="T37" fmla="*/ 125 h 134"/>
              <a:gd name="T38" fmla="*/ 71 w 294"/>
              <a:gd name="T39" fmla="*/ 132 h 134"/>
              <a:gd name="T40" fmla="*/ 95 w 294"/>
              <a:gd name="T41" fmla="*/ 134 h 134"/>
              <a:gd name="T42" fmla="*/ 107 w 294"/>
              <a:gd name="T43" fmla="*/ 133 h 134"/>
              <a:gd name="T44" fmla="*/ 119 w 294"/>
              <a:gd name="T45" fmla="*/ 131 h 134"/>
              <a:gd name="T46" fmla="*/ 130 w 294"/>
              <a:gd name="T47" fmla="*/ 128 h 134"/>
              <a:gd name="T48" fmla="*/ 141 w 294"/>
              <a:gd name="T49" fmla="*/ 124 h 134"/>
              <a:gd name="T50" fmla="*/ 294 w 294"/>
              <a:gd name="T51" fmla="*/ 54 h 134"/>
              <a:gd name="T52" fmla="*/ 279 w 294"/>
              <a:gd name="T53" fmla="*/ 5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134">
                <a:moveTo>
                  <a:pt x="279" y="59"/>
                </a:moveTo>
                <a:cubicBezTo>
                  <a:pt x="275" y="61"/>
                  <a:pt x="270" y="62"/>
                  <a:pt x="265" y="63"/>
                </a:cubicBezTo>
                <a:cubicBezTo>
                  <a:pt x="260" y="64"/>
                  <a:pt x="255" y="65"/>
                  <a:pt x="249" y="66"/>
                </a:cubicBezTo>
                <a:cubicBezTo>
                  <a:pt x="244" y="66"/>
                  <a:pt x="239" y="67"/>
                  <a:pt x="233" y="67"/>
                </a:cubicBezTo>
                <a:cubicBezTo>
                  <a:pt x="223" y="67"/>
                  <a:pt x="213" y="66"/>
                  <a:pt x="203" y="64"/>
                </a:cubicBezTo>
                <a:cubicBezTo>
                  <a:pt x="193" y="62"/>
                  <a:pt x="184" y="59"/>
                  <a:pt x="175" y="55"/>
                </a:cubicBezTo>
                <a:cubicBezTo>
                  <a:pt x="166" y="51"/>
                  <a:pt x="157" y="46"/>
                  <a:pt x="149" y="40"/>
                </a:cubicBezTo>
                <a:cubicBezTo>
                  <a:pt x="141" y="35"/>
                  <a:pt x="134" y="28"/>
                  <a:pt x="127" y="21"/>
                </a:cubicBezTo>
                <a:cubicBezTo>
                  <a:pt x="126" y="19"/>
                  <a:pt x="124" y="18"/>
                  <a:pt x="123" y="16"/>
                </a:cubicBezTo>
                <a:cubicBezTo>
                  <a:pt x="121" y="14"/>
                  <a:pt x="120" y="13"/>
                  <a:pt x="118" y="11"/>
                </a:cubicBezTo>
                <a:cubicBezTo>
                  <a:pt x="117" y="9"/>
                  <a:pt x="115" y="7"/>
                  <a:pt x="114" y="5"/>
                </a:cubicBezTo>
                <a:cubicBezTo>
                  <a:pt x="113" y="3"/>
                  <a:pt x="111" y="2"/>
                  <a:pt x="110" y="0"/>
                </a:cubicBezTo>
                <a:cubicBezTo>
                  <a:pt x="0" y="82"/>
                  <a:pt x="0" y="82"/>
                  <a:pt x="0" y="82"/>
                </a:cubicBezTo>
                <a:cubicBezTo>
                  <a:pt x="1" y="84"/>
                  <a:pt x="2" y="85"/>
                  <a:pt x="3" y="87"/>
                </a:cubicBezTo>
                <a:cubicBezTo>
                  <a:pt x="4" y="88"/>
                  <a:pt x="5" y="89"/>
                  <a:pt x="6" y="91"/>
                </a:cubicBezTo>
                <a:cubicBezTo>
                  <a:pt x="7" y="92"/>
                  <a:pt x="8" y="94"/>
                  <a:pt x="9" y="95"/>
                </a:cubicBezTo>
                <a:cubicBezTo>
                  <a:pt x="11" y="96"/>
                  <a:pt x="12" y="98"/>
                  <a:pt x="13" y="99"/>
                </a:cubicBezTo>
                <a:cubicBezTo>
                  <a:pt x="18" y="104"/>
                  <a:pt x="24" y="109"/>
                  <a:pt x="30" y="114"/>
                </a:cubicBezTo>
                <a:cubicBezTo>
                  <a:pt x="36" y="118"/>
                  <a:pt x="43" y="122"/>
                  <a:pt x="50" y="125"/>
                </a:cubicBezTo>
                <a:cubicBezTo>
                  <a:pt x="56" y="128"/>
                  <a:pt x="64" y="130"/>
                  <a:pt x="71" y="132"/>
                </a:cubicBezTo>
                <a:cubicBezTo>
                  <a:pt x="79" y="133"/>
                  <a:pt x="87" y="134"/>
                  <a:pt x="95" y="134"/>
                </a:cubicBezTo>
                <a:cubicBezTo>
                  <a:pt x="99" y="134"/>
                  <a:pt x="103" y="134"/>
                  <a:pt x="107" y="133"/>
                </a:cubicBezTo>
                <a:cubicBezTo>
                  <a:pt x="111" y="133"/>
                  <a:pt x="115" y="132"/>
                  <a:pt x="119" y="131"/>
                </a:cubicBezTo>
                <a:cubicBezTo>
                  <a:pt x="123" y="131"/>
                  <a:pt x="127" y="130"/>
                  <a:pt x="130" y="128"/>
                </a:cubicBezTo>
                <a:cubicBezTo>
                  <a:pt x="134" y="127"/>
                  <a:pt x="138" y="126"/>
                  <a:pt x="141" y="124"/>
                </a:cubicBezTo>
                <a:cubicBezTo>
                  <a:pt x="192" y="100"/>
                  <a:pt x="243" y="77"/>
                  <a:pt x="294" y="54"/>
                </a:cubicBezTo>
                <a:cubicBezTo>
                  <a:pt x="289" y="56"/>
                  <a:pt x="284" y="58"/>
                  <a:pt x="279" y="59"/>
                </a:cubicBez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34" name="Freeform 59"/>
          <p:cNvSpPr/>
          <p:nvPr/>
        </p:nvSpPr>
        <p:spPr bwMode="auto">
          <a:xfrm>
            <a:off x="3710563" y="4204784"/>
            <a:ext cx="416069" cy="83737"/>
          </a:xfrm>
          <a:custGeom>
            <a:avLst/>
            <a:gdLst>
              <a:gd name="T0" fmla="*/ 282 w 288"/>
              <a:gd name="T1" fmla="*/ 1 h 58"/>
              <a:gd name="T2" fmla="*/ 276 w 288"/>
              <a:gd name="T3" fmla="*/ 2 h 58"/>
              <a:gd name="T4" fmla="*/ 269 w 288"/>
              <a:gd name="T5" fmla="*/ 3 h 58"/>
              <a:gd name="T6" fmla="*/ 263 w 288"/>
              <a:gd name="T7" fmla="*/ 3 h 58"/>
              <a:gd name="T8" fmla="*/ 223 w 288"/>
              <a:gd name="T9" fmla="*/ 3 h 58"/>
              <a:gd name="T10" fmla="*/ 0 w 288"/>
              <a:gd name="T11" fmla="*/ 58 h 58"/>
              <a:gd name="T12" fmla="*/ 31 w 288"/>
              <a:gd name="T13" fmla="*/ 58 h 58"/>
              <a:gd name="T14" fmla="*/ 36 w 288"/>
              <a:gd name="T15" fmla="*/ 57 h 58"/>
              <a:gd name="T16" fmla="*/ 41 w 288"/>
              <a:gd name="T17" fmla="*/ 57 h 58"/>
              <a:gd name="T18" fmla="*/ 45 w 288"/>
              <a:gd name="T19" fmla="*/ 56 h 58"/>
              <a:gd name="T20" fmla="*/ 50 w 288"/>
              <a:gd name="T21" fmla="*/ 55 h 58"/>
              <a:gd name="T22" fmla="*/ 288 w 288"/>
              <a:gd name="T23" fmla="*/ 0 h 58"/>
              <a:gd name="T24" fmla="*/ 282 w 288"/>
              <a:gd name="T2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58">
                <a:moveTo>
                  <a:pt x="282" y="1"/>
                </a:moveTo>
                <a:cubicBezTo>
                  <a:pt x="280" y="1"/>
                  <a:pt x="278" y="2"/>
                  <a:pt x="276" y="2"/>
                </a:cubicBezTo>
                <a:cubicBezTo>
                  <a:pt x="274" y="2"/>
                  <a:pt x="272" y="2"/>
                  <a:pt x="269" y="3"/>
                </a:cubicBezTo>
                <a:cubicBezTo>
                  <a:pt x="267" y="3"/>
                  <a:pt x="265" y="3"/>
                  <a:pt x="263" y="3"/>
                </a:cubicBezTo>
                <a:cubicBezTo>
                  <a:pt x="223" y="3"/>
                  <a:pt x="223" y="3"/>
                  <a:pt x="223" y="3"/>
                </a:cubicBezTo>
                <a:cubicBezTo>
                  <a:pt x="0" y="58"/>
                  <a:pt x="0" y="58"/>
                  <a:pt x="0" y="58"/>
                </a:cubicBezTo>
                <a:cubicBezTo>
                  <a:pt x="31" y="58"/>
                  <a:pt x="31" y="58"/>
                  <a:pt x="31" y="58"/>
                </a:cubicBezTo>
                <a:cubicBezTo>
                  <a:pt x="33" y="58"/>
                  <a:pt x="34" y="58"/>
                  <a:pt x="36" y="57"/>
                </a:cubicBezTo>
                <a:cubicBezTo>
                  <a:pt x="38" y="57"/>
                  <a:pt x="39" y="57"/>
                  <a:pt x="41" y="57"/>
                </a:cubicBezTo>
                <a:cubicBezTo>
                  <a:pt x="42" y="57"/>
                  <a:pt x="44" y="57"/>
                  <a:pt x="45" y="56"/>
                </a:cubicBezTo>
                <a:cubicBezTo>
                  <a:pt x="47" y="56"/>
                  <a:pt x="48" y="56"/>
                  <a:pt x="50" y="55"/>
                </a:cubicBezTo>
                <a:cubicBezTo>
                  <a:pt x="129" y="37"/>
                  <a:pt x="208" y="18"/>
                  <a:pt x="288" y="0"/>
                </a:cubicBezTo>
                <a:cubicBezTo>
                  <a:pt x="286" y="0"/>
                  <a:pt x="284" y="1"/>
                  <a:pt x="282" y="1"/>
                </a:cubicBez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60"/>
          <p:cNvSpPr/>
          <p:nvPr/>
        </p:nvSpPr>
        <p:spPr bwMode="auto">
          <a:xfrm>
            <a:off x="2449272" y="4033385"/>
            <a:ext cx="39252" cy="645038"/>
          </a:xfrm>
          <a:custGeom>
            <a:avLst/>
            <a:gdLst>
              <a:gd name="T0" fmla="*/ 30 w 30"/>
              <a:gd name="T1" fmla="*/ 115 h 493"/>
              <a:gd name="T2" fmla="*/ 30 w 30"/>
              <a:gd name="T3" fmla="*/ 104 h 493"/>
              <a:gd name="T4" fmla="*/ 30 w 30"/>
              <a:gd name="T5" fmla="*/ 91 h 493"/>
              <a:gd name="T6" fmla="*/ 0 w 30"/>
              <a:gd name="T7" fmla="*/ 0 h 493"/>
              <a:gd name="T8" fmla="*/ 0 w 30"/>
              <a:gd name="T9" fmla="*/ 17 h 493"/>
              <a:gd name="T10" fmla="*/ 0 w 30"/>
              <a:gd name="T11" fmla="*/ 31 h 493"/>
              <a:gd name="T12" fmla="*/ 0 w 30"/>
              <a:gd name="T13" fmla="*/ 493 h 493"/>
              <a:gd name="T14" fmla="*/ 30 w 30"/>
              <a:gd name="T15" fmla="*/ 471 h 493"/>
              <a:gd name="T16" fmla="*/ 30 w 30"/>
              <a:gd name="T17" fmla="*/ 11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93">
                <a:moveTo>
                  <a:pt x="30" y="115"/>
                </a:moveTo>
                <a:lnTo>
                  <a:pt x="30" y="104"/>
                </a:lnTo>
                <a:lnTo>
                  <a:pt x="30" y="91"/>
                </a:lnTo>
                <a:lnTo>
                  <a:pt x="0" y="0"/>
                </a:lnTo>
                <a:lnTo>
                  <a:pt x="0" y="17"/>
                </a:lnTo>
                <a:lnTo>
                  <a:pt x="0" y="31"/>
                </a:lnTo>
                <a:lnTo>
                  <a:pt x="0" y="493"/>
                </a:lnTo>
                <a:lnTo>
                  <a:pt x="30" y="471"/>
                </a:lnTo>
                <a:lnTo>
                  <a:pt x="30" y="115"/>
                </a:ln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61"/>
          <p:cNvSpPr/>
          <p:nvPr/>
        </p:nvSpPr>
        <p:spPr bwMode="auto">
          <a:xfrm>
            <a:off x="3181972" y="4096188"/>
            <a:ext cx="175325" cy="931576"/>
          </a:xfrm>
          <a:custGeom>
            <a:avLst/>
            <a:gdLst>
              <a:gd name="T0" fmla="*/ 126 w 134"/>
              <a:gd name="T1" fmla="*/ 0 h 712"/>
              <a:gd name="T2" fmla="*/ 0 w 134"/>
              <a:gd name="T3" fmla="*/ 80 h 712"/>
              <a:gd name="T4" fmla="*/ 6 w 134"/>
              <a:gd name="T5" fmla="*/ 629 h 712"/>
              <a:gd name="T6" fmla="*/ 134 w 134"/>
              <a:gd name="T7" fmla="*/ 712 h 712"/>
              <a:gd name="T8" fmla="*/ 126 w 134"/>
              <a:gd name="T9" fmla="*/ 0 h 712"/>
            </a:gdLst>
            <a:ahLst/>
            <a:cxnLst>
              <a:cxn ang="0">
                <a:pos x="T0" y="T1"/>
              </a:cxn>
              <a:cxn ang="0">
                <a:pos x="T2" y="T3"/>
              </a:cxn>
              <a:cxn ang="0">
                <a:pos x="T4" y="T5"/>
              </a:cxn>
              <a:cxn ang="0">
                <a:pos x="T6" y="T7"/>
              </a:cxn>
              <a:cxn ang="0">
                <a:pos x="T8" y="T9"/>
              </a:cxn>
            </a:cxnLst>
            <a:rect l="0" t="0" r="r" b="b"/>
            <a:pathLst>
              <a:path w="134" h="712">
                <a:moveTo>
                  <a:pt x="126" y="0"/>
                </a:moveTo>
                <a:lnTo>
                  <a:pt x="0" y="80"/>
                </a:lnTo>
                <a:lnTo>
                  <a:pt x="6" y="629"/>
                </a:lnTo>
                <a:lnTo>
                  <a:pt x="134" y="712"/>
                </a:lnTo>
                <a:lnTo>
                  <a:pt x="126" y="0"/>
                </a:ln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37" name="Freeform 62"/>
          <p:cNvSpPr/>
          <p:nvPr/>
        </p:nvSpPr>
        <p:spPr bwMode="auto">
          <a:xfrm>
            <a:off x="3189821" y="4919167"/>
            <a:ext cx="387284" cy="285230"/>
          </a:xfrm>
          <a:custGeom>
            <a:avLst/>
            <a:gdLst>
              <a:gd name="T0" fmla="*/ 268 w 268"/>
              <a:gd name="T1" fmla="*/ 197 h 197"/>
              <a:gd name="T2" fmla="*/ 264 w 268"/>
              <a:gd name="T3" fmla="*/ 195 h 197"/>
              <a:gd name="T4" fmla="*/ 260 w 268"/>
              <a:gd name="T5" fmla="*/ 192 h 197"/>
              <a:gd name="T6" fmla="*/ 257 w 268"/>
              <a:gd name="T7" fmla="*/ 189 h 197"/>
              <a:gd name="T8" fmla="*/ 254 w 268"/>
              <a:gd name="T9" fmla="*/ 186 h 197"/>
              <a:gd name="T10" fmla="*/ 220 w 268"/>
              <a:gd name="T11" fmla="*/ 156 h 197"/>
              <a:gd name="T12" fmla="*/ 186 w 268"/>
              <a:gd name="T13" fmla="*/ 127 h 197"/>
              <a:gd name="T14" fmla="*/ 152 w 268"/>
              <a:gd name="T15" fmla="*/ 100 h 197"/>
              <a:gd name="T16" fmla="*/ 116 w 268"/>
              <a:gd name="T17" fmla="*/ 75 h 197"/>
              <a:gd name="T18" fmla="*/ 0 w 268"/>
              <a:gd name="T19" fmla="*/ 0 h 197"/>
              <a:gd name="T20" fmla="*/ 27 w 268"/>
              <a:gd name="T21" fmla="*/ 19 h 197"/>
              <a:gd name="T22" fmla="*/ 53 w 268"/>
              <a:gd name="T23" fmla="*/ 40 h 197"/>
              <a:gd name="T24" fmla="*/ 79 w 268"/>
              <a:gd name="T25" fmla="*/ 62 h 197"/>
              <a:gd name="T26" fmla="*/ 105 w 268"/>
              <a:gd name="T27" fmla="*/ 85 h 197"/>
              <a:gd name="T28" fmla="*/ 108 w 268"/>
              <a:gd name="T29" fmla="*/ 87 h 197"/>
              <a:gd name="T30" fmla="*/ 110 w 268"/>
              <a:gd name="T31" fmla="*/ 90 h 197"/>
              <a:gd name="T32" fmla="*/ 113 w 268"/>
              <a:gd name="T33" fmla="*/ 92 h 197"/>
              <a:gd name="T34" fmla="*/ 116 w 268"/>
              <a:gd name="T35" fmla="*/ 94 h 197"/>
              <a:gd name="T36" fmla="*/ 267 w 268"/>
              <a:gd name="T37" fmla="*/ 197 h 197"/>
              <a:gd name="T38" fmla="*/ 267 w 268"/>
              <a:gd name="T39" fmla="*/ 197 h 197"/>
              <a:gd name="T40" fmla="*/ 268 w 268"/>
              <a:gd name="T4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8" h="197">
                <a:moveTo>
                  <a:pt x="268" y="197"/>
                </a:moveTo>
                <a:cubicBezTo>
                  <a:pt x="266" y="196"/>
                  <a:pt x="265" y="196"/>
                  <a:pt x="264" y="195"/>
                </a:cubicBezTo>
                <a:cubicBezTo>
                  <a:pt x="263" y="194"/>
                  <a:pt x="261" y="193"/>
                  <a:pt x="260" y="192"/>
                </a:cubicBezTo>
                <a:cubicBezTo>
                  <a:pt x="259" y="191"/>
                  <a:pt x="258" y="190"/>
                  <a:pt x="257" y="189"/>
                </a:cubicBezTo>
                <a:cubicBezTo>
                  <a:pt x="256" y="188"/>
                  <a:pt x="255" y="187"/>
                  <a:pt x="254" y="186"/>
                </a:cubicBezTo>
                <a:cubicBezTo>
                  <a:pt x="243" y="176"/>
                  <a:pt x="232" y="166"/>
                  <a:pt x="220" y="156"/>
                </a:cubicBezTo>
                <a:cubicBezTo>
                  <a:pt x="209" y="146"/>
                  <a:pt x="198" y="137"/>
                  <a:pt x="186" y="127"/>
                </a:cubicBezTo>
                <a:cubicBezTo>
                  <a:pt x="175" y="118"/>
                  <a:pt x="163" y="109"/>
                  <a:pt x="152" y="100"/>
                </a:cubicBezTo>
                <a:cubicBezTo>
                  <a:pt x="140" y="92"/>
                  <a:pt x="128" y="83"/>
                  <a:pt x="116" y="75"/>
                </a:cubicBezTo>
                <a:cubicBezTo>
                  <a:pt x="0" y="0"/>
                  <a:pt x="0" y="0"/>
                  <a:pt x="0" y="0"/>
                </a:cubicBezTo>
                <a:cubicBezTo>
                  <a:pt x="9" y="6"/>
                  <a:pt x="18" y="13"/>
                  <a:pt x="27" y="19"/>
                </a:cubicBezTo>
                <a:cubicBezTo>
                  <a:pt x="36" y="26"/>
                  <a:pt x="44" y="33"/>
                  <a:pt x="53" y="40"/>
                </a:cubicBezTo>
                <a:cubicBezTo>
                  <a:pt x="62" y="47"/>
                  <a:pt x="71" y="54"/>
                  <a:pt x="79" y="62"/>
                </a:cubicBezTo>
                <a:cubicBezTo>
                  <a:pt x="88" y="69"/>
                  <a:pt x="97" y="77"/>
                  <a:pt x="105" y="85"/>
                </a:cubicBezTo>
                <a:cubicBezTo>
                  <a:pt x="106" y="86"/>
                  <a:pt x="107" y="87"/>
                  <a:pt x="108" y="87"/>
                </a:cubicBezTo>
                <a:cubicBezTo>
                  <a:pt x="108" y="88"/>
                  <a:pt x="109" y="89"/>
                  <a:pt x="110" y="90"/>
                </a:cubicBezTo>
                <a:cubicBezTo>
                  <a:pt x="111" y="90"/>
                  <a:pt x="112" y="91"/>
                  <a:pt x="113" y="92"/>
                </a:cubicBezTo>
                <a:cubicBezTo>
                  <a:pt x="114" y="92"/>
                  <a:pt x="115" y="93"/>
                  <a:pt x="116" y="94"/>
                </a:cubicBezTo>
                <a:cubicBezTo>
                  <a:pt x="166" y="128"/>
                  <a:pt x="217" y="163"/>
                  <a:pt x="267" y="197"/>
                </a:cubicBezTo>
                <a:cubicBezTo>
                  <a:pt x="267" y="197"/>
                  <a:pt x="267" y="197"/>
                  <a:pt x="267" y="197"/>
                </a:cubicBezTo>
                <a:lnTo>
                  <a:pt x="268" y="197"/>
                </a:lnTo>
                <a:close/>
              </a:path>
            </a:pathLst>
          </a:custGeom>
          <a:solidFill>
            <a:srgbClr val="3A414B"/>
          </a:solidFill>
          <a:ln>
            <a:noFill/>
          </a:ln>
        </p:spPr>
        <p:txBody>
          <a:bodyPr vert="horz" wrap="square" lIns="91440" tIns="45720" rIns="91440" bIns="45720" numCol="1" anchor="t" anchorCtr="0" compatLnSpc="1"/>
          <a:lstStyle/>
          <a:p>
            <a:endParaRPr lang="en-US">
              <a:cs typeface="+mn-ea"/>
              <a:sym typeface="+mn-lt"/>
            </a:endParaRPr>
          </a:p>
        </p:txBody>
      </p:sp>
      <p:sp>
        <p:nvSpPr>
          <p:cNvPr id="38" name="Freeform 63"/>
          <p:cNvSpPr/>
          <p:nvPr/>
        </p:nvSpPr>
        <p:spPr bwMode="auto">
          <a:xfrm>
            <a:off x="1848719" y="4639170"/>
            <a:ext cx="440929" cy="936810"/>
          </a:xfrm>
          <a:custGeom>
            <a:avLst/>
            <a:gdLst>
              <a:gd name="T0" fmla="*/ 296 w 304"/>
              <a:gd name="T1" fmla="*/ 501 h 647"/>
              <a:gd name="T2" fmla="*/ 286 w 304"/>
              <a:gd name="T3" fmla="*/ 474 h 647"/>
              <a:gd name="T4" fmla="*/ 209 w 304"/>
              <a:gd name="T5" fmla="*/ 323 h 647"/>
              <a:gd name="T6" fmla="*/ 202 w 304"/>
              <a:gd name="T7" fmla="*/ 208 h 647"/>
              <a:gd name="T8" fmla="*/ 304 w 304"/>
              <a:gd name="T9" fmla="*/ 0 h 647"/>
              <a:gd name="T10" fmla="*/ 200 w 304"/>
              <a:gd name="T11" fmla="*/ 33 h 647"/>
              <a:gd name="T12" fmla="*/ 145 w 304"/>
              <a:gd name="T13" fmla="*/ 96 h 647"/>
              <a:gd name="T14" fmla="*/ 105 w 304"/>
              <a:gd name="T15" fmla="*/ 264 h 647"/>
              <a:gd name="T16" fmla="*/ 111 w 304"/>
              <a:gd name="T17" fmla="*/ 436 h 647"/>
              <a:gd name="T18" fmla="*/ 140 w 304"/>
              <a:gd name="T19" fmla="*/ 508 h 647"/>
              <a:gd name="T20" fmla="*/ 138 w 304"/>
              <a:gd name="T21" fmla="*/ 578 h 647"/>
              <a:gd name="T22" fmla="*/ 0 w 304"/>
              <a:gd name="T23" fmla="*/ 645 h 647"/>
              <a:gd name="T24" fmla="*/ 280 w 304"/>
              <a:gd name="T25" fmla="*/ 546 h 647"/>
              <a:gd name="T26" fmla="*/ 296 w 304"/>
              <a:gd name="T27" fmla="*/ 501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47">
                <a:moveTo>
                  <a:pt x="296" y="501"/>
                </a:moveTo>
                <a:cubicBezTo>
                  <a:pt x="295" y="491"/>
                  <a:pt x="291" y="483"/>
                  <a:pt x="286" y="474"/>
                </a:cubicBezTo>
                <a:cubicBezTo>
                  <a:pt x="275" y="456"/>
                  <a:pt x="215" y="343"/>
                  <a:pt x="209" y="323"/>
                </a:cubicBezTo>
                <a:cubicBezTo>
                  <a:pt x="199" y="285"/>
                  <a:pt x="199" y="247"/>
                  <a:pt x="202" y="208"/>
                </a:cubicBezTo>
                <a:cubicBezTo>
                  <a:pt x="208" y="137"/>
                  <a:pt x="219" y="22"/>
                  <a:pt x="304" y="0"/>
                </a:cubicBezTo>
                <a:cubicBezTo>
                  <a:pt x="269" y="9"/>
                  <a:pt x="230" y="14"/>
                  <a:pt x="200" y="33"/>
                </a:cubicBezTo>
                <a:cubicBezTo>
                  <a:pt x="175" y="48"/>
                  <a:pt x="157" y="71"/>
                  <a:pt x="145" y="96"/>
                </a:cubicBezTo>
                <a:cubicBezTo>
                  <a:pt x="119" y="148"/>
                  <a:pt x="110" y="207"/>
                  <a:pt x="105" y="264"/>
                </a:cubicBezTo>
                <a:cubicBezTo>
                  <a:pt x="99" y="322"/>
                  <a:pt x="97" y="379"/>
                  <a:pt x="111" y="436"/>
                </a:cubicBezTo>
                <a:cubicBezTo>
                  <a:pt x="118" y="461"/>
                  <a:pt x="128" y="486"/>
                  <a:pt x="140" y="508"/>
                </a:cubicBezTo>
                <a:cubicBezTo>
                  <a:pt x="153" y="531"/>
                  <a:pt x="148" y="553"/>
                  <a:pt x="138" y="578"/>
                </a:cubicBezTo>
                <a:cubicBezTo>
                  <a:pt x="136" y="582"/>
                  <a:pt x="2" y="642"/>
                  <a:pt x="0" y="645"/>
                </a:cubicBezTo>
                <a:cubicBezTo>
                  <a:pt x="196" y="647"/>
                  <a:pt x="253" y="592"/>
                  <a:pt x="280" y="546"/>
                </a:cubicBezTo>
                <a:cubicBezTo>
                  <a:pt x="289" y="531"/>
                  <a:pt x="297" y="518"/>
                  <a:pt x="296" y="501"/>
                </a:cubicBez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64"/>
          <p:cNvSpPr/>
          <p:nvPr/>
        </p:nvSpPr>
        <p:spPr bwMode="auto">
          <a:xfrm>
            <a:off x="2472822" y="2854522"/>
            <a:ext cx="1236432" cy="2157541"/>
          </a:xfrm>
          <a:custGeom>
            <a:avLst/>
            <a:gdLst>
              <a:gd name="T0" fmla="*/ 578 w 854"/>
              <a:gd name="T1" fmla="*/ 0 h 1490"/>
              <a:gd name="T2" fmla="*/ 585 w 854"/>
              <a:gd name="T3" fmla="*/ 632 h 1490"/>
              <a:gd name="T4" fmla="*/ 585 w 854"/>
              <a:gd name="T5" fmla="*/ 645 h 1490"/>
              <a:gd name="T6" fmla="*/ 586 w 854"/>
              <a:gd name="T7" fmla="*/ 660 h 1490"/>
              <a:gd name="T8" fmla="*/ 589 w 854"/>
              <a:gd name="T9" fmla="*/ 654 h 1490"/>
              <a:gd name="T10" fmla="*/ 593 w 854"/>
              <a:gd name="T11" fmla="*/ 649 h 1490"/>
              <a:gd name="T12" fmla="*/ 597 w 854"/>
              <a:gd name="T13" fmla="*/ 643 h 1490"/>
              <a:gd name="T14" fmla="*/ 602 w 854"/>
              <a:gd name="T15" fmla="*/ 638 h 1490"/>
              <a:gd name="T16" fmla="*/ 623 w 854"/>
              <a:gd name="T17" fmla="*/ 619 h 1490"/>
              <a:gd name="T18" fmla="*/ 649 w 854"/>
              <a:gd name="T19" fmla="*/ 605 h 1490"/>
              <a:gd name="T20" fmla="*/ 676 w 854"/>
              <a:gd name="T21" fmla="*/ 596 h 1490"/>
              <a:gd name="T22" fmla="*/ 707 w 854"/>
              <a:gd name="T23" fmla="*/ 592 h 1490"/>
              <a:gd name="T24" fmla="*/ 763 w 854"/>
              <a:gd name="T25" fmla="*/ 603 h 1490"/>
              <a:gd name="T26" fmla="*/ 809 w 854"/>
              <a:gd name="T27" fmla="*/ 634 h 1490"/>
              <a:gd name="T28" fmla="*/ 841 w 854"/>
              <a:gd name="T29" fmla="*/ 680 h 1490"/>
              <a:gd name="T30" fmla="*/ 853 w 854"/>
              <a:gd name="T31" fmla="*/ 735 h 1490"/>
              <a:gd name="T32" fmla="*/ 843 w 854"/>
              <a:gd name="T33" fmla="*/ 791 h 1490"/>
              <a:gd name="T34" fmla="*/ 812 w 854"/>
              <a:gd name="T35" fmla="*/ 837 h 1490"/>
              <a:gd name="T36" fmla="*/ 767 w 854"/>
              <a:gd name="T37" fmla="*/ 868 h 1490"/>
              <a:gd name="T38" fmla="*/ 710 w 854"/>
              <a:gd name="T39" fmla="*/ 880 h 1490"/>
              <a:gd name="T40" fmla="*/ 680 w 854"/>
              <a:gd name="T41" fmla="*/ 877 h 1490"/>
              <a:gd name="T42" fmla="*/ 652 w 854"/>
              <a:gd name="T43" fmla="*/ 868 h 1490"/>
              <a:gd name="T44" fmla="*/ 626 w 854"/>
              <a:gd name="T45" fmla="*/ 853 h 1490"/>
              <a:gd name="T46" fmla="*/ 604 w 854"/>
              <a:gd name="T47" fmla="*/ 834 h 1490"/>
              <a:gd name="T48" fmla="*/ 600 w 854"/>
              <a:gd name="T49" fmla="*/ 829 h 1490"/>
              <a:gd name="T50" fmla="*/ 595 w 854"/>
              <a:gd name="T51" fmla="*/ 824 h 1490"/>
              <a:gd name="T52" fmla="*/ 591 w 854"/>
              <a:gd name="T53" fmla="*/ 818 h 1490"/>
              <a:gd name="T54" fmla="*/ 587 w 854"/>
              <a:gd name="T55" fmla="*/ 813 h 1490"/>
              <a:gd name="T56" fmla="*/ 587 w 854"/>
              <a:gd name="T57" fmla="*/ 827 h 1490"/>
              <a:gd name="T58" fmla="*/ 587 w 854"/>
              <a:gd name="T59" fmla="*/ 841 h 1490"/>
              <a:gd name="T60" fmla="*/ 594 w 854"/>
              <a:gd name="T61" fmla="*/ 1490 h 1490"/>
              <a:gd name="T62" fmla="*/ 435 w 854"/>
              <a:gd name="T63" fmla="*/ 1398 h 1490"/>
              <a:gd name="T64" fmla="*/ 278 w 854"/>
              <a:gd name="T65" fmla="*/ 1333 h 1490"/>
              <a:gd name="T66" fmla="*/ 130 w 854"/>
              <a:gd name="T67" fmla="*/ 1288 h 1490"/>
              <a:gd name="T68" fmla="*/ 0 w 854"/>
              <a:gd name="T69" fmla="*/ 1262 h 1490"/>
              <a:gd name="T70" fmla="*/ 0 w 854"/>
              <a:gd name="T71" fmla="*/ 859 h 1490"/>
              <a:gd name="T72" fmla="*/ 23 w 854"/>
              <a:gd name="T73" fmla="*/ 875 h 1490"/>
              <a:gd name="T74" fmla="*/ 48 w 854"/>
              <a:gd name="T75" fmla="*/ 888 h 1490"/>
              <a:gd name="T76" fmla="*/ 76 w 854"/>
              <a:gd name="T77" fmla="*/ 895 h 1490"/>
              <a:gd name="T78" fmla="*/ 106 w 854"/>
              <a:gd name="T79" fmla="*/ 898 h 1490"/>
              <a:gd name="T80" fmla="*/ 168 w 854"/>
              <a:gd name="T81" fmla="*/ 885 h 1490"/>
              <a:gd name="T82" fmla="*/ 219 w 854"/>
              <a:gd name="T83" fmla="*/ 851 h 1490"/>
              <a:gd name="T84" fmla="*/ 254 w 854"/>
              <a:gd name="T85" fmla="*/ 799 h 1490"/>
              <a:gd name="T86" fmla="*/ 266 w 854"/>
              <a:gd name="T87" fmla="*/ 737 h 1490"/>
              <a:gd name="T88" fmla="*/ 253 w 854"/>
              <a:gd name="T89" fmla="*/ 675 h 1490"/>
              <a:gd name="T90" fmla="*/ 218 w 854"/>
              <a:gd name="T91" fmla="*/ 624 h 1490"/>
              <a:gd name="T92" fmla="*/ 167 w 854"/>
              <a:gd name="T93" fmla="*/ 590 h 1490"/>
              <a:gd name="T94" fmla="*/ 105 w 854"/>
              <a:gd name="T95" fmla="*/ 578 h 1490"/>
              <a:gd name="T96" fmla="*/ 75 w 854"/>
              <a:gd name="T97" fmla="*/ 581 h 1490"/>
              <a:gd name="T98" fmla="*/ 48 w 854"/>
              <a:gd name="T99" fmla="*/ 589 h 1490"/>
              <a:gd name="T100" fmla="*/ 23 w 854"/>
              <a:gd name="T101" fmla="*/ 601 h 1490"/>
              <a:gd name="T102" fmla="*/ 0 w 854"/>
              <a:gd name="T103" fmla="*/ 618 h 1490"/>
              <a:gd name="T104" fmla="*/ 0 w 854"/>
              <a:gd name="T105" fmla="*/ 206 h 1490"/>
              <a:gd name="T106" fmla="*/ 174 w 854"/>
              <a:gd name="T107" fmla="*/ 173 h 1490"/>
              <a:gd name="T108" fmla="*/ 329 w 854"/>
              <a:gd name="T109" fmla="*/ 123 h 1490"/>
              <a:gd name="T110" fmla="*/ 465 w 854"/>
              <a:gd name="T111" fmla="*/ 63 h 1490"/>
              <a:gd name="T112" fmla="*/ 578 w 854"/>
              <a:gd name="T113" fmla="*/ 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4" h="1490">
                <a:moveTo>
                  <a:pt x="578" y="0"/>
                </a:moveTo>
                <a:cubicBezTo>
                  <a:pt x="585" y="632"/>
                  <a:pt x="585" y="632"/>
                  <a:pt x="585" y="632"/>
                </a:cubicBezTo>
                <a:cubicBezTo>
                  <a:pt x="585" y="645"/>
                  <a:pt x="585" y="645"/>
                  <a:pt x="585" y="645"/>
                </a:cubicBezTo>
                <a:cubicBezTo>
                  <a:pt x="586" y="660"/>
                  <a:pt x="586" y="660"/>
                  <a:pt x="586" y="660"/>
                </a:cubicBezTo>
                <a:cubicBezTo>
                  <a:pt x="587" y="658"/>
                  <a:pt x="588" y="656"/>
                  <a:pt x="589" y="654"/>
                </a:cubicBezTo>
                <a:cubicBezTo>
                  <a:pt x="591" y="652"/>
                  <a:pt x="592" y="650"/>
                  <a:pt x="593" y="649"/>
                </a:cubicBezTo>
                <a:cubicBezTo>
                  <a:pt x="595" y="647"/>
                  <a:pt x="596" y="645"/>
                  <a:pt x="597" y="643"/>
                </a:cubicBezTo>
                <a:cubicBezTo>
                  <a:pt x="599" y="642"/>
                  <a:pt x="600" y="640"/>
                  <a:pt x="602" y="638"/>
                </a:cubicBezTo>
                <a:cubicBezTo>
                  <a:pt x="608" y="631"/>
                  <a:pt x="616" y="625"/>
                  <a:pt x="623" y="619"/>
                </a:cubicBezTo>
                <a:cubicBezTo>
                  <a:pt x="631" y="614"/>
                  <a:pt x="640" y="609"/>
                  <a:pt x="649" y="605"/>
                </a:cubicBezTo>
                <a:cubicBezTo>
                  <a:pt x="657" y="601"/>
                  <a:pt x="667" y="598"/>
                  <a:pt x="676" y="596"/>
                </a:cubicBezTo>
                <a:cubicBezTo>
                  <a:pt x="686" y="594"/>
                  <a:pt x="696" y="592"/>
                  <a:pt x="707" y="592"/>
                </a:cubicBezTo>
                <a:cubicBezTo>
                  <a:pt x="727" y="592"/>
                  <a:pt x="746" y="596"/>
                  <a:pt x="763" y="603"/>
                </a:cubicBezTo>
                <a:cubicBezTo>
                  <a:pt x="780" y="611"/>
                  <a:pt x="796" y="621"/>
                  <a:pt x="809" y="634"/>
                </a:cubicBezTo>
                <a:cubicBezTo>
                  <a:pt x="823" y="647"/>
                  <a:pt x="833" y="662"/>
                  <a:pt x="841" y="680"/>
                </a:cubicBezTo>
                <a:cubicBezTo>
                  <a:pt x="849" y="697"/>
                  <a:pt x="853" y="716"/>
                  <a:pt x="853" y="735"/>
                </a:cubicBezTo>
                <a:cubicBezTo>
                  <a:pt x="854" y="755"/>
                  <a:pt x="850" y="774"/>
                  <a:pt x="843" y="791"/>
                </a:cubicBezTo>
                <a:cubicBezTo>
                  <a:pt x="836" y="809"/>
                  <a:pt x="825" y="824"/>
                  <a:pt x="812" y="837"/>
                </a:cubicBezTo>
                <a:cubicBezTo>
                  <a:pt x="799" y="850"/>
                  <a:pt x="784" y="861"/>
                  <a:pt x="767" y="868"/>
                </a:cubicBezTo>
                <a:cubicBezTo>
                  <a:pt x="749" y="876"/>
                  <a:pt x="730" y="880"/>
                  <a:pt x="710" y="880"/>
                </a:cubicBezTo>
                <a:cubicBezTo>
                  <a:pt x="700" y="880"/>
                  <a:pt x="690" y="879"/>
                  <a:pt x="680" y="877"/>
                </a:cubicBezTo>
                <a:cubicBezTo>
                  <a:pt x="670" y="875"/>
                  <a:pt x="661" y="872"/>
                  <a:pt x="652" y="868"/>
                </a:cubicBezTo>
                <a:cubicBezTo>
                  <a:pt x="643" y="864"/>
                  <a:pt x="634" y="859"/>
                  <a:pt x="626" y="853"/>
                </a:cubicBezTo>
                <a:cubicBezTo>
                  <a:pt x="618" y="848"/>
                  <a:pt x="611" y="841"/>
                  <a:pt x="604" y="834"/>
                </a:cubicBezTo>
                <a:cubicBezTo>
                  <a:pt x="603" y="832"/>
                  <a:pt x="601" y="831"/>
                  <a:pt x="600" y="829"/>
                </a:cubicBezTo>
                <a:cubicBezTo>
                  <a:pt x="598" y="827"/>
                  <a:pt x="597" y="826"/>
                  <a:pt x="595" y="824"/>
                </a:cubicBezTo>
                <a:cubicBezTo>
                  <a:pt x="594" y="822"/>
                  <a:pt x="592" y="820"/>
                  <a:pt x="591" y="818"/>
                </a:cubicBezTo>
                <a:cubicBezTo>
                  <a:pt x="590" y="816"/>
                  <a:pt x="588" y="815"/>
                  <a:pt x="587" y="813"/>
                </a:cubicBezTo>
                <a:cubicBezTo>
                  <a:pt x="587" y="827"/>
                  <a:pt x="587" y="827"/>
                  <a:pt x="587" y="827"/>
                </a:cubicBezTo>
                <a:cubicBezTo>
                  <a:pt x="587" y="841"/>
                  <a:pt x="587" y="841"/>
                  <a:pt x="587" y="841"/>
                </a:cubicBezTo>
                <a:cubicBezTo>
                  <a:pt x="594" y="1490"/>
                  <a:pt x="594" y="1490"/>
                  <a:pt x="594" y="1490"/>
                </a:cubicBezTo>
                <a:cubicBezTo>
                  <a:pt x="542" y="1455"/>
                  <a:pt x="489" y="1424"/>
                  <a:pt x="435" y="1398"/>
                </a:cubicBezTo>
                <a:cubicBezTo>
                  <a:pt x="382" y="1373"/>
                  <a:pt x="329" y="1351"/>
                  <a:pt x="278" y="1333"/>
                </a:cubicBezTo>
                <a:cubicBezTo>
                  <a:pt x="227" y="1315"/>
                  <a:pt x="177" y="1300"/>
                  <a:pt x="130" y="1288"/>
                </a:cubicBezTo>
                <a:cubicBezTo>
                  <a:pt x="84" y="1277"/>
                  <a:pt x="40" y="1268"/>
                  <a:pt x="0" y="1262"/>
                </a:cubicBezTo>
                <a:cubicBezTo>
                  <a:pt x="0" y="859"/>
                  <a:pt x="0" y="859"/>
                  <a:pt x="0" y="859"/>
                </a:cubicBezTo>
                <a:cubicBezTo>
                  <a:pt x="7" y="865"/>
                  <a:pt x="15" y="870"/>
                  <a:pt x="23" y="875"/>
                </a:cubicBezTo>
                <a:cubicBezTo>
                  <a:pt x="31" y="880"/>
                  <a:pt x="39" y="884"/>
                  <a:pt x="48" y="888"/>
                </a:cubicBezTo>
                <a:cubicBezTo>
                  <a:pt x="57" y="891"/>
                  <a:pt x="67" y="893"/>
                  <a:pt x="76" y="895"/>
                </a:cubicBezTo>
                <a:cubicBezTo>
                  <a:pt x="86" y="897"/>
                  <a:pt x="96" y="898"/>
                  <a:pt x="106" y="898"/>
                </a:cubicBezTo>
                <a:cubicBezTo>
                  <a:pt x="128" y="898"/>
                  <a:pt x="149" y="893"/>
                  <a:pt x="168" y="885"/>
                </a:cubicBezTo>
                <a:cubicBezTo>
                  <a:pt x="188" y="877"/>
                  <a:pt x="205" y="865"/>
                  <a:pt x="219" y="851"/>
                </a:cubicBezTo>
                <a:cubicBezTo>
                  <a:pt x="234" y="836"/>
                  <a:pt x="246" y="819"/>
                  <a:pt x="254" y="799"/>
                </a:cubicBezTo>
                <a:cubicBezTo>
                  <a:pt x="262" y="780"/>
                  <a:pt x="266" y="759"/>
                  <a:pt x="266" y="737"/>
                </a:cubicBezTo>
                <a:cubicBezTo>
                  <a:pt x="266" y="715"/>
                  <a:pt x="261" y="694"/>
                  <a:pt x="253" y="675"/>
                </a:cubicBezTo>
                <a:cubicBezTo>
                  <a:pt x="245" y="656"/>
                  <a:pt x="233" y="639"/>
                  <a:pt x="218" y="624"/>
                </a:cubicBezTo>
                <a:cubicBezTo>
                  <a:pt x="204" y="610"/>
                  <a:pt x="186" y="598"/>
                  <a:pt x="167" y="590"/>
                </a:cubicBezTo>
                <a:cubicBezTo>
                  <a:pt x="148" y="582"/>
                  <a:pt x="127" y="578"/>
                  <a:pt x="105" y="578"/>
                </a:cubicBezTo>
                <a:cubicBezTo>
                  <a:pt x="95" y="578"/>
                  <a:pt x="85" y="579"/>
                  <a:pt x="75" y="581"/>
                </a:cubicBezTo>
                <a:cubicBezTo>
                  <a:pt x="66" y="583"/>
                  <a:pt x="57" y="585"/>
                  <a:pt x="48" y="589"/>
                </a:cubicBezTo>
                <a:cubicBezTo>
                  <a:pt x="39" y="592"/>
                  <a:pt x="31" y="596"/>
                  <a:pt x="23" y="601"/>
                </a:cubicBezTo>
                <a:cubicBezTo>
                  <a:pt x="15" y="606"/>
                  <a:pt x="7" y="611"/>
                  <a:pt x="0" y="618"/>
                </a:cubicBezTo>
                <a:cubicBezTo>
                  <a:pt x="0" y="206"/>
                  <a:pt x="0" y="206"/>
                  <a:pt x="0" y="206"/>
                </a:cubicBezTo>
                <a:cubicBezTo>
                  <a:pt x="61" y="199"/>
                  <a:pt x="119" y="187"/>
                  <a:pt x="174" y="173"/>
                </a:cubicBezTo>
                <a:cubicBezTo>
                  <a:pt x="229" y="158"/>
                  <a:pt x="281" y="141"/>
                  <a:pt x="329" y="123"/>
                </a:cubicBezTo>
                <a:cubicBezTo>
                  <a:pt x="378" y="104"/>
                  <a:pt x="423" y="84"/>
                  <a:pt x="465" y="63"/>
                </a:cubicBezTo>
                <a:cubicBezTo>
                  <a:pt x="506" y="42"/>
                  <a:pt x="544" y="21"/>
                  <a:pt x="578"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0" name="Freeform 65"/>
          <p:cNvSpPr/>
          <p:nvPr/>
        </p:nvSpPr>
        <p:spPr bwMode="auto">
          <a:xfrm>
            <a:off x="2489832" y="2887232"/>
            <a:ext cx="1199797" cy="2092121"/>
          </a:xfrm>
          <a:custGeom>
            <a:avLst/>
            <a:gdLst>
              <a:gd name="T0" fmla="*/ 570 w 829"/>
              <a:gd name="T1" fmla="*/ 1445 h 1445"/>
              <a:gd name="T2" fmla="*/ 429 w 829"/>
              <a:gd name="T3" fmla="*/ 1365 h 1445"/>
              <a:gd name="T4" fmla="*/ 270 w 829"/>
              <a:gd name="T5" fmla="*/ 1299 h 1445"/>
              <a:gd name="T6" fmla="*/ 121 w 829"/>
              <a:gd name="T7" fmla="*/ 1255 h 1445"/>
              <a:gd name="T8" fmla="*/ 1 w 829"/>
              <a:gd name="T9" fmla="*/ 1229 h 1445"/>
              <a:gd name="T10" fmla="*/ 0 w 829"/>
              <a:gd name="T11" fmla="*/ 861 h 1445"/>
              <a:gd name="T12" fmla="*/ 5 w 829"/>
              <a:gd name="T13" fmla="*/ 864 h 1445"/>
              <a:gd name="T14" fmla="*/ 32 w 829"/>
              <a:gd name="T15" fmla="*/ 877 h 1445"/>
              <a:gd name="T16" fmla="*/ 62 w 829"/>
              <a:gd name="T17" fmla="*/ 885 h 1445"/>
              <a:gd name="T18" fmla="*/ 93 w 829"/>
              <a:gd name="T19" fmla="*/ 888 h 1445"/>
              <a:gd name="T20" fmla="*/ 161 w 829"/>
              <a:gd name="T21" fmla="*/ 874 h 1445"/>
              <a:gd name="T22" fmla="*/ 216 w 829"/>
              <a:gd name="T23" fmla="*/ 837 h 1445"/>
              <a:gd name="T24" fmla="*/ 253 w 829"/>
              <a:gd name="T25" fmla="*/ 782 h 1445"/>
              <a:gd name="T26" fmla="*/ 266 w 829"/>
              <a:gd name="T27" fmla="*/ 715 h 1445"/>
              <a:gd name="T28" fmla="*/ 252 w 829"/>
              <a:gd name="T29" fmla="*/ 648 h 1445"/>
              <a:gd name="T30" fmla="*/ 215 w 829"/>
              <a:gd name="T31" fmla="*/ 594 h 1445"/>
              <a:gd name="T32" fmla="*/ 160 w 829"/>
              <a:gd name="T33" fmla="*/ 557 h 1445"/>
              <a:gd name="T34" fmla="*/ 93 w 829"/>
              <a:gd name="T35" fmla="*/ 544 h 1445"/>
              <a:gd name="T36" fmla="*/ 61 w 829"/>
              <a:gd name="T37" fmla="*/ 547 h 1445"/>
              <a:gd name="T38" fmla="*/ 31 w 829"/>
              <a:gd name="T39" fmla="*/ 555 h 1445"/>
              <a:gd name="T40" fmla="*/ 4 w 829"/>
              <a:gd name="T41" fmla="*/ 569 h 1445"/>
              <a:gd name="T42" fmla="*/ 0 w 829"/>
              <a:gd name="T43" fmla="*/ 571 h 1445"/>
              <a:gd name="T44" fmla="*/ 0 w 829"/>
              <a:gd name="T45" fmla="*/ 195 h 1445"/>
              <a:gd name="T46" fmla="*/ 165 w 829"/>
              <a:gd name="T47" fmla="*/ 162 h 1445"/>
              <a:gd name="T48" fmla="*/ 322 w 829"/>
              <a:gd name="T49" fmla="*/ 112 h 1445"/>
              <a:gd name="T50" fmla="*/ 458 w 829"/>
              <a:gd name="T51" fmla="*/ 52 h 1445"/>
              <a:gd name="T52" fmla="*/ 554 w 829"/>
              <a:gd name="T53" fmla="*/ 0 h 1445"/>
              <a:gd name="T54" fmla="*/ 562 w 829"/>
              <a:gd name="T55" fmla="*/ 680 h 1445"/>
              <a:gd name="T56" fmla="*/ 584 w 829"/>
              <a:gd name="T57" fmla="*/ 644 h 1445"/>
              <a:gd name="T58" fmla="*/ 587 w 829"/>
              <a:gd name="T59" fmla="*/ 639 h 1445"/>
              <a:gd name="T60" fmla="*/ 591 w 829"/>
              <a:gd name="T61" fmla="*/ 634 h 1445"/>
              <a:gd name="T62" fmla="*/ 595 w 829"/>
              <a:gd name="T63" fmla="*/ 629 h 1445"/>
              <a:gd name="T64" fmla="*/ 599 w 829"/>
              <a:gd name="T65" fmla="*/ 625 h 1445"/>
              <a:gd name="T66" fmla="*/ 619 w 829"/>
              <a:gd name="T67" fmla="*/ 607 h 1445"/>
              <a:gd name="T68" fmla="*/ 642 w 829"/>
              <a:gd name="T69" fmla="*/ 594 h 1445"/>
              <a:gd name="T70" fmla="*/ 667 w 829"/>
              <a:gd name="T71" fmla="*/ 586 h 1445"/>
              <a:gd name="T72" fmla="*/ 695 w 829"/>
              <a:gd name="T73" fmla="*/ 583 h 1445"/>
              <a:gd name="T74" fmla="*/ 746 w 829"/>
              <a:gd name="T75" fmla="*/ 593 h 1445"/>
              <a:gd name="T76" fmla="*/ 789 w 829"/>
              <a:gd name="T77" fmla="*/ 621 h 1445"/>
              <a:gd name="T78" fmla="*/ 818 w 829"/>
              <a:gd name="T79" fmla="*/ 663 h 1445"/>
              <a:gd name="T80" fmla="*/ 829 w 829"/>
              <a:gd name="T81" fmla="*/ 714 h 1445"/>
              <a:gd name="T82" fmla="*/ 819 w 829"/>
              <a:gd name="T83" fmla="*/ 765 h 1445"/>
              <a:gd name="T84" fmla="*/ 792 w 829"/>
              <a:gd name="T85" fmla="*/ 807 h 1445"/>
              <a:gd name="T86" fmla="*/ 750 w 829"/>
              <a:gd name="T87" fmla="*/ 835 h 1445"/>
              <a:gd name="T88" fmla="*/ 698 w 829"/>
              <a:gd name="T89" fmla="*/ 846 h 1445"/>
              <a:gd name="T90" fmla="*/ 670 w 829"/>
              <a:gd name="T91" fmla="*/ 843 h 1445"/>
              <a:gd name="T92" fmla="*/ 645 w 829"/>
              <a:gd name="T93" fmla="*/ 834 h 1445"/>
              <a:gd name="T94" fmla="*/ 621 w 829"/>
              <a:gd name="T95" fmla="*/ 821 h 1445"/>
              <a:gd name="T96" fmla="*/ 601 w 829"/>
              <a:gd name="T97" fmla="*/ 804 h 1445"/>
              <a:gd name="T98" fmla="*/ 597 w 829"/>
              <a:gd name="T99" fmla="*/ 799 h 1445"/>
              <a:gd name="T100" fmla="*/ 593 w 829"/>
              <a:gd name="T101" fmla="*/ 794 h 1445"/>
              <a:gd name="T102" fmla="*/ 589 w 829"/>
              <a:gd name="T103" fmla="*/ 789 h 1445"/>
              <a:gd name="T104" fmla="*/ 585 w 829"/>
              <a:gd name="T105" fmla="*/ 784 h 1445"/>
              <a:gd name="T106" fmla="*/ 563 w 829"/>
              <a:gd name="T107" fmla="*/ 748 h 1445"/>
              <a:gd name="T108" fmla="*/ 570 w 829"/>
              <a:gd name="T109" fmla="*/ 1445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9" h="1445">
                <a:moveTo>
                  <a:pt x="570" y="1445"/>
                </a:moveTo>
                <a:cubicBezTo>
                  <a:pt x="525" y="1416"/>
                  <a:pt x="478" y="1389"/>
                  <a:pt x="429" y="1365"/>
                </a:cubicBezTo>
                <a:cubicBezTo>
                  <a:pt x="378" y="1341"/>
                  <a:pt x="325" y="1319"/>
                  <a:pt x="270" y="1299"/>
                </a:cubicBezTo>
                <a:cubicBezTo>
                  <a:pt x="222" y="1282"/>
                  <a:pt x="172" y="1267"/>
                  <a:pt x="121" y="1255"/>
                </a:cubicBezTo>
                <a:cubicBezTo>
                  <a:pt x="81" y="1245"/>
                  <a:pt x="41" y="1236"/>
                  <a:pt x="1" y="1229"/>
                </a:cubicBezTo>
                <a:cubicBezTo>
                  <a:pt x="0" y="861"/>
                  <a:pt x="0" y="861"/>
                  <a:pt x="0" y="861"/>
                </a:cubicBezTo>
                <a:cubicBezTo>
                  <a:pt x="2" y="862"/>
                  <a:pt x="3" y="863"/>
                  <a:pt x="5" y="864"/>
                </a:cubicBezTo>
                <a:cubicBezTo>
                  <a:pt x="13" y="869"/>
                  <a:pt x="23" y="873"/>
                  <a:pt x="32" y="877"/>
                </a:cubicBezTo>
                <a:cubicBezTo>
                  <a:pt x="42" y="881"/>
                  <a:pt x="52" y="883"/>
                  <a:pt x="62" y="885"/>
                </a:cubicBezTo>
                <a:cubicBezTo>
                  <a:pt x="72" y="887"/>
                  <a:pt x="83" y="888"/>
                  <a:pt x="93" y="888"/>
                </a:cubicBezTo>
                <a:cubicBezTo>
                  <a:pt x="117" y="888"/>
                  <a:pt x="140" y="883"/>
                  <a:pt x="161" y="874"/>
                </a:cubicBezTo>
                <a:cubicBezTo>
                  <a:pt x="182" y="866"/>
                  <a:pt x="200" y="853"/>
                  <a:pt x="216" y="837"/>
                </a:cubicBezTo>
                <a:cubicBezTo>
                  <a:pt x="232" y="821"/>
                  <a:pt x="244" y="803"/>
                  <a:pt x="253" y="782"/>
                </a:cubicBezTo>
                <a:cubicBezTo>
                  <a:pt x="262" y="761"/>
                  <a:pt x="267" y="738"/>
                  <a:pt x="266" y="715"/>
                </a:cubicBezTo>
                <a:cubicBezTo>
                  <a:pt x="266" y="692"/>
                  <a:pt x="262" y="669"/>
                  <a:pt x="252" y="648"/>
                </a:cubicBezTo>
                <a:cubicBezTo>
                  <a:pt x="244" y="628"/>
                  <a:pt x="231" y="609"/>
                  <a:pt x="215" y="594"/>
                </a:cubicBezTo>
                <a:cubicBezTo>
                  <a:pt x="199" y="578"/>
                  <a:pt x="181" y="566"/>
                  <a:pt x="160" y="557"/>
                </a:cubicBezTo>
                <a:cubicBezTo>
                  <a:pt x="139" y="548"/>
                  <a:pt x="116" y="544"/>
                  <a:pt x="93" y="544"/>
                </a:cubicBezTo>
                <a:cubicBezTo>
                  <a:pt x="82" y="544"/>
                  <a:pt x="72" y="545"/>
                  <a:pt x="61" y="547"/>
                </a:cubicBezTo>
                <a:cubicBezTo>
                  <a:pt x="51" y="549"/>
                  <a:pt x="41" y="552"/>
                  <a:pt x="31" y="555"/>
                </a:cubicBezTo>
                <a:cubicBezTo>
                  <a:pt x="22" y="559"/>
                  <a:pt x="13" y="563"/>
                  <a:pt x="4" y="569"/>
                </a:cubicBezTo>
                <a:cubicBezTo>
                  <a:pt x="3" y="569"/>
                  <a:pt x="2" y="570"/>
                  <a:pt x="0" y="571"/>
                </a:cubicBezTo>
                <a:cubicBezTo>
                  <a:pt x="0" y="195"/>
                  <a:pt x="0" y="195"/>
                  <a:pt x="0" y="195"/>
                </a:cubicBezTo>
                <a:cubicBezTo>
                  <a:pt x="55" y="188"/>
                  <a:pt x="110" y="177"/>
                  <a:pt x="165" y="162"/>
                </a:cubicBezTo>
                <a:cubicBezTo>
                  <a:pt x="217" y="149"/>
                  <a:pt x="270" y="132"/>
                  <a:pt x="322" y="112"/>
                </a:cubicBezTo>
                <a:cubicBezTo>
                  <a:pt x="368" y="95"/>
                  <a:pt x="413" y="74"/>
                  <a:pt x="458" y="52"/>
                </a:cubicBezTo>
                <a:cubicBezTo>
                  <a:pt x="491" y="36"/>
                  <a:pt x="523" y="18"/>
                  <a:pt x="554" y="0"/>
                </a:cubicBezTo>
                <a:cubicBezTo>
                  <a:pt x="562" y="680"/>
                  <a:pt x="562" y="680"/>
                  <a:pt x="562" y="680"/>
                </a:cubicBezTo>
                <a:cubicBezTo>
                  <a:pt x="584" y="644"/>
                  <a:pt x="584" y="644"/>
                  <a:pt x="584" y="644"/>
                </a:cubicBezTo>
                <a:cubicBezTo>
                  <a:pt x="585" y="643"/>
                  <a:pt x="586" y="641"/>
                  <a:pt x="587" y="639"/>
                </a:cubicBezTo>
                <a:cubicBezTo>
                  <a:pt x="588" y="637"/>
                  <a:pt x="590" y="636"/>
                  <a:pt x="591" y="634"/>
                </a:cubicBezTo>
                <a:cubicBezTo>
                  <a:pt x="592" y="633"/>
                  <a:pt x="593" y="631"/>
                  <a:pt x="595" y="629"/>
                </a:cubicBezTo>
                <a:cubicBezTo>
                  <a:pt x="596" y="628"/>
                  <a:pt x="598" y="626"/>
                  <a:pt x="599" y="625"/>
                </a:cubicBezTo>
                <a:cubicBezTo>
                  <a:pt x="605" y="618"/>
                  <a:pt x="612" y="612"/>
                  <a:pt x="619" y="607"/>
                </a:cubicBezTo>
                <a:cubicBezTo>
                  <a:pt x="626" y="602"/>
                  <a:pt x="633" y="598"/>
                  <a:pt x="642" y="594"/>
                </a:cubicBezTo>
                <a:cubicBezTo>
                  <a:pt x="650" y="590"/>
                  <a:pt x="658" y="588"/>
                  <a:pt x="667" y="586"/>
                </a:cubicBezTo>
                <a:cubicBezTo>
                  <a:pt x="676" y="584"/>
                  <a:pt x="685" y="583"/>
                  <a:pt x="695" y="583"/>
                </a:cubicBezTo>
                <a:cubicBezTo>
                  <a:pt x="713" y="583"/>
                  <a:pt x="730" y="586"/>
                  <a:pt x="746" y="593"/>
                </a:cubicBezTo>
                <a:cubicBezTo>
                  <a:pt x="762" y="599"/>
                  <a:pt x="776" y="609"/>
                  <a:pt x="789" y="621"/>
                </a:cubicBezTo>
                <a:cubicBezTo>
                  <a:pt x="801" y="633"/>
                  <a:pt x="811" y="647"/>
                  <a:pt x="818" y="663"/>
                </a:cubicBezTo>
                <a:cubicBezTo>
                  <a:pt x="825" y="679"/>
                  <a:pt x="829" y="696"/>
                  <a:pt x="829" y="714"/>
                </a:cubicBezTo>
                <a:cubicBezTo>
                  <a:pt x="829" y="731"/>
                  <a:pt x="826" y="748"/>
                  <a:pt x="819" y="765"/>
                </a:cubicBezTo>
                <a:cubicBezTo>
                  <a:pt x="813" y="780"/>
                  <a:pt x="804" y="794"/>
                  <a:pt x="792" y="807"/>
                </a:cubicBezTo>
                <a:cubicBezTo>
                  <a:pt x="780" y="819"/>
                  <a:pt x="766" y="828"/>
                  <a:pt x="750" y="835"/>
                </a:cubicBezTo>
                <a:cubicBezTo>
                  <a:pt x="734" y="842"/>
                  <a:pt x="716" y="846"/>
                  <a:pt x="698" y="846"/>
                </a:cubicBezTo>
                <a:cubicBezTo>
                  <a:pt x="689" y="846"/>
                  <a:pt x="679" y="845"/>
                  <a:pt x="670" y="843"/>
                </a:cubicBezTo>
                <a:cubicBezTo>
                  <a:pt x="662" y="841"/>
                  <a:pt x="653" y="838"/>
                  <a:pt x="645" y="834"/>
                </a:cubicBezTo>
                <a:cubicBezTo>
                  <a:pt x="636" y="831"/>
                  <a:pt x="628" y="826"/>
                  <a:pt x="621" y="821"/>
                </a:cubicBezTo>
                <a:cubicBezTo>
                  <a:pt x="614" y="816"/>
                  <a:pt x="607" y="810"/>
                  <a:pt x="601" y="804"/>
                </a:cubicBezTo>
                <a:cubicBezTo>
                  <a:pt x="600" y="802"/>
                  <a:pt x="598" y="801"/>
                  <a:pt x="597" y="799"/>
                </a:cubicBezTo>
                <a:cubicBezTo>
                  <a:pt x="595" y="797"/>
                  <a:pt x="594" y="796"/>
                  <a:pt x="593" y="794"/>
                </a:cubicBezTo>
                <a:cubicBezTo>
                  <a:pt x="591" y="793"/>
                  <a:pt x="590" y="791"/>
                  <a:pt x="589" y="789"/>
                </a:cubicBezTo>
                <a:cubicBezTo>
                  <a:pt x="588" y="788"/>
                  <a:pt x="587" y="786"/>
                  <a:pt x="585" y="784"/>
                </a:cubicBezTo>
                <a:cubicBezTo>
                  <a:pt x="563" y="748"/>
                  <a:pt x="563" y="748"/>
                  <a:pt x="563" y="748"/>
                </a:cubicBezTo>
                <a:lnTo>
                  <a:pt x="570" y="1445"/>
                </a:lnTo>
                <a:close/>
              </a:path>
            </a:pathLst>
          </a:custGeom>
          <a:solidFill>
            <a:srgbClr val="47505B"/>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66"/>
          <p:cNvSpPr/>
          <p:nvPr/>
        </p:nvSpPr>
        <p:spPr bwMode="auto">
          <a:xfrm>
            <a:off x="866114" y="3181620"/>
            <a:ext cx="1097742" cy="2289688"/>
          </a:xfrm>
          <a:custGeom>
            <a:avLst/>
            <a:gdLst>
              <a:gd name="T0" fmla="*/ 500 w 758"/>
              <a:gd name="T1" fmla="*/ 0 h 1581"/>
              <a:gd name="T2" fmla="*/ 496 w 758"/>
              <a:gd name="T3" fmla="*/ 407 h 1581"/>
              <a:gd name="T4" fmla="*/ 496 w 758"/>
              <a:gd name="T5" fmla="*/ 420 h 1581"/>
              <a:gd name="T6" fmla="*/ 496 w 758"/>
              <a:gd name="T7" fmla="*/ 433 h 1581"/>
              <a:gd name="T8" fmla="*/ 499 w 758"/>
              <a:gd name="T9" fmla="*/ 428 h 1581"/>
              <a:gd name="T10" fmla="*/ 504 w 758"/>
              <a:gd name="T11" fmla="*/ 423 h 1581"/>
              <a:gd name="T12" fmla="*/ 508 w 758"/>
              <a:gd name="T13" fmla="*/ 418 h 1581"/>
              <a:gd name="T14" fmla="*/ 512 w 758"/>
              <a:gd name="T15" fmla="*/ 413 h 1581"/>
              <a:gd name="T16" fmla="*/ 534 w 758"/>
              <a:gd name="T17" fmla="*/ 396 h 1581"/>
              <a:gd name="T18" fmla="*/ 558 w 758"/>
              <a:gd name="T19" fmla="*/ 382 h 1581"/>
              <a:gd name="T20" fmla="*/ 586 w 758"/>
              <a:gd name="T21" fmla="*/ 373 h 1581"/>
              <a:gd name="T22" fmla="*/ 615 w 758"/>
              <a:gd name="T23" fmla="*/ 370 h 1581"/>
              <a:gd name="T24" fmla="*/ 671 w 758"/>
              <a:gd name="T25" fmla="*/ 381 h 1581"/>
              <a:gd name="T26" fmla="*/ 716 w 758"/>
              <a:gd name="T27" fmla="*/ 412 h 1581"/>
              <a:gd name="T28" fmla="*/ 747 w 758"/>
              <a:gd name="T29" fmla="*/ 457 h 1581"/>
              <a:gd name="T30" fmla="*/ 758 w 758"/>
              <a:gd name="T31" fmla="*/ 513 h 1581"/>
              <a:gd name="T32" fmla="*/ 746 w 758"/>
              <a:gd name="T33" fmla="*/ 569 h 1581"/>
              <a:gd name="T34" fmla="*/ 715 w 758"/>
              <a:gd name="T35" fmla="*/ 614 h 1581"/>
              <a:gd name="T36" fmla="*/ 669 w 758"/>
              <a:gd name="T37" fmla="*/ 645 h 1581"/>
              <a:gd name="T38" fmla="*/ 613 w 758"/>
              <a:gd name="T39" fmla="*/ 657 h 1581"/>
              <a:gd name="T40" fmla="*/ 583 w 758"/>
              <a:gd name="T41" fmla="*/ 654 h 1581"/>
              <a:gd name="T42" fmla="*/ 556 w 758"/>
              <a:gd name="T43" fmla="*/ 645 h 1581"/>
              <a:gd name="T44" fmla="*/ 532 w 758"/>
              <a:gd name="T45" fmla="*/ 632 h 1581"/>
              <a:gd name="T46" fmla="*/ 510 w 758"/>
              <a:gd name="T47" fmla="*/ 614 h 1581"/>
              <a:gd name="T48" fmla="*/ 506 w 758"/>
              <a:gd name="T49" fmla="*/ 609 h 1581"/>
              <a:gd name="T50" fmla="*/ 502 w 758"/>
              <a:gd name="T51" fmla="*/ 604 h 1581"/>
              <a:gd name="T52" fmla="*/ 498 w 758"/>
              <a:gd name="T53" fmla="*/ 599 h 1581"/>
              <a:gd name="T54" fmla="*/ 494 w 758"/>
              <a:gd name="T55" fmla="*/ 594 h 1581"/>
              <a:gd name="T56" fmla="*/ 494 w 758"/>
              <a:gd name="T57" fmla="*/ 608 h 1581"/>
              <a:gd name="T58" fmla="*/ 494 w 758"/>
              <a:gd name="T59" fmla="*/ 620 h 1581"/>
              <a:gd name="T60" fmla="*/ 485 w 758"/>
              <a:gd name="T61" fmla="*/ 1581 h 1581"/>
              <a:gd name="T62" fmla="*/ 453 w 758"/>
              <a:gd name="T63" fmla="*/ 1503 h 1581"/>
              <a:gd name="T64" fmla="*/ 432 w 758"/>
              <a:gd name="T65" fmla="*/ 1417 h 1581"/>
              <a:gd name="T66" fmla="*/ 420 w 758"/>
              <a:gd name="T67" fmla="*/ 1344 h 1581"/>
              <a:gd name="T68" fmla="*/ 415 w 758"/>
              <a:gd name="T69" fmla="*/ 1303 h 1581"/>
              <a:gd name="T70" fmla="*/ 415 w 758"/>
              <a:gd name="T71" fmla="*/ 1302 h 1581"/>
              <a:gd name="T72" fmla="*/ 414 w 758"/>
              <a:gd name="T73" fmla="*/ 1300 h 1581"/>
              <a:gd name="T74" fmla="*/ 414 w 758"/>
              <a:gd name="T75" fmla="*/ 1299 h 1581"/>
              <a:gd name="T76" fmla="*/ 414 w 758"/>
              <a:gd name="T77" fmla="*/ 1298 h 1581"/>
              <a:gd name="T78" fmla="*/ 405 w 758"/>
              <a:gd name="T79" fmla="*/ 1245 h 1581"/>
              <a:gd name="T80" fmla="*/ 396 w 758"/>
              <a:gd name="T81" fmla="*/ 1185 h 1581"/>
              <a:gd name="T82" fmla="*/ 384 w 758"/>
              <a:gd name="T83" fmla="*/ 1122 h 1581"/>
              <a:gd name="T84" fmla="*/ 367 w 758"/>
              <a:gd name="T85" fmla="*/ 1063 h 1581"/>
              <a:gd name="T86" fmla="*/ 338 w 758"/>
              <a:gd name="T87" fmla="*/ 1026 h 1581"/>
              <a:gd name="T88" fmla="*/ 288 w 758"/>
              <a:gd name="T89" fmla="*/ 986 h 1581"/>
              <a:gd name="T90" fmla="*/ 235 w 758"/>
              <a:gd name="T91" fmla="*/ 949 h 1581"/>
              <a:gd name="T92" fmla="*/ 194 w 758"/>
              <a:gd name="T93" fmla="*/ 923 h 1581"/>
              <a:gd name="T94" fmla="*/ 79 w 758"/>
              <a:gd name="T95" fmla="*/ 838 h 1581"/>
              <a:gd name="T96" fmla="*/ 21 w 758"/>
              <a:gd name="T97" fmla="*/ 748 h 1581"/>
              <a:gd name="T98" fmla="*/ 2 w 758"/>
              <a:gd name="T99" fmla="*/ 614 h 1581"/>
              <a:gd name="T100" fmla="*/ 3 w 758"/>
              <a:gd name="T101" fmla="*/ 392 h 1581"/>
              <a:gd name="T102" fmla="*/ 79 w 758"/>
              <a:gd name="T103" fmla="*/ 170 h 1581"/>
              <a:gd name="T104" fmla="*/ 241 w 758"/>
              <a:gd name="T105" fmla="*/ 54 h 1581"/>
              <a:gd name="T106" fmla="*/ 405 w 758"/>
              <a:gd name="T107" fmla="*/ 9 h 1581"/>
              <a:gd name="T108" fmla="*/ 491 w 758"/>
              <a:gd name="T109" fmla="*/ 1 h 1581"/>
              <a:gd name="T110" fmla="*/ 491 w 758"/>
              <a:gd name="T111" fmla="*/ 1 h 1581"/>
              <a:gd name="T112" fmla="*/ 493 w 758"/>
              <a:gd name="T113" fmla="*/ 1 h 1581"/>
              <a:gd name="T114" fmla="*/ 496 w 758"/>
              <a:gd name="T115" fmla="*/ 0 h 1581"/>
              <a:gd name="T116" fmla="*/ 500 w 758"/>
              <a:gd name="T117" fmla="*/ 0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8" h="1581">
                <a:moveTo>
                  <a:pt x="500" y="0"/>
                </a:moveTo>
                <a:cubicBezTo>
                  <a:pt x="496" y="407"/>
                  <a:pt x="496" y="407"/>
                  <a:pt x="496" y="407"/>
                </a:cubicBezTo>
                <a:cubicBezTo>
                  <a:pt x="496" y="420"/>
                  <a:pt x="496" y="420"/>
                  <a:pt x="496" y="420"/>
                </a:cubicBezTo>
                <a:cubicBezTo>
                  <a:pt x="496" y="433"/>
                  <a:pt x="496" y="433"/>
                  <a:pt x="496" y="433"/>
                </a:cubicBezTo>
                <a:cubicBezTo>
                  <a:pt x="497" y="432"/>
                  <a:pt x="498" y="430"/>
                  <a:pt x="499" y="428"/>
                </a:cubicBezTo>
                <a:cubicBezTo>
                  <a:pt x="501" y="426"/>
                  <a:pt x="502" y="425"/>
                  <a:pt x="504" y="423"/>
                </a:cubicBezTo>
                <a:cubicBezTo>
                  <a:pt x="505" y="421"/>
                  <a:pt x="506" y="420"/>
                  <a:pt x="508" y="418"/>
                </a:cubicBezTo>
                <a:cubicBezTo>
                  <a:pt x="509" y="417"/>
                  <a:pt x="511" y="415"/>
                  <a:pt x="512" y="413"/>
                </a:cubicBezTo>
                <a:cubicBezTo>
                  <a:pt x="519" y="407"/>
                  <a:pt x="526" y="401"/>
                  <a:pt x="534" y="396"/>
                </a:cubicBezTo>
                <a:cubicBezTo>
                  <a:pt x="542" y="390"/>
                  <a:pt x="550" y="386"/>
                  <a:pt x="558" y="382"/>
                </a:cubicBezTo>
                <a:cubicBezTo>
                  <a:pt x="567" y="378"/>
                  <a:pt x="576" y="375"/>
                  <a:pt x="586" y="373"/>
                </a:cubicBezTo>
                <a:cubicBezTo>
                  <a:pt x="595" y="371"/>
                  <a:pt x="605" y="370"/>
                  <a:pt x="615" y="370"/>
                </a:cubicBezTo>
                <a:cubicBezTo>
                  <a:pt x="635" y="370"/>
                  <a:pt x="653" y="374"/>
                  <a:pt x="671" y="381"/>
                </a:cubicBezTo>
                <a:cubicBezTo>
                  <a:pt x="688" y="389"/>
                  <a:pt x="703" y="399"/>
                  <a:pt x="716" y="412"/>
                </a:cubicBezTo>
                <a:cubicBezTo>
                  <a:pt x="729" y="425"/>
                  <a:pt x="739" y="440"/>
                  <a:pt x="747" y="457"/>
                </a:cubicBezTo>
                <a:cubicBezTo>
                  <a:pt x="754" y="474"/>
                  <a:pt x="758" y="493"/>
                  <a:pt x="758" y="513"/>
                </a:cubicBezTo>
                <a:cubicBezTo>
                  <a:pt x="757" y="533"/>
                  <a:pt x="753" y="552"/>
                  <a:pt x="746" y="569"/>
                </a:cubicBezTo>
                <a:cubicBezTo>
                  <a:pt x="739" y="586"/>
                  <a:pt x="728" y="601"/>
                  <a:pt x="715" y="614"/>
                </a:cubicBezTo>
                <a:cubicBezTo>
                  <a:pt x="702" y="627"/>
                  <a:pt x="686" y="638"/>
                  <a:pt x="669" y="645"/>
                </a:cubicBezTo>
                <a:cubicBezTo>
                  <a:pt x="652" y="653"/>
                  <a:pt x="633" y="657"/>
                  <a:pt x="613" y="657"/>
                </a:cubicBezTo>
                <a:cubicBezTo>
                  <a:pt x="603" y="657"/>
                  <a:pt x="593" y="656"/>
                  <a:pt x="583" y="654"/>
                </a:cubicBezTo>
                <a:cubicBezTo>
                  <a:pt x="574" y="652"/>
                  <a:pt x="565" y="649"/>
                  <a:pt x="556" y="645"/>
                </a:cubicBezTo>
                <a:cubicBezTo>
                  <a:pt x="548" y="642"/>
                  <a:pt x="539" y="637"/>
                  <a:pt x="532" y="632"/>
                </a:cubicBezTo>
                <a:cubicBezTo>
                  <a:pt x="524" y="627"/>
                  <a:pt x="517" y="621"/>
                  <a:pt x="510" y="614"/>
                </a:cubicBezTo>
                <a:cubicBezTo>
                  <a:pt x="509" y="612"/>
                  <a:pt x="507" y="611"/>
                  <a:pt x="506" y="609"/>
                </a:cubicBezTo>
                <a:cubicBezTo>
                  <a:pt x="505" y="608"/>
                  <a:pt x="503" y="606"/>
                  <a:pt x="502" y="604"/>
                </a:cubicBezTo>
                <a:cubicBezTo>
                  <a:pt x="500" y="603"/>
                  <a:pt x="499" y="601"/>
                  <a:pt x="498" y="599"/>
                </a:cubicBezTo>
                <a:cubicBezTo>
                  <a:pt x="497" y="598"/>
                  <a:pt x="495" y="596"/>
                  <a:pt x="494" y="594"/>
                </a:cubicBezTo>
                <a:cubicBezTo>
                  <a:pt x="494" y="608"/>
                  <a:pt x="494" y="608"/>
                  <a:pt x="494" y="608"/>
                </a:cubicBezTo>
                <a:cubicBezTo>
                  <a:pt x="494" y="620"/>
                  <a:pt x="494" y="620"/>
                  <a:pt x="494" y="620"/>
                </a:cubicBezTo>
                <a:cubicBezTo>
                  <a:pt x="485" y="1581"/>
                  <a:pt x="485" y="1581"/>
                  <a:pt x="485" y="1581"/>
                </a:cubicBezTo>
                <a:cubicBezTo>
                  <a:pt x="472" y="1558"/>
                  <a:pt x="462" y="1531"/>
                  <a:pt x="453" y="1503"/>
                </a:cubicBezTo>
                <a:cubicBezTo>
                  <a:pt x="445" y="1474"/>
                  <a:pt x="438" y="1445"/>
                  <a:pt x="432" y="1417"/>
                </a:cubicBezTo>
                <a:cubicBezTo>
                  <a:pt x="427" y="1390"/>
                  <a:pt x="423" y="1364"/>
                  <a:pt x="420" y="1344"/>
                </a:cubicBezTo>
                <a:cubicBezTo>
                  <a:pt x="417" y="1324"/>
                  <a:pt x="415" y="1309"/>
                  <a:pt x="415" y="1303"/>
                </a:cubicBezTo>
                <a:cubicBezTo>
                  <a:pt x="415" y="1303"/>
                  <a:pt x="415" y="1302"/>
                  <a:pt x="415" y="1302"/>
                </a:cubicBezTo>
                <a:cubicBezTo>
                  <a:pt x="415" y="1301"/>
                  <a:pt x="415" y="1301"/>
                  <a:pt x="414" y="1300"/>
                </a:cubicBezTo>
                <a:cubicBezTo>
                  <a:pt x="414" y="1300"/>
                  <a:pt x="414" y="1300"/>
                  <a:pt x="414" y="1299"/>
                </a:cubicBezTo>
                <a:cubicBezTo>
                  <a:pt x="414" y="1299"/>
                  <a:pt x="414" y="1298"/>
                  <a:pt x="414" y="1298"/>
                </a:cubicBezTo>
                <a:cubicBezTo>
                  <a:pt x="411" y="1282"/>
                  <a:pt x="408" y="1264"/>
                  <a:pt x="405" y="1245"/>
                </a:cubicBezTo>
                <a:cubicBezTo>
                  <a:pt x="403" y="1226"/>
                  <a:pt x="400" y="1206"/>
                  <a:pt x="396" y="1185"/>
                </a:cubicBezTo>
                <a:cubicBezTo>
                  <a:pt x="393" y="1164"/>
                  <a:pt x="389" y="1143"/>
                  <a:pt x="384" y="1122"/>
                </a:cubicBezTo>
                <a:cubicBezTo>
                  <a:pt x="380" y="1102"/>
                  <a:pt x="374" y="1081"/>
                  <a:pt x="367" y="1063"/>
                </a:cubicBezTo>
                <a:cubicBezTo>
                  <a:pt x="363" y="1052"/>
                  <a:pt x="352" y="1040"/>
                  <a:pt x="338" y="1026"/>
                </a:cubicBezTo>
                <a:cubicBezTo>
                  <a:pt x="324" y="1013"/>
                  <a:pt x="307" y="999"/>
                  <a:pt x="288" y="986"/>
                </a:cubicBezTo>
                <a:cubicBezTo>
                  <a:pt x="270" y="973"/>
                  <a:pt x="251" y="960"/>
                  <a:pt x="235" y="949"/>
                </a:cubicBezTo>
                <a:cubicBezTo>
                  <a:pt x="218" y="938"/>
                  <a:pt x="204" y="929"/>
                  <a:pt x="194" y="923"/>
                </a:cubicBezTo>
                <a:cubicBezTo>
                  <a:pt x="144" y="891"/>
                  <a:pt x="107" y="864"/>
                  <a:pt x="79" y="838"/>
                </a:cubicBezTo>
                <a:cubicBezTo>
                  <a:pt x="51" y="811"/>
                  <a:pt x="33" y="784"/>
                  <a:pt x="21" y="748"/>
                </a:cubicBezTo>
                <a:cubicBezTo>
                  <a:pt x="9" y="714"/>
                  <a:pt x="4" y="671"/>
                  <a:pt x="2" y="614"/>
                </a:cubicBezTo>
                <a:cubicBezTo>
                  <a:pt x="0" y="557"/>
                  <a:pt x="2" y="485"/>
                  <a:pt x="3" y="392"/>
                </a:cubicBezTo>
                <a:cubicBezTo>
                  <a:pt x="5" y="297"/>
                  <a:pt x="35" y="225"/>
                  <a:pt x="79" y="170"/>
                </a:cubicBezTo>
                <a:cubicBezTo>
                  <a:pt x="123" y="116"/>
                  <a:pt x="182" y="79"/>
                  <a:pt x="241" y="54"/>
                </a:cubicBezTo>
                <a:cubicBezTo>
                  <a:pt x="300" y="29"/>
                  <a:pt x="359" y="16"/>
                  <a:pt x="405" y="9"/>
                </a:cubicBezTo>
                <a:cubicBezTo>
                  <a:pt x="452" y="2"/>
                  <a:pt x="485" y="1"/>
                  <a:pt x="491" y="1"/>
                </a:cubicBezTo>
                <a:cubicBezTo>
                  <a:pt x="491" y="1"/>
                  <a:pt x="491" y="1"/>
                  <a:pt x="491" y="1"/>
                </a:cubicBezTo>
                <a:cubicBezTo>
                  <a:pt x="492" y="1"/>
                  <a:pt x="492" y="1"/>
                  <a:pt x="493" y="1"/>
                </a:cubicBezTo>
                <a:cubicBezTo>
                  <a:pt x="494" y="1"/>
                  <a:pt x="495" y="1"/>
                  <a:pt x="496" y="0"/>
                </a:cubicBezTo>
                <a:cubicBezTo>
                  <a:pt x="497" y="0"/>
                  <a:pt x="498" y="0"/>
                  <a:pt x="500"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2" name="Freeform 67"/>
          <p:cNvSpPr/>
          <p:nvPr/>
        </p:nvSpPr>
        <p:spPr bwMode="auto">
          <a:xfrm>
            <a:off x="884432" y="3201247"/>
            <a:ext cx="1059798" cy="2186325"/>
          </a:xfrm>
          <a:custGeom>
            <a:avLst/>
            <a:gdLst>
              <a:gd name="T0" fmla="*/ 461 w 733"/>
              <a:gd name="T1" fmla="*/ 1510 h 1510"/>
              <a:gd name="T2" fmla="*/ 453 w 733"/>
              <a:gd name="T3" fmla="*/ 1486 h 1510"/>
              <a:gd name="T4" fmla="*/ 432 w 733"/>
              <a:gd name="T5" fmla="*/ 1402 h 1510"/>
              <a:gd name="T6" fmla="*/ 420 w 733"/>
              <a:gd name="T7" fmla="*/ 1329 h 1510"/>
              <a:gd name="T8" fmla="*/ 415 w 733"/>
              <a:gd name="T9" fmla="*/ 1289 h 1510"/>
              <a:gd name="T10" fmla="*/ 414 w 733"/>
              <a:gd name="T11" fmla="*/ 1283 h 1510"/>
              <a:gd name="T12" fmla="*/ 405 w 733"/>
              <a:gd name="T13" fmla="*/ 1231 h 1510"/>
              <a:gd name="T14" fmla="*/ 404 w 733"/>
              <a:gd name="T15" fmla="*/ 1217 h 1510"/>
              <a:gd name="T16" fmla="*/ 397 w 733"/>
              <a:gd name="T17" fmla="*/ 1170 h 1510"/>
              <a:gd name="T18" fmla="*/ 384 w 733"/>
              <a:gd name="T19" fmla="*/ 1107 h 1510"/>
              <a:gd name="T20" fmla="*/ 366 w 733"/>
              <a:gd name="T21" fmla="*/ 1045 h 1510"/>
              <a:gd name="T22" fmla="*/ 335 w 733"/>
              <a:gd name="T23" fmla="*/ 1005 h 1510"/>
              <a:gd name="T24" fmla="*/ 284 w 733"/>
              <a:gd name="T25" fmla="*/ 963 h 1510"/>
              <a:gd name="T26" fmla="*/ 229 w 733"/>
              <a:gd name="T27" fmla="*/ 926 h 1510"/>
              <a:gd name="T28" fmla="*/ 201 w 733"/>
              <a:gd name="T29" fmla="*/ 907 h 1510"/>
              <a:gd name="T30" fmla="*/ 189 w 733"/>
              <a:gd name="T31" fmla="*/ 900 h 1510"/>
              <a:gd name="T32" fmla="*/ 75 w 733"/>
              <a:gd name="T33" fmla="*/ 816 h 1510"/>
              <a:gd name="T34" fmla="*/ 21 w 733"/>
              <a:gd name="T35" fmla="*/ 732 h 1510"/>
              <a:gd name="T36" fmla="*/ 2 w 733"/>
              <a:gd name="T37" fmla="*/ 600 h 1510"/>
              <a:gd name="T38" fmla="*/ 3 w 733"/>
              <a:gd name="T39" fmla="*/ 391 h 1510"/>
              <a:gd name="T40" fmla="*/ 4 w 733"/>
              <a:gd name="T41" fmla="*/ 379 h 1510"/>
              <a:gd name="T42" fmla="*/ 77 w 733"/>
              <a:gd name="T43" fmla="*/ 165 h 1510"/>
              <a:gd name="T44" fmla="*/ 233 w 733"/>
              <a:gd name="T45" fmla="*/ 52 h 1510"/>
              <a:gd name="T46" fmla="*/ 395 w 733"/>
              <a:gd name="T47" fmla="*/ 8 h 1510"/>
              <a:gd name="T48" fmla="*/ 475 w 733"/>
              <a:gd name="T49" fmla="*/ 0 h 1510"/>
              <a:gd name="T50" fmla="*/ 471 w 733"/>
              <a:gd name="T51" fmla="*/ 460 h 1510"/>
              <a:gd name="T52" fmla="*/ 494 w 733"/>
              <a:gd name="T53" fmla="*/ 427 h 1510"/>
              <a:gd name="T54" fmla="*/ 497 w 733"/>
              <a:gd name="T55" fmla="*/ 423 h 1510"/>
              <a:gd name="T56" fmla="*/ 501 w 733"/>
              <a:gd name="T57" fmla="*/ 418 h 1510"/>
              <a:gd name="T58" fmla="*/ 505 w 733"/>
              <a:gd name="T59" fmla="*/ 413 h 1510"/>
              <a:gd name="T60" fmla="*/ 509 w 733"/>
              <a:gd name="T61" fmla="*/ 409 h 1510"/>
              <a:gd name="T62" fmla="*/ 529 w 733"/>
              <a:gd name="T63" fmla="*/ 393 h 1510"/>
              <a:gd name="T64" fmla="*/ 551 w 733"/>
              <a:gd name="T65" fmla="*/ 380 h 1510"/>
              <a:gd name="T66" fmla="*/ 576 w 733"/>
              <a:gd name="T67" fmla="*/ 372 h 1510"/>
              <a:gd name="T68" fmla="*/ 603 w 733"/>
              <a:gd name="T69" fmla="*/ 370 h 1510"/>
              <a:gd name="T70" fmla="*/ 654 w 733"/>
              <a:gd name="T71" fmla="*/ 380 h 1510"/>
              <a:gd name="T72" fmla="*/ 695 w 733"/>
              <a:gd name="T73" fmla="*/ 408 h 1510"/>
              <a:gd name="T74" fmla="*/ 723 w 733"/>
              <a:gd name="T75" fmla="*/ 449 h 1510"/>
              <a:gd name="T76" fmla="*/ 733 w 733"/>
              <a:gd name="T77" fmla="*/ 500 h 1510"/>
              <a:gd name="T78" fmla="*/ 723 w 733"/>
              <a:gd name="T79" fmla="*/ 551 h 1510"/>
              <a:gd name="T80" fmla="*/ 694 w 733"/>
              <a:gd name="T81" fmla="*/ 593 h 1510"/>
              <a:gd name="T82" fmla="*/ 652 w 733"/>
              <a:gd name="T83" fmla="*/ 621 h 1510"/>
              <a:gd name="T84" fmla="*/ 601 w 733"/>
              <a:gd name="T85" fmla="*/ 632 h 1510"/>
              <a:gd name="T86" fmla="*/ 574 w 733"/>
              <a:gd name="T87" fmla="*/ 629 h 1510"/>
              <a:gd name="T88" fmla="*/ 549 w 733"/>
              <a:gd name="T89" fmla="*/ 621 h 1510"/>
              <a:gd name="T90" fmla="*/ 527 w 733"/>
              <a:gd name="T91" fmla="*/ 609 h 1510"/>
              <a:gd name="T92" fmla="*/ 507 w 733"/>
              <a:gd name="T93" fmla="*/ 592 h 1510"/>
              <a:gd name="T94" fmla="*/ 503 w 733"/>
              <a:gd name="T95" fmla="*/ 588 h 1510"/>
              <a:gd name="T96" fmla="*/ 499 w 733"/>
              <a:gd name="T97" fmla="*/ 584 h 1510"/>
              <a:gd name="T98" fmla="*/ 496 w 733"/>
              <a:gd name="T99" fmla="*/ 579 h 1510"/>
              <a:gd name="T100" fmla="*/ 492 w 733"/>
              <a:gd name="T101" fmla="*/ 574 h 1510"/>
              <a:gd name="T102" fmla="*/ 470 w 733"/>
              <a:gd name="T103" fmla="*/ 542 h 1510"/>
              <a:gd name="T104" fmla="*/ 461 w 733"/>
              <a:gd name="T105" fmla="*/ 151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3" h="1510">
                <a:moveTo>
                  <a:pt x="461" y="1510"/>
                </a:moveTo>
                <a:cubicBezTo>
                  <a:pt x="458" y="1502"/>
                  <a:pt x="456" y="1494"/>
                  <a:pt x="453" y="1486"/>
                </a:cubicBezTo>
                <a:cubicBezTo>
                  <a:pt x="445" y="1461"/>
                  <a:pt x="438" y="1433"/>
                  <a:pt x="432" y="1402"/>
                </a:cubicBezTo>
                <a:cubicBezTo>
                  <a:pt x="428" y="1379"/>
                  <a:pt x="423" y="1354"/>
                  <a:pt x="420" y="1329"/>
                </a:cubicBezTo>
                <a:cubicBezTo>
                  <a:pt x="417" y="1310"/>
                  <a:pt x="416" y="1295"/>
                  <a:pt x="415" y="1289"/>
                </a:cubicBezTo>
                <a:cubicBezTo>
                  <a:pt x="414" y="1283"/>
                  <a:pt x="414" y="1283"/>
                  <a:pt x="414" y="1283"/>
                </a:cubicBezTo>
                <a:cubicBezTo>
                  <a:pt x="411" y="1268"/>
                  <a:pt x="408" y="1251"/>
                  <a:pt x="405" y="1231"/>
                </a:cubicBezTo>
                <a:cubicBezTo>
                  <a:pt x="404" y="1217"/>
                  <a:pt x="404" y="1217"/>
                  <a:pt x="404" y="1217"/>
                </a:cubicBezTo>
                <a:cubicBezTo>
                  <a:pt x="401" y="1202"/>
                  <a:pt x="399" y="1186"/>
                  <a:pt x="397" y="1170"/>
                </a:cubicBezTo>
                <a:cubicBezTo>
                  <a:pt x="393" y="1146"/>
                  <a:pt x="389" y="1125"/>
                  <a:pt x="384" y="1107"/>
                </a:cubicBezTo>
                <a:cubicBezTo>
                  <a:pt x="379" y="1083"/>
                  <a:pt x="373" y="1063"/>
                  <a:pt x="366" y="1045"/>
                </a:cubicBezTo>
                <a:cubicBezTo>
                  <a:pt x="362" y="1034"/>
                  <a:pt x="351" y="1020"/>
                  <a:pt x="335" y="1005"/>
                </a:cubicBezTo>
                <a:cubicBezTo>
                  <a:pt x="322" y="992"/>
                  <a:pt x="304" y="979"/>
                  <a:pt x="284" y="963"/>
                </a:cubicBezTo>
                <a:cubicBezTo>
                  <a:pt x="268" y="952"/>
                  <a:pt x="250" y="940"/>
                  <a:pt x="229" y="926"/>
                </a:cubicBezTo>
                <a:cubicBezTo>
                  <a:pt x="219" y="919"/>
                  <a:pt x="209" y="913"/>
                  <a:pt x="201" y="907"/>
                </a:cubicBezTo>
                <a:cubicBezTo>
                  <a:pt x="189" y="900"/>
                  <a:pt x="189" y="900"/>
                  <a:pt x="189" y="900"/>
                </a:cubicBezTo>
                <a:cubicBezTo>
                  <a:pt x="141" y="868"/>
                  <a:pt x="103" y="842"/>
                  <a:pt x="75" y="816"/>
                </a:cubicBezTo>
                <a:cubicBezTo>
                  <a:pt x="48" y="790"/>
                  <a:pt x="31" y="764"/>
                  <a:pt x="21" y="732"/>
                </a:cubicBezTo>
                <a:cubicBezTo>
                  <a:pt x="10" y="700"/>
                  <a:pt x="4" y="659"/>
                  <a:pt x="2" y="600"/>
                </a:cubicBezTo>
                <a:cubicBezTo>
                  <a:pt x="0" y="546"/>
                  <a:pt x="2" y="478"/>
                  <a:pt x="3" y="391"/>
                </a:cubicBezTo>
                <a:cubicBezTo>
                  <a:pt x="4" y="379"/>
                  <a:pt x="4" y="379"/>
                  <a:pt x="4" y="379"/>
                </a:cubicBezTo>
                <a:cubicBezTo>
                  <a:pt x="5" y="295"/>
                  <a:pt x="30" y="223"/>
                  <a:pt x="77" y="165"/>
                </a:cubicBezTo>
                <a:cubicBezTo>
                  <a:pt x="114" y="118"/>
                  <a:pt x="167" y="80"/>
                  <a:pt x="233" y="52"/>
                </a:cubicBezTo>
                <a:cubicBezTo>
                  <a:pt x="282" y="32"/>
                  <a:pt x="336" y="17"/>
                  <a:pt x="395" y="8"/>
                </a:cubicBezTo>
                <a:cubicBezTo>
                  <a:pt x="433" y="2"/>
                  <a:pt x="462" y="1"/>
                  <a:pt x="475" y="0"/>
                </a:cubicBezTo>
                <a:cubicBezTo>
                  <a:pt x="471" y="460"/>
                  <a:pt x="471" y="460"/>
                  <a:pt x="471" y="460"/>
                </a:cubicBezTo>
                <a:cubicBezTo>
                  <a:pt x="494" y="427"/>
                  <a:pt x="494" y="427"/>
                  <a:pt x="494" y="427"/>
                </a:cubicBezTo>
                <a:cubicBezTo>
                  <a:pt x="495" y="426"/>
                  <a:pt x="496" y="424"/>
                  <a:pt x="497" y="423"/>
                </a:cubicBezTo>
                <a:cubicBezTo>
                  <a:pt x="498" y="421"/>
                  <a:pt x="500" y="419"/>
                  <a:pt x="501" y="418"/>
                </a:cubicBezTo>
                <a:cubicBezTo>
                  <a:pt x="502" y="416"/>
                  <a:pt x="503" y="415"/>
                  <a:pt x="505" y="413"/>
                </a:cubicBezTo>
                <a:cubicBezTo>
                  <a:pt x="506" y="412"/>
                  <a:pt x="507" y="411"/>
                  <a:pt x="509" y="409"/>
                </a:cubicBezTo>
                <a:cubicBezTo>
                  <a:pt x="515" y="403"/>
                  <a:pt x="522" y="397"/>
                  <a:pt x="529" y="393"/>
                </a:cubicBezTo>
                <a:cubicBezTo>
                  <a:pt x="536" y="388"/>
                  <a:pt x="543" y="384"/>
                  <a:pt x="551" y="380"/>
                </a:cubicBezTo>
                <a:cubicBezTo>
                  <a:pt x="559" y="377"/>
                  <a:pt x="568" y="374"/>
                  <a:pt x="576" y="372"/>
                </a:cubicBezTo>
                <a:cubicBezTo>
                  <a:pt x="585" y="371"/>
                  <a:pt x="594" y="370"/>
                  <a:pt x="603" y="370"/>
                </a:cubicBezTo>
                <a:cubicBezTo>
                  <a:pt x="621" y="370"/>
                  <a:pt x="638" y="373"/>
                  <a:pt x="654" y="380"/>
                </a:cubicBezTo>
                <a:cubicBezTo>
                  <a:pt x="669" y="386"/>
                  <a:pt x="683" y="396"/>
                  <a:pt x="695" y="408"/>
                </a:cubicBezTo>
                <a:cubicBezTo>
                  <a:pt x="707" y="419"/>
                  <a:pt x="717" y="433"/>
                  <a:pt x="723" y="449"/>
                </a:cubicBezTo>
                <a:cubicBezTo>
                  <a:pt x="730" y="465"/>
                  <a:pt x="733" y="482"/>
                  <a:pt x="733" y="500"/>
                </a:cubicBezTo>
                <a:cubicBezTo>
                  <a:pt x="733" y="517"/>
                  <a:pt x="730" y="535"/>
                  <a:pt x="723" y="551"/>
                </a:cubicBezTo>
                <a:cubicBezTo>
                  <a:pt x="716" y="567"/>
                  <a:pt x="706" y="581"/>
                  <a:pt x="694" y="593"/>
                </a:cubicBezTo>
                <a:cubicBezTo>
                  <a:pt x="682" y="605"/>
                  <a:pt x="668" y="614"/>
                  <a:pt x="652" y="621"/>
                </a:cubicBezTo>
                <a:cubicBezTo>
                  <a:pt x="636" y="628"/>
                  <a:pt x="618" y="632"/>
                  <a:pt x="601" y="632"/>
                </a:cubicBezTo>
                <a:cubicBezTo>
                  <a:pt x="591" y="632"/>
                  <a:pt x="583" y="631"/>
                  <a:pt x="574" y="629"/>
                </a:cubicBezTo>
                <a:cubicBezTo>
                  <a:pt x="565" y="627"/>
                  <a:pt x="557" y="625"/>
                  <a:pt x="549" y="621"/>
                </a:cubicBezTo>
                <a:cubicBezTo>
                  <a:pt x="541" y="618"/>
                  <a:pt x="534" y="614"/>
                  <a:pt x="527" y="609"/>
                </a:cubicBezTo>
                <a:cubicBezTo>
                  <a:pt x="520" y="604"/>
                  <a:pt x="513" y="599"/>
                  <a:pt x="507" y="592"/>
                </a:cubicBezTo>
                <a:cubicBezTo>
                  <a:pt x="506" y="591"/>
                  <a:pt x="504" y="590"/>
                  <a:pt x="503" y="588"/>
                </a:cubicBezTo>
                <a:cubicBezTo>
                  <a:pt x="502" y="587"/>
                  <a:pt x="500" y="585"/>
                  <a:pt x="499" y="584"/>
                </a:cubicBezTo>
                <a:cubicBezTo>
                  <a:pt x="498" y="582"/>
                  <a:pt x="497" y="581"/>
                  <a:pt x="496" y="579"/>
                </a:cubicBezTo>
                <a:cubicBezTo>
                  <a:pt x="494" y="577"/>
                  <a:pt x="493" y="576"/>
                  <a:pt x="492" y="574"/>
                </a:cubicBezTo>
                <a:cubicBezTo>
                  <a:pt x="470" y="542"/>
                  <a:pt x="470" y="542"/>
                  <a:pt x="470" y="542"/>
                </a:cubicBezTo>
                <a:lnTo>
                  <a:pt x="461" y="1510"/>
                </a:lnTo>
                <a:close/>
              </a:path>
            </a:pathLst>
          </a:custGeom>
          <a:solidFill>
            <a:srgbClr val="47505B"/>
          </a:solidFill>
          <a:ln>
            <a:noFill/>
          </a:ln>
        </p:spPr>
        <p:txBody>
          <a:bodyPr vert="horz" wrap="square" lIns="91440" tIns="45720" rIns="91440" bIns="45720" numCol="1" anchor="t" anchorCtr="0" compatLnSpc="1"/>
          <a:lstStyle/>
          <a:p>
            <a:endParaRPr lang="en-US">
              <a:cs typeface="+mn-ea"/>
              <a:sym typeface="+mn-lt"/>
            </a:endParaRPr>
          </a:p>
        </p:txBody>
      </p:sp>
      <p:sp>
        <p:nvSpPr>
          <p:cNvPr id="43" name="Freeform 68"/>
          <p:cNvSpPr/>
          <p:nvPr/>
        </p:nvSpPr>
        <p:spPr bwMode="auto">
          <a:xfrm>
            <a:off x="3333744" y="2622937"/>
            <a:ext cx="911950" cy="2595852"/>
          </a:xfrm>
          <a:custGeom>
            <a:avLst/>
            <a:gdLst>
              <a:gd name="T0" fmla="*/ 327 w 630"/>
              <a:gd name="T1" fmla="*/ 0 h 1793"/>
              <a:gd name="T2" fmla="*/ 343 w 630"/>
              <a:gd name="T3" fmla="*/ 1 h 1793"/>
              <a:gd name="T4" fmla="*/ 358 w 630"/>
              <a:gd name="T5" fmla="*/ 7 h 1793"/>
              <a:gd name="T6" fmla="*/ 370 w 630"/>
              <a:gd name="T7" fmla="*/ 16 h 1793"/>
              <a:gd name="T8" fmla="*/ 380 w 630"/>
              <a:gd name="T9" fmla="*/ 29 h 1793"/>
              <a:gd name="T10" fmla="*/ 408 w 630"/>
              <a:gd name="T11" fmla="*/ 94 h 1793"/>
              <a:gd name="T12" fmla="*/ 433 w 630"/>
              <a:gd name="T13" fmla="*/ 210 h 1793"/>
              <a:gd name="T14" fmla="*/ 455 w 630"/>
              <a:gd name="T15" fmla="*/ 398 h 1793"/>
              <a:gd name="T16" fmla="*/ 471 w 630"/>
              <a:gd name="T17" fmla="*/ 678 h 1793"/>
              <a:gd name="T18" fmla="*/ 515 w 630"/>
              <a:gd name="T19" fmla="*/ 678 h 1793"/>
              <a:gd name="T20" fmla="*/ 557 w 630"/>
              <a:gd name="T21" fmla="*/ 686 h 1793"/>
              <a:gd name="T22" fmla="*/ 592 w 630"/>
              <a:gd name="T23" fmla="*/ 709 h 1793"/>
              <a:gd name="T24" fmla="*/ 616 w 630"/>
              <a:gd name="T25" fmla="*/ 743 h 1793"/>
              <a:gd name="T26" fmla="*/ 625 w 630"/>
              <a:gd name="T27" fmla="*/ 784 h 1793"/>
              <a:gd name="T28" fmla="*/ 629 w 630"/>
              <a:gd name="T29" fmla="*/ 987 h 1793"/>
              <a:gd name="T30" fmla="*/ 622 w 630"/>
              <a:gd name="T31" fmla="*/ 1029 h 1793"/>
              <a:gd name="T32" fmla="*/ 599 w 630"/>
              <a:gd name="T33" fmla="*/ 1063 h 1793"/>
              <a:gd name="T34" fmla="*/ 565 w 630"/>
              <a:gd name="T35" fmla="*/ 1086 h 1793"/>
              <a:gd name="T36" fmla="*/ 523 w 630"/>
              <a:gd name="T37" fmla="*/ 1095 h 1793"/>
              <a:gd name="T38" fmla="*/ 483 w 630"/>
              <a:gd name="T39" fmla="*/ 1095 h 1793"/>
              <a:gd name="T40" fmla="*/ 467 w 630"/>
              <a:gd name="T41" fmla="*/ 1488 h 1793"/>
              <a:gd name="T42" fmla="*/ 419 w 630"/>
              <a:gd name="T43" fmla="*/ 1698 h 1793"/>
              <a:gd name="T44" fmla="*/ 366 w 630"/>
              <a:gd name="T45" fmla="*/ 1779 h 1793"/>
              <a:gd name="T46" fmla="*/ 333 w 630"/>
              <a:gd name="T47" fmla="*/ 1793 h 1793"/>
              <a:gd name="T48" fmla="*/ 194 w 630"/>
              <a:gd name="T49" fmla="*/ 1793 h 1793"/>
              <a:gd name="T50" fmla="*/ 183 w 630"/>
              <a:gd name="T51" fmla="*/ 1791 h 1793"/>
              <a:gd name="T52" fmla="*/ 172 w 630"/>
              <a:gd name="T53" fmla="*/ 1786 h 1793"/>
              <a:gd name="T54" fmla="*/ 163 w 630"/>
              <a:gd name="T55" fmla="*/ 1780 h 1793"/>
              <a:gd name="T56" fmla="*/ 154 w 630"/>
              <a:gd name="T57" fmla="*/ 1772 h 1793"/>
              <a:gd name="T58" fmla="*/ 120 w 630"/>
              <a:gd name="T59" fmla="*/ 1742 h 1793"/>
              <a:gd name="T60" fmla="*/ 86 w 630"/>
              <a:gd name="T61" fmla="*/ 1713 h 1793"/>
              <a:gd name="T62" fmla="*/ 52 w 630"/>
              <a:gd name="T63" fmla="*/ 1686 h 1793"/>
              <a:gd name="T64" fmla="*/ 16 w 630"/>
              <a:gd name="T65" fmla="*/ 1661 h 1793"/>
              <a:gd name="T66" fmla="*/ 9 w 630"/>
              <a:gd name="T67" fmla="*/ 1017 h 1793"/>
              <a:gd name="T68" fmla="*/ 32 w 630"/>
              <a:gd name="T69" fmla="*/ 1034 h 1793"/>
              <a:gd name="T70" fmla="*/ 58 w 630"/>
              <a:gd name="T71" fmla="*/ 1046 h 1793"/>
              <a:gd name="T72" fmla="*/ 86 w 630"/>
              <a:gd name="T73" fmla="*/ 1054 h 1793"/>
              <a:gd name="T74" fmla="*/ 116 w 630"/>
              <a:gd name="T75" fmla="*/ 1056 h 1793"/>
              <a:gd name="T76" fmla="*/ 178 w 630"/>
              <a:gd name="T77" fmla="*/ 1044 h 1793"/>
              <a:gd name="T78" fmla="*/ 229 w 630"/>
              <a:gd name="T79" fmla="*/ 1009 h 1793"/>
              <a:gd name="T80" fmla="*/ 263 w 630"/>
              <a:gd name="T81" fmla="*/ 958 h 1793"/>
              <a:gd name="T82" fmla="*/ 275 w 630"/>
              <a:gd name="T83" fmla="*/ 895 h 1793"/>
              <a:gd name="T84" fmla="*/ 261 w 630"/>
              <a:gd name="T85" fmla="*/ 833 h 1793"/>
              <a:gd name="T86" fmla="*/ 226 w 630"/>
              <a:gd name="T87" fmla="*/ 782 h 1793"/>
              <a:gd name="T88" fmla="*/ 174 w 630"/>
              <a:gd name="T89" fmla="*/ 748 h 1793"/>
              <a:gd name="T90" fmla="*/ 111 w 630"/>
              <a:gd name="T91" fmla="*/ 736 h 1793"/>
              <a:gd name="T92" fmla="*/ 82 w 630"/>
              <a:gd name="T93" fmla="*/ 739 h 1793"/>
              <a:gd name="T94" fmla="*/ 54 w 630"/>
              <a:gd name="T95" fmla="*/ 747 h 1793"/>
              <a:gd name="T96" fmla="*/ 29 w 630"/>
              <a:gd name="T97" fmla="*/ 759 h 1793"/>
              <a:gd name="T98" fmla="*/ 7 w 630"/>
              <a:gd name="T99" fmla="*/ 776 h 1793"/>
              <a:gd name="T100" fmla="*/ 0 w 630"/>
              <a:gd name="T101" fmla="*/ 150 h 1793"/>
              <a:gd name="T102" fmla="*/ 63 w 630"/>
              <a:gd name="T103" fmla="*/ 109 h 1793"/>
              <a:gd name="T104" fmla="*/ 114 w 630"/>
              <a:gd name="T105" fmla="*/ 71 h 1793"/>
              <a:gd name="T106" fmla="*/ 153 w 630"/>
              <a:gd name="T107" fmla="*/ 40 h 1793"/>
              <a:gd name="T108" fmla="*/ 180 w 630"/>
              <a:gd name="T109" fmla="*/ 17 h 1793"/>
              <a:gd name="T110" fmla="*/ 188 w 630"/>
              <a:gd name="T111" fmla="*/ 11 h 1793"/>
              <a:gd name="T112" fmla="*/ 198 w 630"/>
              <a:gd name="T113" fmla="*/ 6 h 1793"/>
              <a:gd name="T114" fmla="*/ 208 w 630"/>
              <a:gd name="T115" fmla="*/ 3 h 1793"/>
              <a:gd name="T116" fmla="*/ 219 w 630"/>
              <a:gd name="T117" fmla="*/ 2 h 1793"/>
              <a:gd name="T118" fmla="*/ 243 w 630"/>
              <a:gd name="T119" fmla="*/ 1 h 1793"/>
              <a:gd name="T120" fmla="*/ 272 w 630"/>
              <a:gd name="T121" fmla="*/ 1 h 1793"/>
              <a:gd name="T122" fmla="*/ 301 w 630"/>
              <a:gd name="T123" fmla="*/ 0 h 1793"/>
              <a:gd name="T124" fmla="*/ 327 w 630"/>
              <a:gd name="T125"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0" h="1793">
                <a:moveTo>
                  <a:pt x="327" y="0"/>
                </a:moveTo>
                <a:cubicBezTo>
                  <a:pt x="333" y="0"/>
                  <a:pt x="338" y="0"/>
                  <a:pt x="343" y="1"/>
                </a:cubicBezTo>
                <a:cubicBezTo>
                  <a:pt x="348" y="3"/>
                  <a:pt x="353" y="5"/>
                  <a:pt x="358" y="7"/>
                </a:cubicBezTo>
                <a:cubicBezTo>
                  <a:pt x="362" y="10"/>
                  <a:pt x="367" y="13"/>
                  <a:pt x="370" y="16"/>
                </a:cubicBezTo>
                <a:cubicBezTo>
                  <a:pt x="374" y="20"/>
                  <a:pt x="377" y="24"/>
                  <a:pt x="380" y="29"/>
                </a:cubicBezTo>
                <a:cubicBezTo>
                  <a:pt x="389" y="44"/>
                  <a:pt x="399" y="65"/>
                  <a:pt x="408" y="94"/>
                </a:cubicBezTo>
                <a:cubicBezTo>
                  <a:pt x="417" y="123"/>
                  <a:pt x="425" y="161"/>
                  <a:pt x="433" y="210"/>
                </a:cubicBezTo>
                <a:cubicBezTo>
                  <a:pt x="441" y="259"/>
                  <a:pt x="448" y="321"/>
                  <a:pt x="455" y="398"/>
                </a:cubicBezTo>
                <a:cubicBezTo>
                  <a:pt x="461" y="474"/>
                  <a:pt x="467" y="567"/>
                  <a:pt x="471" y="678"/>
                </a:cubicBezTo>
                <a:cubicBezTo>
                  <a:pt x="515" y="678"/>
                  <a:pt x="515" y="678"/>
                  <a:pt x="515" y="678"/>
                </a:cubicBezTo>
                <a:cubicBezTo>
                  <a:pt x="530" y="678"/>
                  <a:pt x="544" y="681"/>
                  <a:pt x="557" y="686"/>
                </a:cubicBezTo>
                <a:cubicBezTo>
                  <a:pt x="570" y="692"/>
                  <a:pt x="582" y="699"/>
                  <a:pt x="592" y="709"/>
                </a:cubicBezTo>
                <a:cubicBezTo>
                  <a:pt x="602" y="719"/>
                  <a:pt x="610" y="730"/>
                  <a:pt x="616" y="743"/>
                </a:cubicBezTo>
                <a:cubicBezTo>
                  <a:pt x="621" y="756"/>
                  <a:pt x="625" y="770"/>
                  <a:pt x="625" y="784"/>
                </a:cubicBezTo>
                <a:cubicBezTo>
                  <a:pt x="629" y="987"/>
                  <a:pt x="629" y="987"/>
                  <a:pt x="629" y="987"/>
                </a:cubicBezTo>
                <a:cubicBezTo>
                  <a:pt x="630" y="1002"/>
                  <a:pt x="627" y="1016"/>
                  <a:pt x="622" y="1029"/>
                </a:cubicBezTo>
                <a:cubicBezTo>
                  <a:pt x="616" y="1042"/>
                  <a:pt x="609" y="1053"/>
                  <a:pt x="599" y="1063"/>
                </a:cubicBezTo>
                <a:cubicBezTo>
                  <a:pt x="590" y="1073"/>
                  <a:pt x="578" y="1081"/>
                  <a:pt x="565" y="1086"/>
                </a:cubicBezTo>
                <a:cubicBezTo>
                  <a:pt x="552" y="1092"/>
                  <a:pt x="538" y="1095"/>
                  <a:pt x="523" y="1095"/>
                </a:cubicBezTo>
                <a:cubicBezTo>
                  <a:pt x="483" y="1095"/>
                  <a:pt x="483" y="1095"/>
                  <a:pt x="483" y="1095"/>
                </a:cubicBezTo>
                <a:cubicBezTo>
                  <a:pt x="486" y="1263"/>
                  <a:pt x="480" y="1391"/>
                  <a:pt x="467" y="1488"/>
                </a:cubicBezTo>
                <a:cubicBezTo>
                  <a:pt x="455" y="1586"/>
                  <a:pt x="438" y="1652"/>
                  <a:pt x="419" y="1698"/>
                </a:cubicBezTo>
                <a:cubicBezTo>
                  <a:pt x="401" y="1743"/>
                  <a:pt x="381" y="1767"/>
                  <a:pt x="366" y="1779"/>
                </a:cubicBezTo>
                <a:cubicBezTo>
                  <a:pt x="350" y="1792"/>
                  <a:pt x="338" y="1793"/>
                  <a:pt x="333" y="1793"/>
                </a:cubicBezTo>
                <a:cubicBezTo>
                  <a:pt x="194" y="1793"/>
                  <a:pt x="194" y="1793"/>
                  <a:pt x="194" y="1793"/>
                </a:cubicBezTo>
                <a:cubicBezTo>
                  <a:pt x="190" y="1793"/>
                  <a:pt x="187" y="1792"/>
                  <a:pt x="183" y="1791"/>
                </a:cubicBezTo>
                <a:cubicBezTo>
                  <a:pt x="179" y="1790"/>
                  <a:pt x="176" y="1788"/>
                  <a:pt x="172" y="1786"/>
                </a:cubicBezTo>
                <a:cubicBezTo>
                  <a:pt x="169" y="1784"/>
                  <a:pt x="166" y="1782"/>
                  <a:pt x="163" y="1780"/>
                </a:cubicBezTo>
                <a:cubicBezTo>
                  <a:pt x="159" y="1777"/>
                  <a:pt x="157" y="1775"/>
                  <a:pt x="154" y="1772"/>
                </a:cubicBezTo>
                <a:cubicBezTo>
                  <a:pt x="143" y="1762"/>
                  <a:pt x="132" y="1752"/>
                  <a:pt x="120" y="1742"/>
                </a:cubicBezTo>
                <a:cubicBezTo>
                  <a:pt x="109" y="1732"/>
                  <a:pt x="98" y="1723"/>
                  <a:pt x="86" y="1713"/>
                </a:cubicBezTo>
                <a:cubicBezTo>
                  <a:pt x="75" y="1704"/>
                  <a:pt x="63" y="1695"/>
                  <a:pt x="52" y="1686"/>
                </a:cubicBezTo>
                <a:cubicBezTo>
                  <a:pt x="40" y="1678"/>
                  <a:pt x="28" y="1669"/>
                  <a:pt x="16" y="1661"/>
                </a:cubicBezTo>
                <a:cubicBezTo>
                  <a:pt x="9" y="1017"/>
                  <a:pt x="9" y="1017"/>
                  <a:pt x="9" y="1017"/>
                </a:cubicBezTo>
                <a:cubicBezTo>
                  <a:pt x="16" y="1023"/>
                  <a:pt x="24" y="1029"/>
                  <a:pt x="32" y="1034"/>
                </a:cubicBezTo>
                <a:cubicBezTo>
                  <a:pt x="40" y="1038"/>
                  <a:pt x="49" y="1043"/>
                  <a:pt x="58" y="1046"/>
                </a:cubicBezTo>
                <a:cubicBezTo>
                  <a:pt x="67" y="1049"/>
                  <a:pt x="76" y="1052"/>
                  <a:pt x="86" y="1054"/>
                </a:cubicBezTo>
                <a:cubicBezTo>
                  <a:pt x="96" y="1056"/>
                  <a:pt x="105" y="1056"/>
                  <a:pt x="116" y="1056"/>
                </a:cubicBezTo>
                <a:cubicBezTo>
                  <a:pt x="138" y="1056"/>
                  <a:pt x="159" y="1052"/>
                  <a:pt x="178" y="1044"/>
                </a:cubicBezTo>
                <a:cubicBezTo>
                  <a:pt x="198" y="1035"/>
                  <a:pt x="215" y="1024"/>
                  <a:pt x="229" y="1009"/>
                </a:cubicBezTo>
                <a:cubicBezTo>
                  <a:pt x="244" y="994"/>
                  <a:pt x="255" y="977"/>
                  <a:pt x="263" y="958"/>
                </a:cubicBezTo>
                <a:cubicBezTo>
                  <a:pt x="271" y="939"/>
                  <a:pt x="275" y="917"/>
                  <a:pt x="275" y="895"/>
                </a:cubicBezTo>
                <a:cubicBezTo>
                  <a:pt x="275" y="873"/>
                  <a:pt x="270" y="852"/>
                  <a:pt x="261" y="833"/>
                </a:cubicBezTo>
                <a:cubicBezTo>
                  <a:pt x="253" y="814"/>
                  <a:pt x="241" y="797"/>
                  <a:pt x="226" y="782"/>
                </a:cubicBezTo>
                <a:cubicBezTo>
                  <a:pt x="211" y="768"/>
                  <a:pt x="194" y="756"/>
                  <a:pt x="174" y="748"/>
                </a:cubicBezTo>
                <a:cubicBezTo>
                  <a:pt x="155" y="740"/>
                  <a:pt x="134" y="736"/>
                  <a:pt x="111" y="736"/>
                </a:cubicBezTo>
                <a:cubicBezTo>
                  <a:pt x="101" y="736"/>
                  <a:pt x="92" y="737"/>
                  <a:pt x="82" y="739"/>
                </a:cubicBezTo>
                <a:cubicBezTo>
                  <a:pt x="73" y="741"/>
                  <a:pt x="63" y="743"/>
                  <a:pt x="54" y="747"/>
                </a:cubicBezTo>
                <a:cubicBezTo>
                  <a:pt x="46" y="750"/>
                  <a:pt x="37" y="754"/>
                  <a:pt x="29" y="759"/>
                </a:cubicBezTo>
                <a:cubicBezTo>
                  <a:pt x="21" y="764"/>
                  <a:pt x="14" y="770"/>
                  <a:pt x="7" y="776"/>
                </a:cubicBezTo>
                <a:cubicBezTo>
                  <a:pt x="0" y="150"/>
                  <a:pt x="0" y="150"/>
                  <a:pt x="0" y="150"/>
                </a:cubicBezTo>
                <a:cubicBezTo>
                  <a:pt x="23" y="136"/>
                  <a:pt x="44" y="122"/>
                  <a:pt x="63" y="109"/>
                </a:cubicBezTo>
                <a:cubicBezTo>
                  <a:pt x="82" y="95"/>
                  <a:pt x="99" y="83"/>
                  <a:pt x="114" y="71"/>
                </a:cubicBezTo>
                <a:cubicBezTo>
                  <a:pt x="129" y="60"/>
                  <a:pt x="142" y="49"/>
                  <a:pt x="153" y="40"/>
                </a:cubicBezTo>
                <a:cubicBezTo>
                  <a:pt x="164" y="31"/>
                  <a:pt x="173" y="23"/>
                  <a:pt x="180" y="17"/>
                </a:cubicBezTo>
                <a:cubicBezTo>
                  <a:pt x="183" y="14"/>
                  <a:pt x="185" y="12"/>
                  <a:pt x="188" y="11"/>
                </a:cubicBezTo>
                <a:cubicBezTo>
                  <a:pt x="191" y="9"/>
                  <a:pt x="195" y="7"/>
                  <a:pt x="198" y="6"/>
                </a:cubicBezTo>
                <a:cubicBezTo>
                  <a:pt x="201" y="5"/>
                  <a:pt x="205" y="4"/>
                  <a:pt x="208" y="3"/>
                </a:cubicBezTo>
                <a:cubicBezTo>
                  <a:pt x="211" y="2"/>
                  <a:pt x="215" y="2"/>
                  <a:pt x="219" y="2"/>
                </a:cubicBezTo>
                <a:cubicBezTo>
                  <a:pt x="226" y="2"/>
                  <a:pt x="234" y="1"/>
                  <a:pt x="243" y="1"/>
                </a:cubicBezTo>
                <a:cubicBezTo>
                  <a:pt x="252" y="1"/>
                  <a:pt x="262" y="1"/>
                  <a:pt x="272" y="1"/>
                </a:cubicBezTo>
                <a:cubicBezTo>
                  <a:pt x="282" y="0"/>
                  <a:pt x="291" y="0"/>
                  <a:pt x="301" y="0"/>
                </a:cubicBezTo>
                <a:cubicBezTo>
                  <a:pt x="310" y="0"/>
                  <a:pt x="319" y="0"/>
                  <a:pt x="327"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69"/>
          <p:cNvSpPr/>
          <p:nvPr/>
        </p:nvSpPr>
        <p:spPr bwMode="auto">
          <a:xfrm>
            <a:off x="3352060" y="2641255"/>
            <a:ext cx="875315" cy="2560526"/>
          </a:xfrm>
          <a:custGeom>
            <a:avLst/>
            <a:gdLst>
              <a:gd name="T0" fmla="*/ 182 w 605"/>
              <a:gd name="T1" fmla="*/ 1769 h 1769"/>
              <a:gd name="T2" fmla="*/ 175 w 605"/>
              <a:gd name="T3" fmla="*/ 1768 h 1769"/>
              <a:gd name="T4" fmla="*/ 167 w 605"/>
              <a:gd name="T5" fmla="*/ 1764 h 1769"/>
              <a:gd name="T6" fmla="*/ 158 w 605"/>
              <a:gd name="T7" fmla="*/ 1758 h 1769"/>
              <a:gd name="T8" fmla="*/ 150 w 605"/>
              <a:gd name="T9" fmla="*/ 1751 h 1769"/>
              <a:gd name="T10" fmla="*/ 116 w 605"/>
              <a:gd name="T11" fmla="*/ 1721 h 1769"/>
              <a:gd name="T12" fmla="*/ 82 w 605"/>
              <a:gd name="T13" fmla="*/ 1692 h 1769"/>
              <a:gd name="T14" fmla="*/ 47 w 605"/>
              <a:gd name="T15" fmla="*/ 1665 h 1769"/>
              <a:gd name="T16" fmla="*/ 17 w 605"/>
              <a:gd name="T17" fmla="*/ 1643 h 1769"/>
              <a:gd name="T18" fmla="*/ 10 w 605"/>
              <a:gd name="T19" fmla="*/ 1029 h 1769"/>
              <a:gd name="T20" fmla="*/ 14 w 605"/>
              <a:gd name="T21" fmla="*/ 1032 h 1769"/>
              <a:gd name="T22" fmla="*/ 42 w 605"/>
              <a:gd name="T23" fmla="*/ 1045 h 1769"/>
              <a:gd name="T24" fmla="*/ 72 w 605"/>
              <a:gd name="T25" fmla="*/ 1054 h 1769"/>
              <a:gd name="T26" fmla="*/ 103 w 605"/>
              <a:gd name="T27" fmla="*/ 1057 h 1769"/>
              <a:gd name="T28" fmla="*/ 171 w 605"/>
              <a:gd name="T29" fmla="*/ 1043 h 1769"/>
              <a:gd name="T30" fmla="*/ 226 w 605"/>
              <a:gd name="T31" fmla="*/ 1006 h 1769"/>
              <a:gd name="T32" fmla="*/ 263 w 605"/>
              <a:gd name="T33" fmla="*/ 950 h 1769"/>
              <a:gd name="T34" fmla="*/ 275 w 605"/>
              <a:gd name="T35" fmla="*/ 883 h 1769"/>
              <a:gd name="T36" fmla="*/ 260 w 605"/>
              <a:gd name="T37" fmla="*/ 816 h 1769"/>
              <a:gd name="T38" fmla="*/ 223 w 605"/>
              <a:gd name="T39" fmla="*/ 762 h 1769"/>
              <a:gd name="T40" fmla="*/ 167 w 605"/>
              <a:gd name="T41" fmla="*/ 725 h 1769"/>
              <a:gd name="T42" fmla="*/ 100 w 605"/>
              <a:gd name="T43" fmla="*/ 712 h 1769"/>
              <a:gd name="T44" fmla="*/ 68 w 605"/>
              <a:gd name="T45" fmla="*/ 715 h 1769"/>
              <a:gd name="T46" fmla="*/ 38 w 605"/>
              <a:gd name="T47" fmla="*/ 723 h 1769"/>
              <a:gd name="T48" fmla="*/ 11 w 605"/>
              <a:gd name="T49" fmla="*/ 737 h 1769"/>
              <a:gd name="T50" fmla="*/ 7 w 605"/>
              <a:gd name="T51" fmla="*/ 739 h 1769"/>
              <a:gd name="T52" fmla="*/ 0 w 605"/>
              <a:gd name="T53" fmla="*/ 145 h 1769"/>
              <a:gd name="T54" fmla="*/ 58 w 605"/>
              <a:gd name="T55" fmla="*/ 107 h 1769"/>
              <a:gd name="T56" fmla="*/ 109 w 605"/>
              <a:gd name="T57" fmla="*/ 69 h 1769"/>
              <a:gd name="T58" fmla="*/ 149 w 605"/>
              <a:gd name="T59" fmla="*/ 37 h 1769"/>
              <a:gd name="T60" fmla="*/ 176 w 605"/>
              <a:gd name="T61" fmla="*/ 14 h 1769"/>
              <a:gd name="T62" fmla="*/ 183 w 605"/>
              <a:gd name="T63" fmla="*/ 9 h 1769"/>
              <a:gd name="T64" fmla="*/ 190 w 605"/>
              <a:gd name="T65" fmla="*/ 5 h 1769"/>
              <a:gd name="T66" fmla="*/ 198 w 605"/>
              <a:gd name="T67" fmla="*/ 3 h 1769"/>
              <a:gd name="T68" fmla="*/ 207 w 605"/>
              <a:gd name="T69" fmla="*/ 2 h 1769"/>
              <a:gd name="T70" fmla="*/ 315 w 605"/>
              <a:gd name="T71" fmla="*/ 0 h 1769"/>
              <a:gd name="T72" fmla="*/ 328 w 605"/>
              <a:gd name="T73" fmla="*/ 1 h 1769"/>
              <a:gd name="T74" fmla="*/ 340 w 605"/>
              <a:gd name="T75" fmla="*/ 6 h 1769"/>
              <a:gd name="T76" fmla="*/ 350 w 605"/>
              <a:gd name="T77" fmla="*/ 13 h 1769"/>
              <a:gd name="T78" fmla="*/ 358 w 605"/>
              <a:gd name="T79" fmla="*/ 23 h 1769"/>
              <a:gd name="T80" fmla="*/ 384 w 605"/>
              <a:gd name="T81" fmla="*/ 85 h 1769"/>
              <a:gd name="T82" fmla="*/ 409 w 605"/>
              <a:gd name="T83" fmla="*/ 200 h 1769"/>
              <a:gd name="T84" fmla="*/ 430 w 605"/>
              <a:gd name="T85" fmla="*/ 387 h 1769"/>
              <a:gd name="T86" fmla="*/ 447 w 605"/>
              <a:gd name="T87" fmla="*/ 667 h 1769"/>
              <a:gd name="T88" fmla="*/ 447 w 605"/>
              <a:gd name="T89" fmla="*/ 679 h 1769"/>
              <a:gd name="T90" fmla="*/ 503 w 605"/>
              <a:gd name="T91" fmla="*/ 678 h 1769"/>
              <a:gd name="T92" fmla="*/ 540 w 605"/>
              <a:gd name="T93" fmla="*/ 686 h 1769"/>
              <a:gd name="T94" fmla="*/ 571 w 605"/>
              <a:gd name="T95" fmla="*/ 706 h 1769"/>
              <a:gd name="T96" fmla="*/ 592 w 605"/>
              <a:gd name="T97" fmla="*/ 736 h 1769"/>
              <a:gd name="T98" fmla="*/ 601 w 605"/>
              <a:gd name="T99" fmla="*/ 773 h 1769"/>
              <a:gd name="T100" fmla="*/ 605 w 605"/>
              <a:gd name="T101" fmla="*/ 975 h 1769"/>
              <a:gd name="T102" fmla="*/ 598 w 605"/>
              <a:gd name="T103" fmla="*/ 1012 h 1769"/>
              <a:gd name="T104" fmla="*/ 578 w 605"/>
              <a:gd name="T105" fmla="*/ 1042 h 1769"/>
              <a:gd name="T106" fmla="*/ 548 w 605"/>
              <a:gd name="T107" fmla="*/ 1063 h 1769"/>
              <a:gd name="T108" fmla="*/ 511 w 605"/>
              <a:gd name="T109" fmla="*/ 1071 h 1769"/>
              <a:gd name="T110" fmla="*/ 459 w 605"/>
              <a:gd name="T111" fmla="*/ 1071 h 1769"/>
              <a:gd name="T112" fmla="*/ 459 w 605"/>
              <a:gd name="T113" fmla="*/ 1083 h 1769"/>
              <a:gd name="T114" fmla="*/ 443 w 605"/>
              <a:gd name="T115" fmla="*/ 1475 h 1769"/>
              <a:gd name="T116" fmla="*/ 396 w 605"/>
              <a:gd name="T117" fmla="*/ 1681 h 1769"/>
              <a:gd name="T118" fmla="*/ 346 w 605"/>
              <a:gd name="T119" fmla="*/ 1758 h 1769"/>
              <a:gd name="T120" fmla="*/ 321 w 605"/>
              <a:gd name="T121" fmla="*/ 1769 h 1769"/>
              <a:gd name="T122" fmla="*/ 182 w 605"/>
              <a:gd name="T123" fmla="*/ 1769 h 1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5" h="1769">
                <a:moveTo>
                  <a:pt x="182" y="1769"/>
                </a:moveTo>
                <a:cubicBezTo>
                  <a:pt x="180" y="1769"/>
                  <a:pt x="177" y="1768"/>
                  <a:pt x="175" y="1768"/>
                </a:cubicBezTo>
                <a:cubicBezTo>
                  <a:pt x="172" y="1767"/>
                  <a:pt x="169" y="1765"/>
                  <a:pt x="167" y="1764"/>
                </a:cubicBezTo>
                <a:cubicBezTo>
                  <a:pt x="164" y="1762"/>
                  <a:pt x="161" y="1760"/>
                  <a:pt x="158" y="1758"/>
                </a:cubicBezTo>
                <a:cubicBezTo>
                  <a:pt x="155" y="1756"/>
                  <a:pt x="153" y="1754"/>
                  <a:pt x="150" y="1751"/>
                </a:cubicBezTo>
                <a:cubicBezTo>
                  <a:pt x="139" y="1741"/>
                  <a:pt x="128" y="1731"/>
                  <a:pt x="116" y="1721"/>
                </a:cubicBezTo>
                <a:cubicBezTo>
                  <a:pt x="105" y="1711"/>
                  <a:pt x="94" y="1701"/>
                  <a:pt x="82" y="1692"/>
                </a:cubicBezTo>
                <a:cubicBezTo>
                  <a:pt x="71" y="1683"/>
                  <a:pt x="59" y="1674"/>
                  <a:pt x="47" y="1665"/>
                </a:cubicBezTo>
                <a:cubicBezTo>
                  <a:pt x="37" y="1657"/>
                  <a:pt x="27" y="1650"/>
                  <a:pt x="17" y="1643"/>
                </a:cubicBezTo>
                <a:cubicBezTo>
                  <a:pt x="10" y="1029"/>
                  <a:pt x="10" y="1029"/>
                  <a:pt x="10" y="1029"/>
                </a:cubicBezTo>
                <a:cubicBezTo>
                  <a:pt x="11" y="1030"/>
                  <a:pt x="13" y="1031"/>
                  <a:pt x="14" y="1032"/>
                </a:cubicBezTo>
                <a:cubicBezTo>
                  <a:pt x="23" y="1037"/>
                  <a:pt x="32" y="1042"/>
                  <a:pt x="42" y="1045"/>
                </a:cubicBezTo>
                <a:cubicBezTo>
                  <a:pt x="51" y="1049"/>
                  <a:pt x="62" y="1052"/>
                  <a:pt x="72" y="1054"/>
                </a:cubicBezTo>
                <a:cubicBezTo>
                  <a:pt x="82" y="1056"/>
                  <a:pt x="93" y="1057"/>
                  <a:pt x="103" y="1057"/>
                </a:cubicBezTo>
                <a:cubicBezTo>
                  <a:pt x="127" y="1057"/>
                  <a:pt x="150" y="1052"/>
                  <a:pt x="171" y="1043"/>
                </a:cubicBezTo>
                <a:cubicBezTo>
                  <a:pt x="192" y="1034"/>
                  <a:pt x="210" y="1021"/>
                  <a:pt x="226" y="1006"/>
                </a:cubicBezTo>
                <a:cubicBezTo>
                  <a:pt x="242" y="990"/>
                  <a:pt x="254" y="971"/>
                  <a:pt x="263" y="950"/>
                </a:cubicBezTo>
                <a:cubicBezTo>
                  <a:pt x="271" y="929"/>
                  <a:pt x="276" y="906"/>
                  <a:pt x="275" y="883"/>
                </a:cubicBezTo>
                <a:cubicBezTo>
                  <a:pt x="275" y="860"/>
                  <a:pt x="270" y="837"/>
                  <a:pt x="260" y="816"/>
                </a:cubicBezTo>
                <a:cubicBezTo>
                  <a:pt x="251" y="796"/>
                  <a:pt x="239" y="777"/>
                  <a:pt x="223" y="762"/>
                </a:cubicBezTo>
                <a:cubicBezTo>
                  <a:pt x="206" y="746"/>
                  <a:pt x="188" y="734"/>
                  <a:pt x="167" y="725"/>
                </a:cubicBezTo>
                <a:cubicBezTo>
                  <a:pt x="146" y="716"/>
                  <a:pt x="123" y="712"/>
                  <a:pt x="100" y="712"/>
                </a:cubicBezTo>
                <a:cubicBezTo>
                  <a:pt x="89" y="712"/>
                  <a:pt x="78" y="713"/>
                  <a:pt x="68" y="715"/>
                </a:cubicBezTo>
                <a:cubicBezTo>
                  <a:pt x="58" y="717"/>
                  <a:pt x="48" y="720"/>
                  <a:pt x="38" y="723"/>
                </a:cubicBezTo>
                <a:cubicBezTo>
                  <a:pt x="29" y="727"/>
                  <a:pt x="20" y="731"/>
                  <a:pt x="11" y="737"/>
                </a:cubicBezTo>
                <a:cubicBezTo>
                  <a:pt x="9" y="738"/>
                  <a:pt x="8" y="738"/>
                  <a:pt x="7" y="739"/>
                </a:cubicBezTo>
                <a:cubicBezTo>
                  <a:pt x="0" y="145"/>
                  <a:pt x="0" y="145"/>
                  <a:pt x="0" y="145"/>
                </a:cubicBezTo>
                <a:cubicBezTo>
                  <a:pt x="20" y="133"/>
                  <a:pt x="39" y="120"/>
                  <a:pt x="58" y="107"/>
                </a:cubicBezTo>
                <a:cubicBezTo>
                  <a:pt x="76" y="94"/>
                  <a:pt x="93" y="82"/>
                  <a:pt x="109" y="69"/>
                </a:cubicBezTo>
                <a:cubicBezTo>
                  <a:pt x="123" y="58"/>
                  <a:pt x="137" y="48"/>
                  <a:pt x="149" y="37"/>
                </a:cubicBezTo>
                <a:cubicBezTo>
                  <a:pt x="160" y="28"/>
                  <a:pt x="169" y="20"/>
                  <a:pt x="176" y="14"/>
                </a:cubicBezTo>
                <a:cubicBezTo>
                  <a:pt x="178" y="12"/>
                  <a:pt x="181" y="10"/>
                  <a:pt x="183" y="9"/>
                </a:cubicBezTo>
                <a:cubicBezTo>
                  <a:pt x="185" y="7"/>
                  <a:pt x="188" y="6"/>
                  <a:pt x="190" y="5"/>
                </a:cubicBezTo>
                <a:cubicBezTo>
                  <a:pt x="193" y="4"/>
                  <a:pt x="196" y="3"/>
                  <a:pt x="198" y="3"/>
                </a:cubicBezTo>
                <a:cubicBezTo>
                  <a:pt x="201" y="2"/>
                  <a:pt x="204" y="2"/>
                  <a:pt x="207" y="2"/>
                </a:cubicBezTo>
                <a:cubicBezTo>
                  <a:pt x="315" y="0"/>
                  <a:pt x="315" y="0"/>
                  <a:pt x="315" y="0"/>
                </a:cubicBezTo>
                <a:cubicBezTo>
                  <a:pt x="320" y="0"/>
                  <a:pt x="324" y="0"/>
                  <a:pt x="328" y="1"/>
                </a:cubicBezTo>
                <a:cubicBezTo>
                  <a:pt x="332" y="2"/>
                  <a:pt x="336" y="4"/>
                  <a:pt x="340" y="6"/>
                </a:cubicBezTo>
                <a:cubicBezTo>
                  <a:pt x="344" y="8"/>
                  <a:pt x="347" y="10"/>
                  <a:pt x="350" y="13"/>
                </a:cubicBezTo>
                <a:cubicBezTo>
                  <a:pt x="353" y="16"/>
                  <a:pt x="355" y="19"/>
                  <a:pt x="358" y="23"/>
                </a:cubicBezTo>
                <a:cubicBezTo>
                  <a:pt x="367" y="39"/>
                  <a:pt x="376" y="60"/>
                  <a:pt x="384" y="85"/>
                </a:cubicBezTo>
                <a:cubicBezTo>
                  <a:pt x="393" y="116"/>
                  <a:pt x="401" y="153"/>
                  <a:pt x="409" y="200"/>
                </a:cubicBezTo>
                <a:cubicBezTo>
                  <a:pt x="417" y="251"/>
                  <a:pt x="424" y="314"/>
                  <a:pt x="430" y="387"/>
                </a:cubicBezTo>
                <a:cubicBezTo>
                  <a:pt x="437" y="466"/>
                  <a:pt x="443" y="560"/>
                  <a:pt x="447" y="667"/>
                </a:cubicBezTo>
                <a:cubicBezTo>
                  <a:pt x="447" y="679"/>
                  <a:pt x="447" y="679"/>
                  <a:pt x="447" y="679"/>
                </a:cubicBezTo>
                <a:cubicBezTo>
                  <a:pt x="503" y="678"/>
                  <a:pt x="503" y="678"/>
                  <a:pt x="503" y="678"/>
                </a:cubicBezTo>
                <a:cubicBezTo>
                  <a:pt x="516" y="678"/>
                  <a:pt x="529" y="681"/>
                  <a:pt x="540" y="686"/>
                </a:cubicBezTo>
                <a:cubicBezTo>
                  <a:pt x="552" y="690"/>
                  <a:pt x="562" y="697"/>
                  <a:pt x="571" y="706"/>
                </a:cubicBezTo>
                <a:cubicBezTo>
                  <a:pt x="580" y="715"/>
                  <a:pt x="587" y="725"/>
                  <a:pt x="592" y="736"/>
                </a:cubicBezTo>
                <a:cubicBezTo>
                  <a:pt x="598" y="747"/>
                  <a:pt x="600" y="760"/>
                  <a:pt x="601" y="773"/>
                </a:cubicBezTo>
                <a:cubicBezTo>
                  <a:pt x="605" y="975"/>
                  <a:pt x="605" y="975"/>
                  <a:pt x="605" y="975"/>
                </a:cubicBezTo>
                <a:cubicBezTo>
                  <a:pt x="605" y="988"/>
                  <a:pt x="603" y="1000"/>
                  <a:pt x="598" y="1012"/>
                </a:cubicBezTo>
                <a:cubicBezTo>
                  <a:pt x="594" y="1023"/>
                  <a:pt x="587" y="1034"/>
                  <a:pt x="578" y="1042"/>
                </a:cubicBezTo>
                <a:cubicBezTo>
                  <a:pt x="570" y="1051"/>
                  <a:pt x="560" y="1058"/>
                  <a:pt x="548" y="1063"/>
                </a:cubicBezTo>
                <a:cubicBezTo>
                  <a:pt x="537" y="1068"/>
                  <a:pt x="524" y="1070"/>
                  <a:pt x="511" y="1071"/>
                </a:cubicBezTo>
                <a:cubicBezTo>
                  <a:pt x="459" y="1071"/>
                  <a:pt x="459" y="1071"/>
                  <a:pt x="459" y="1071"/>
                </a:cubicBezTo>
                <a:cubicBezTo>
                  <a:pt x="459" y="1083"/>
                  <a:pt x="459" y="1083"/>
                  <a:pt x="459" y="1083"/>
                </a:cubicBezTo>
                <a:cubicBezTo>
                  <a:pt x="462" y="1237"/>
                  <a:pt x="456" y="1369"/>
                  <a:pt x="443" y="1475"/>
                </a:cubicBezTo>
                <a:cubicBezTo>
                  <a:pt x="433" y="1561"/>
                  <a:pt x="417" y="1630"/>
                  <a:pt x="396" y="1681"/>
                </a:cubicBezTo>
                <a:cubicBezTo>
                  <a:pt x="377" y="1726"/>
                  <a:pt x="359" y="1748"/>
                  <a:pt x="346" y="1758"/>
                </a:cubicBezTo>
                <a:cubicBezTo>
                  <a:pt x="333" y="1769"/>
                  <a:pt x="323" y="1769"/>
                  <a:pt x="321" y="1769"/>
                </a:cubicBezTo>
                <a:lnTo>
                  <a:pt x="182" y="1769"/>
                </a:ln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45" name="Freeform 70"/>
          <p:cNvSpPr/>
          <p:nvPr/>
        </p:nvSpPr>
        <p:spPr bwMode="auto">
          <a:xfrm>
            <a:off x="1590964" y="3158069"/>
            <a:ext cx="1244282" cy="2417911"/>
          </a:xfrm>
          <a:custGeom>
            <a:avLst/>
            <a:gdLst>
              <a:gd name="T0" fmla="*/ 592 w 859"/>
              <a:gd name="T1" fmla="*/ 425 h 1670"/>
              <a:gd name="T2" fmla="*/ 592 w 859"/>
              <a:gd name="T3" fmla="*/ 453 h 1670"/>
              <a:gd name="T4" fmla="*/ 600 w 859"/>
              <a:gd name="T5" fmla="*/ 442 h 1670"/>
              <a:gd name="T6" fmla="*/ 609 w 859"/>
              <a:gd name="T7" fmla="*/ 431 h 1670"/>
              <a:gd name="T8" fmla="*/ 656 w 859"/>
              <a:gd name="T9" fmla="*/ 398 h 1670"/>
              <a:gd name="T10" fmla="*/ 714 w 859"/>
              <a:gd name="T11" fmla="*/ 385 h 1670"/>
              <a:gd name="T12" fmla="*/ 816 w 859"/>
              <a:gd name="T13" fmla="*/ 427 h 1670"/>
              <a:gd name="T14" fmla="*/ 859 w 859"/>
              <a:gd name="T15" fmla="*/ 528 h 1670"/>
              <a:gd name="T16" fmla="*/ 817 w 859"/>
              <a:gd name="T17" fmla="*/ 630 h 1670"/>
              <a:gd name="T18" fmla="*/ 715 w 859"/>
              <a:gd name="T19" fmla="*/ 672 h 1670"/>
              <a:gd name="T20" fmla="*/ 656 w 859"/>
              <a:gd name="T21" fmla="*/ 660 h 1670"/>
              <a:gd name="T22" fmla="*/ 609 w 859"/>
              <a:gd name="T23" fmla="*/ 627 h 1670"/>
              <a:gd name="T24" fmla="*/ 600 w 859"/>
              <a:gd name="T25" fmla="*/ 616 h 1670"/>
              <a:gd name="T26" fmla="*/ 593 w 859"/>
              <a:gd name="T27" fmla="*/ 605 h 1670"/>
              <a:gd name="T28" fmla="*/ 593 w 859"/>
              <a:gd name="T29" fmla="*/ 633 h 1670"/>
              <a:gd name="T30" fmla="*/ 549 w 859"/>
              <a:gd name="T31" fmla="*/ 1044 h 1670"/>
              <a:gd name="T32" fmla="*/ 476 w 859"/>
              <a:gd name="T33" fmla="*/ 1037 h 1670"/>
              <a:gd name="T34" fmla="*/ 369 w 859"/>
              <a:gd name="T35" fmla="*/ 1062 h 1670"/>
              <a:gd name="T36" fmla="*/ 291 w 859"/>
              <a:gd name="T37" fmla="*/ 1223 h 1670"/>
              <a:gd name="T38" fmla="*/ 279 w 859"/>
              <a:gd name="T39" fmla="*/ 1404 h 1670"/>
              <a:gd name="T40" fmla="*/ 306 w 859"/>
              <a:gd name="T41" fmla="*/ 1508 h 1670"/>
              <a:gd name="T42" fmla="*/ 329 w 859"/>
              <a:gd name="T43" fmla="*/ 1553 h 1670"/>
              <a:gd name="T44" fmla="*/ 333 w 859"/>
              <a:gd name="T45" fmla="*/ 1583 h 1670"/>
              <a:gd name="T46" fmla="*/ 323 w 859"/>
              <a:gd name="T47" fmla="*/ 1612 h 1670"/>
              <a:gd name="T48" fmla="*/ 302 w 859"/>
              <a:gd name="T49" fmla="*/ 1634 h 1670"/>
              <a:gd name="T50" fmla="*/ 247 w 859"/>
              <a:gd name="T51" fmla="*/ 1655 h 1670"/>
              <a:gd name="T52" fmla="*/ 178 w 859"/>
              <a:gd name="T53" fmla="*/ 1668 h 1670"/>
              <a:gd name="T54" fmla="*/ 160 w 859"/>
              <a:gd name="T55" fmla="*/ 1670 h 1670"/>
              <a:gd name="T56" fmla="*/ 154 w 859"/>
              <a:gd name="T57" fmla="*/ 1670 h 1670"/>
              <a:gd name="T58" fmla="*/ 126 w 859"/>
              <a:gd name="T59" fmla="*/ 1670 h 1670"/>
              <a:gd name="T60" fmla="*/ 62 w 859"/>
              <a:gd name="T61" fmla="*/ 1659 h 1670"/>
              <a:gd name="T62" fmla="*/ 22 w 859"/>
              <a:gd name="T63" fmla="*/ 1642 h 1670"/>
              <a:gd name="T64" fmla="*/ 7 w 859"/>
              <a:gd name="T65" fmla="*/ 1630 h 1670"/>
              <a:gd name="T66" fmla="*/ 9 w 859"/>
              <a:gd name="T67" fmla="*/ 654 h 1670"/>
              <a:gd name="T68" fmla="*/ 56 w 859"/>
              <a:gd name="T69" fmla="*/ 681 h 1670"/>
              <a:gd name="T70" fmla="*/ 112 w 859"/>
              <a:gd name="T71" fmla="*/ 690 h 1670"/>
              <a:gd name="T72" fmla="*/ 225 w 859"/>
              <a:gd name="T73" fmla="*/ 643 h 1670"/>
              <a:gd name="T74" fmla="*/ 273 w 859"/>
              <a:gd name="T75" fmla="*/ 530 h 1670"/>
              <a:gd name="T76" fmla="*/ 227 w 859"/>
              <a:gd name="T77" fmla="*/ 417 h 1670"/>
              <a:gd name="T78" fmla="*/ 114 w 859"/>
              <a:gd name="T79" fmla="*/ 371 h 1670"/>
              <a:gd name="T80" fmla="*/ 59 w 859"/>
              <a:gd name="T81" fmla="*/ 381 h 1670"/>
              <a:gd name="T82" fmla="*/ 12 w 859"/>
              <a:gd name="T83" fmla="*/ 408 h 1670"/>
              <a:gd name="T84" fmla="*/ 68 w 859"/>
              <a:gd name="T85" fmla="*/ 14 h 1670"/>
              <a:gd name="T86" fmla="*/ 262 w 859"/>
              <a:gd name="T87" fmla="*/ 10 h 1670"/>
              <a:gd name="T88" fmla="*/ 413 w 859"/>
              <a:gd name="T89" fmla="*/ 9 h 1670"/>
              <a:gd name="T90" fmla="*/ 429 w 859"/>
              <a:gd name="T91" fmla="*/ 9 h 1670"/>
              <a:gd name="T92" fmla="*/ 477 w 859"/>
              <a:gd name="T93" fmla="*/ 8 h 1670"/>
              <a:gd name="T94" fmla="*/ 555 w 859"/>
              <a:gd name="T95" fmla="*/ 3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670">
                <a:moveTo>
                  <a:pt x="592" y="0"/>
                </a:moveTo>
                <a:cubicBezTo>
                  <a:pt x="592" y="425"/>
                  <a:pt x="592" y="425"/>
                  <a:pt x="592" y="425"/>
                </a:cubicBezTo>
                <a:cubicBezTo>
                  <a:pt x="592" y="438"/>
                  <a:pt x="592" y="438"/>
                  <a:pt x="592" y="438"/>
                </a:cubicBezTo>
                <a:cubicBezTo>
                  <a:pt x="592" y="453"/>
                  <a:pt x="592" y="453"/>
                  <a:pt x="592" y="453"/>
                </a:cubicBezTo>
                <a:cubicBezTo>
                  <a:pt x="594" y="451"/>
                  <a:pt x="595" y="449"/>
                  <a:pt x="596" y="447"/>
                </a:cubicBezTo>
                <a:cubicBezTo>
                  <a:pt x="597" y="445"/>
                  <a:pt x="599" y="443"/>
                  <a:pt x="600" y="442"/>
                </a:cubicBezTo>
                <a:cubicBezTo>
                  <a:pt x="602" y="440"/>
                  <a:pt x="603" y="438"/>
                  <a:pt x="604" y="436"/>
                </a:cubicBezTo>
                <a:cubicBezTo>
                  <a:pt x="606" y="435"/>
                  <a:pt x="607" y="433"/>
                  <a:pt x="609" y="431"/>
                </a:cubicBezTo>
                <a:cubicBezTo>
                  <a:pt x="616" y="424"/>
                  <a:pt x="623" y="418"/>
                  <a:pt x="631" y="412"/>
                </a:cubicBezTo>
                <a:cubicBezTo>
                  <a:pt x="638" y="407"/>
                  <a:pt x="647" y="402"/>
                  <a:pt x="656" y="398"/>
                </a:cubicBezTo>
                <a:cubicBezTo>
                  <a:pt x="665" y="394"/>
                  <a:pt x="674" y="391"/>
                  <a:pt x="684" y="389"/>
                </a:cubicBezTo>
                <a:cubicBezTo>
                  <a:pt x="693" y="387"/>
                  <a:pt x="704" y="385"/>
                  <a:pt x="714" y="385"/>
                </a:cubicBezTo>
                <a:cubicBezTo>
                  <a:pt x="734" y="385"/>
                  <a:pt x="753" y="389"/>
                  <a:pt x="770" y="396"/>
                </a:cubicBezTo>
                <a:cubicBezTo>
                  <a:pt x="787" y="404"/>
                  <a:pt x="803" y="414"/>
                  <a:pt x="816" y="427"/>
                </a:cubicBezTo>
                <a:cubicBezTo>
                  <a:pt x="829" y="440"/>
                  <a:pt x="840" y="455"/>
                  <a:pt x="847" y="472"/>
                </a:cubicBezTo>
                <a:cubicBezTo>
                  <a:pt x="854" y="490"/>
                  <a:pt x="858" y="508"/>
                  <a:pt x="859" y="528"/>
                </a:cubicBezTo>
                <a:cubicBezTo>
                  <a:pt x="859" y="548"/>
                  <a:pt x="855" y="567"/>
                  <a:pt x="847" y="584"/>
                </a:cubicBezTo>
                <a:cubicBezTo>
                  <a:pt x="840" y="601"/>
                  <a:pt x="830" y="617"/>
                  <a:pt x="817" y="630"/>
                </a:cubicBezTo>
                <a:cubicBezTo>
                  <a:pt x="804" y="643"/>
                  <a:pt x="788" y="654"/>
                  <a:pt x="771" y="661"/>
                </a:cubicBezTo>
                <a:cubicBezTo>
                  <a:pt x="754" y="668"/>
                  <a:pt x="735" y="672"/>
                  <a:pt x="715" y="672"/>
                </a:cubicBezTo>
                <a:cubicBezTo>
                  <a:pt x="704" y="672"/>
                  <a:pt x="694" y="671"/>
                  <a:pt x="684" y="669"/>
                </a:cubicBezTo>
                <a:cubicBezTo>
                  <a:pt x="674" y="667"/>
                  <a:pt x="665" y="664"/>
                  <a:pt x="656" y="660"/>
                </a:cubicBezTo>
                <a:cubicBezTo>
                  <a:pt x="647" y="656"/>
                  <a:pt x="639" y="651"/>
                  <a:pt x="631" y="646"/>
                </a:cubicBezTo>
                <a:cubicBezTo>
                  <a:pt x="623" y="640"/>
                  <a:pt x="616" y="634"/>
                  <a:pt x="609" y="627"/>
                </a:cubicBezTo>
                <a:cubicBezTo>
                  <a:pt x="608" y="625"/>
                  <a:pt x="606" y="623"/>
                  <a:pt x="605" y="622"/>
                </a:cubicBezTo>
                <a:cubicBezTo>
                  <a:pt x="603" y="620"/>
                  <a:pt x="602" y="618"/>
                  <a:pt x="600" y="616"/>
                </a:cubicBezTo>
                <a:cubicBezTo>
                  <a:pt x="599" y="615"/>
                  <a:pt x="598" y="613"/>
                  <a:pt x="596" y="611"/>
                </a:cubicBezTo>
                <a:cubicBezTo>
                  <a:pt x="595" y="609"/>
                  <a:pt x="594" y="607"/>
                  <a:pt x="593" y="605"/>
                </a:cubicBezTo>
                <a:cubicBezTo>
                  <a:pt x="593" y="620"/>
                  <a:pt x="593" y="620"/>
                  <a:pt x="593" y="620"/>
                </a:cubicBezTo>
                <a:cubicBezTo>
                  <a:pt x="593" y="633"/>
                  <a:pt x="593" y="633"/>
                  <a:pt x="593" y="633"/>
                </a:cubicBezTo>
                <a:cubicBezTo>
                  <a:pt x="593" y="1050"/>
                  <a:pt x="593" y="1050"/>
                  <a:pt x="593" y="1050"/>
                </a:cubicBezTo>
                <a:cubicBezTo>
                  <a:pt x="577" y="1048"/>
                  <a:pt x="562" y="1046"/>
                  <a:pt x="549" y="1044"/>
                </a:cubicBezTo>
                <a:cubicBezTo>
                  <a:pt x="535" y="1042"/>
                  <a:pt x="522" y="1041"/>
                  <a:pt x="510" y="1040"/>
                </a:cubicBezTo>
                <a:cubicBezTo>
                  <a:pt x="498" y="1039"/>
                  <a:pt x="486" y="1038"/>
                  <a:pt x="476" y="1037"/>
                </a:cubicBezTo>
                <a:cubicBezTo>
                  <a:pt x="466" y="1037"/>
                  <a:pt x="457" y="1037"/>
                  <a:pt x="449" y="1036"/>
                </a:cubicBezTo>
                <a:cubicBezTo>
                  <a:pt x="416" y="1036"/>
                  <a:pt x="390" y="1046"/>
                  <a:pt x="369" y="1062"/>
                </a:cubicBezTo>
                <a:cubicBezTo>
                  <a:pt x="347" y="1078"/>
                  <a:pt x="331" y="1101"/>
                  <a:pt x="319" y="1128"/>
                </a:cubicBezTo>
                <a:cubicBezTo>
                  <a:pt x="306" y="1156"/>
                  <a:pt x="298" y="1188"/>
                  <a:pt x="291" y="1223"/>
                </a:cubicBezTo>
                <a:cubicBezTo>
                  <a:pt x="285" y="1258"/>
                  <a:pt x="281" y="1295"/>
                  <a:pt x="279" y="1333"/>
                </a:cubicBezTo>
                <a:cubicBezTo>
                  <a:pt x="277" y="1359"/>
                  <a:pt x="277" y="1382"/>
                  <a:pt x="279" y="1404"/>
                </a:cubicBezTo>
                <a:cubicBezTo>
                  <a:pt x="282" y="1426"/>
                  <a:pt x="286" y="1445"/>
                  <a:pt x="290" y="1463"/>
                </a:cubicBezTo>
                <a:cubicBezTo>
                  <a:pt x="295" y="1480"/>
                  <a:pt x="301" y="1495"/>
                  <a:pt x="306" y="1508"/>
                </a:cubicBezTo>
                <a:cubicBezTo>
                  <a:pt x="312" y="1520"/>
                  <a:pt x="318" y="1531"/>
                  <a:pt x="323" y="1539"/>
                </a:cubicBezTo>
                <a:cubicBezTo>
                  <a:pt x="325" y="1544"/>
                  <a:pt x="328" y="1548"/>
                  <a:pt x="329" y="1553"/>
                </a:cubicBezTo>
                <a:cubicBezTo>
                  <a:pt x="331" y="1558"/>
                  <a:pt x="332" y="1563"/>
                  <a:pt x="333" y="1568"/>
                </a:cubicBezTo>
                <a:cubicBezTo>
                  <a:pt x="333" y="1573"/>
                  <a:pt x="333" y="1578"/>
                  <a:pt x="333" y="1583"/>
                </a:cubicBezTo>
                <a:cubicBezTo>
                  <a:pt x="332" y="1588"/>
                  <a:pt x="331" y="1593"/>
                  <a:pt x="329" y="1598"/>
                </a:cubicBezTo>
                <a:cubicBezTo>
                  <a:pt x="328" y="1603"/>
                  <a:pt x="325" y="1608"/>
                  <a:pt x="323" y="1612"/>
                </a:cubicBezTo>
                <a:cubicBezTo>
                  <a:pt x="320" y="1617"/>
                  <a:pt x="317" y="1621"/>
                  <a:pt x="314" y="1625"/>
                </a:cubicBezTo>
                <a:cubicBezTo>
                  <a:pt x="310" y="1628"/>
                  <a:pt x="306" y="1632"/>
                  <a:pt x="302" y="1634"/>
                </a:cubicBezTo>
                <a:cubicBezTo>
                  <a:pt x="298" y="1637"/>
                  <a:pt x="293" y="1640"/>
                  <a:pt x="288" y="1642"/>
                </a:cubicBezTo>
                <a:cubicBezTo>
                  <a:pt x="275" y="1647"/>
                  <a:pt x="261" y="1651"/>
                  <a:pt x="247" y="1655"/>
                </a:cubicBezTo>
                <a:cubicBezTo>
                  <a:pt x="233" y="1658"/>
                  <a:pt x="220" y="1661"/>
                  <a:pt x="208" y="1664"/>
                </a:cubicBezTo>
                <a:cubicBezTo>
                  <a:pt x="196" y="1666"/>
                  <a:pt x="186" y="1667"/>
                  <a:pt x="178" y="1668"/>
                </a:cubicBezTo>
                <a:cubicBezTo>
                  <a:pt x="170" y="1670"/>
                  <a:pt x="166" y="1670"/>
                  <a:pt x="165" y="1670"/>
                </a:cubicBezTo>
                <a:cubicBezTo>
                  <a:pt x="163" y="1670"/>
                  <a:pt x="162" y="1670"/>
                  <a:pt x="160" y="1670"/>
                </a:cubicBezTo>
                <a:cubicBezTo>
                  <a:pt x="159" y="1670"/>
                  <a:pt x="158" y="1670"/>
                  <a:pt x="157" y="1670"/>
                </a:cubicBezTo>
                <a:cubicBezTo>
                  <a:pt x="156" y="1670"/>
                  <a:pt x="155" y="1670"/>
                  <a:pt x="154" y="1670"/>
                </a:cubicBezTo>
                <a:cubicBezTo>
                  <a:pt x="152" y="1670"/>
                  <a:pt x="151" y="1670"/>
                  <a:pt x="150" y="1670"/>
                </a:cubicBezTo>
                <a:cubicBezTo>
                  <a:pt x="144" y="1670"/>
                  <a:pt x="136" y="1670"/>
                  <a:pt x="126" y="1670"/>
                </a:cubicBezTo>
                <a:cubicBezTo>
                  <a:pt x="117" y="1669"/>
                  <a:pt x="106" y="1668"/>
                  <a:pt x="95" y="1666"/>
                </a:cubicBezTo>
                <a:cubicBezTo>
                  <a:pt x="84" y="1665"/>
                  <a:pt x="73" y="1662"/>
                  <a:pt x="62" y="1659"/>
                </a:cubicBezTo>
                <a:cubicBezTo>
                  <a:pt x="51" y="1656"/>
                  <a:pt x="40" y="1652"/>
                  <a:pt x="30" y="1647"/>
                </a:cubicBezTo>
                <a:cubicBezTo>
                  <a:pt x="27" y="1645"/>
                  <a:pt x="24" y="1644"/>
                  <a:pt x="22" y="1642"/>
                </a:cubicBezTo>
                <a:cubicBezTo>
                  <a:pt x="19" y="1640"/>
                  <a:pt x="16" y="1638"/>
                  <a:pt x="14" y="1636"/>
                </a:cubicBezTo>
                <a:cubicBezTo>
                  <a:pt x="11" y="1634"/>
                  <a:pt x="9" y="1632"/>
                  <a:pt x="7" y="1630"/>
                </a:cubicBezTo>
                <a:cubicBezTo>
                  <a:pt x="4" y="1628"/>
                  <a:pt x="2" y="1625"/>
                  <a:pt x="0" y="1623"/>
                </a:cubicBezTo>
                <a:cubicBezTo>
                  <a:pt x="9" y="654"/>
                  <a:pt x="9" y="654"/>
                  <a:pt x="9" y="654"/>
                </a:cubicBezTo>
                <a:cubicBezTo>
                  <a:pt x="16" y="659"/>
                  <a:pt x="24" y="664"/>
                  <a:pt x="31" y="669"/>
                </a:cubicBezTo>
                <a:cubicBezTo>
                  <a:pt x="39" y="674"/>
                  <a:pt x="47" y="677"/>
                  <a:pt x="56" y="681"/>
                </a:cubicBezTo>
                <a:cubicBezTo>
                  <a:pt x="65" y="684"/>
                  <a:pt x="74" y="686"/>
                  <a:pt x="83" y="688"/>
                </a:cubicBezTo>
                <a:cubicBezTo>
                  <a:pt x="92" y="690"/>
                  <a:pt x="102" y="690"/>
                  <a:pt x="112" y="690"/>
                </a:cubicBezTo>
                <a:cubicBezTo>
                  <a:pt x="134" y="690"/>
                  <a:pt x="155" y="686"/>
                  <a:pt x="174" y="678"/>
                </a:cubicBezTo>
                <a:cubicBezTo>
                  <a:pt x="193" y="669"/>
                  <a:pt x="211" y="658"/>
                  <a:pt x="225" y="643"/>
                </a:cubicBezTo>
                <a:cubicBezTo>
                  <a:pt x="240" y="629"/>
                  <a:pt x="252" y="611"/>
                  <a:pt x="260" y="592"/>
                </a:cubicBezTo>
                <a:cubicBezTo>
                  <a:pt x="268" y="573"/>
                  <a:pt x="273" y="552"/>
                  <a:pt x="273" y="530"/>
                </a:cubicBezTo>
                <a:cubicBezTo>
                  <a:pt x="273" y="508"/>
                  <a:pt x="269" y="487"/>
                  <a:pt x="261" y="468"/>
                </a:cubicBezTo>
                <a:cubicBezTo>
                  <a:pt x="253" y="449"/>
                  <a:pt x="241" y="432"/>
                  <a:pt x="227" y="417"/>
                </a:cubicBezTo>
                <a:cubicBezTo>
                  <a:pt x="212" y="403"/>
                  <a:pt x="195" y="391"/>
                  <a:pt x="176" y="383"/>
                </a:cubicBezTo>
                <a:cubicBezTo>
                  <a:pt x="157" y="375"/>
                  <a:pt x="136" y="371"/>
                  <a:pt x="114" y="371"/>
                </a:cubicBezTo>
                <a:cubicBezTo>
                  <a:pt x="104" y="371"/>
                  <a:pt x="95" y="372"/>
                  <a:pt x="86" y="374"/>
                </a:cubicBezTo>
                <a:cubicBezTo>
                  <a:pt x="76" y="375"/>
                  <a:pt x="67" y="378"/>
                  <a:pt x="59" y="381"/>
                </a:cubicBezTo>
                <a:cubicBezTo>
                  <a:pt x="50" y="384"/>
                  <a:pt x="42" y="388"/>
                  <a:pt x="34" y="393"/>
                </a:cubicBezTo>
                <a:cubicBezTo>
                  <a:pt x="26" y="397"/>
                  <a:pt x="19" y="402"/>
                  <a:pt x="12" y="408"/>
                </a:cubicBezTo>
                <a:cubicBezTo>
                  <a:pt x="15" y="16"/>
                  <a:pt x="15" y="16"/>
                  <a:pt x="15" y="16"/>
                </a:cubicBezTo>
                <a:cubicBezTo>
                  <a:pt x="28" y="16"/>
                  <a:pt x="46" y="15"/>
                  <a:pt x="68" y="14"/>
                </a:cubicBezTo>
                <a:cubicBezTo>
                  <a:pt x="91" y="14"/>
                  <a:pt x="118" y="13"/>
                  <a:pt x="151" y="12"/>
                </a:cubicBezTo>
                <a:cubicBezTo>
                  <a:pt x="183" y="11"/>
                  <a:pt x="220" y="11"/>
                  <a:pt x="262" y="10"/>
                </a:cubicBezTo>
                <a:cubicBezTo>
                  <a:pt x="305" y="9"/>
                  <a:pt x="352" y="9"/>
                  <a:pt x="404" y="9"/>
                </a:cubicBezTo>
                <a:cubicBezTo>
                  <a:pt x="407" y="9"/>
                  <a:pt x="410" y="9"/>
                  <a:pt x="413" y="9"/>
                </a:cubicBezTo>
                <a:cubicBezTo>
                  <a:pt x="415" y="9"/>
                  <a:pt x="418" y="9"/>
                  <a:pt x="421" y="9"/>
                </a:cubicBezTo>
                <a:cubicBezTo>
                  <a:pt x="424" y="9"/>
                  <a:pt x="427" y="9"/>
                  <a:pt x="429" y="9"/>
                </a:cubicBezTo>
                <a:cubicBezTo>
                  <a:pt x="432" y="9"/>
                  <a:pt x="435" y="9"/>
                  <a:pt x="438" y="9"/>
                </a:cubicBezTo>
                <a:cubicBezTo>
                  <a:pt x="451" y="9"/>
                  <a:pt x="464" y="9"/>
                  <a:pt x="477" y="8"/>
                </a:cubicBezTo>
                <a:cubicBezTo>
                  <a:pt x="490" y="8"/>
                  <a:pt x="503" y="7"/>
                  <a:pt x="516" y="6"/>
                </a:cubicBezTo>
                <a:cubicBezTo>
                  <a:pt x="529" y="6"/>
                  <a:pt x="542" y="5"/>
                  <a:pt x="555" y="3"/>
                </a:cubicBezTo>
                <a:cubicBezTo>
                  <a:pt x="567" y="2"/>
                  <a:pt x="580" y="1"/>
                  <a:pt x="592"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6" name="Freeform 71"/>
          <p:cNvSpPr/>
          <p:nvPr/>
        </p:nvSpPr>
        <p:spPr bwMode="auto">
          <a:xfrm>
            <a:off x="1609279" y="3176388"/>
            <a:ext cx="1206339" cy="2381276"/>
          </a:xfrm>
          <a:custGeom>
            <a:avLst/>
            <a:gdLst>
              <a:gd name="T0" fmla="*/ 115 w 834"/>
              <a:gd name="T1" fmla="*/ 1645 h 1645"/>
              <a:gd name="T2" fmla="*/ 53 w 834"/>
              <a:gd name="T3" fmla="*/ 1635 h 1645"/>
              <a:gd name="T4" fmla="*/ 16 w 834"/>
              <a:gd name="T5" fmla="*/ 1619 h 1645"/>
              <a:gd name="T6" fmla="*/ 3 w 834"/>
              <a:gd name="T7" fmla="*/ 1608 h 1645"/>
              <a:gd name="T8" fmla="*/ 9 w 834"/>
              <a:gd name="T9" fmla="*/ 664 h 1645"/>
              <a:gd name="T10" fmla="*/ 40 w 834"/>
              <a:gd name="T11" fmla="*/ 679 h 1645"/>
              <a:gd name="T12" fmla="*/ 99 w 834"/>
              <a:gd name="T13" fmla="*/ 690 h 1645"/>
              <a:gd name="T14" fmla="*/ 222 w 834"/>
              <a:gd name="T15" fmla="*/ 639 h 1645"/>
              <a:gd name="T16" fmla="*/ 273 w 834"/>
              <a:gd name="T17" fmla="*/ 517 h 1645"/>
              <a:gd name="T18" fmla="*/ 223 w 834"/>
              <a:gd name="T19" fmla="*/ 396 h 1645"/>
              <a:gd name="T20" fmla="*/ 103 w 834"/>
              <a:gd name="T21" fmla="*/ 346 h 1645"/>
              <a:gd name="T22" fmla="*/ 42 w 834"/>
              <a:gd name="T23" fmla="*/ 356 h 1645"/>
              <a:gd name="T24" fmla="*/ 12 w 834"/>
              <a:gd name="T25" fmla="*/ 371 h 1645"/>
              <a:gd name="T26" fmla="*/ 57 w 834"/>
              <a:gd name="T27" fmla="*/ 14 h 1645"/>
              <a:gd name="T28" fmla="*/ 251 w 834"/>
              <a:gd name="T29" fmla="*/ 9 h 1645"/>
              <a:gd name="T30" fmla="*/ 409 w 834"/>
              <a:gd name="T31" fmla="*/ 8 h 1645"/>
              <a:gd name="T32" fmla="*/ 466 w 834"/>
              <a:gd name="T33" fmla="*/ 7 h 1645"/>
              <a:gd name="T34" fmla="*/ 544 w 834"/>
              <a:gd name="T35" fmla="*/ 3 h 1645"/>
              <a:gd name="T36" fmla="*/ 568 w 834"/>
              <a:gd name="T37" fmla="*/ 482 h 1645"/>
              <a:gd name="T38" fmla="*/ 594 w 834"/>
              <a:gd name="T39" fmla="*/ 441 h 1645"/>
              <a:gd name="T40" fmla="*/ 602 w 834"/>
              <a:gd name="T41" fmla="*/ 431 h 1645"/>
              <a:gd name="T42" fmla="*/ 626 w 834"/>
              <a:gd name="T43" fmla="*/ 409 h 1645"/>
              <a:gd name="T44" fmla="*/ 674 w 834"/>
              <a:gd name="T45" fmla="*/ 388 h 1645"/>
              <a:gd name="T46" fmla="*/ 753 w 834"/>
              <a:gd name="T47" fmla="*/ 395 h 1645"/>
              <a:gd name="T48" fmla="*/ 824 w 834"/>
              <a:gd name="T49" fmla="*/ 464 h 1645"/>
              <a:gd name="T50" fmla="*/ 824 w 834"/>
              <a:gd name="T51" fmla="*/ 566 h 1645"/>
              <a:gd name="T52" fmla="*/ 754 w 834"/>
              <a:gd name="T53" fmla="*/ 637 h 1645"/>
              <a:gd name="T54" fmla="*/ 675 w 834"/>
              <a:gd name="T55" fmla="*/ 644 h 1645"/>
              <a:gd name="T56" fmla="*/ 626 w 834"/>
              <a:gd name="T57" fmla="*/ 623 h 1645"/>
              <a:gd name="T58" fmla="*/ 602 w 834"/>
              <a:gd name="T59" fmla="*/ 601 h 1645"/>
              <a:gd name="T60" fmla="*/ 594 w 834"/>
              <a:gd name="T61" fmla="*/ 591 h 1645"/>
              <a:gd name="T62" fmla="*/ 568 w 834"/>
              <a:gd name="T63" fmla="*/ 550 h 1645"/>
              <a:gd name="T64" fmla="*/ 538 w 834"/>
              <a:gd name="T65" fmla="*/ 1019 h 1645"/>
              <a:gd name="T66" fmla="*/ 465 w 834"/>
              <a:gd name="T67" fmla="*/ 1012 h 1645"/>
              <a:gd name="T68" fmla="*/ 349 w 834"/>
              <a:gd name="T69" fmla="*/ 1039 h 1645"/>
              <a:gd name="T70" fmla="*/ 267 w 834"/>
              <a:gd name="T71" fmla="*/ 1208 h 1645"/>
              <a:gd name="T72" fmla="*/ 255 w 834"/>
              <a:gd name="T73" fmla="*/ 1392 h 1645"/>
              <a:gd name="T74" fmla="*/ 283 w 834"/>
              <a:gd name="T75" fmla="*/ 1500 h 1645"/>
              <a:gd name="T76" fmla="*/ 306 w 834"/>
              <a:gd name="T77" fmla="*/ 1544 h 1645"/>
              <a:gd name="T78" fmla="*/ 308 w 834"/>
              <a:gd name="T79" fmla="*/ 1569 h 1645"/>
              <a:gd name="T80" fmla="*/ 300 w 834"/>
              <a:gd name="T81" fmla="*/ 1593 h 1645"/>
              <a:gd name="T82" fmla="*/ 283 w 834"/>
              <a:gd name="T83" fmla="*/ 1611 h 1645"/>
              <a:gd name="T84" fmla="*/ 232 w 834"/>
              <a:gd name="T85" fmla="*/ 1630 h 1645"/>
              <a:gd name="T86" fmla="*/ 164 w 834"/>
              <a:gd name="T87" fmla="*/ 1643 h 1645"/>
              <a:gd name="T88" fmla="*/ 141 w 834"/>
              <a:gd name="T89" fmla="*/ 1645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1645">
                <a:moveTo>
                  <a:pt x="138" y="1645"/>
                </a:moveTo>
                <a:cubicBezTo>
                  <a:pt x="132" y="1645"/>
                  <a:pt x="124" y="1645"/>
                  <a:pt x="115" y="1645"/>
                </a:cubicBezTo>
                <a:cubicBezTo>
                  <a:pt x="105" y="1644"/>
                  <a:pt x="95" y="1643"/>
                  <a:pt x="85" y="1641"/>
                </a:cubicBezTo>
                <a:cubicBezTo>
                  <a:pt x="74" y="1640"/>
                  <a:pt x="63" y="1637"/>
                  <a:pt x="53" y="1635"/>
                </a:cubicBezTo>
                <a:cubicBezTo>
                  <a:pt x="42" y="1631"/>
                  <a:pt x="32" y="1627"/>
                  <a:pt x="23" y="1623"/>
                </a:cubicBezTo>
                <a:cubicBezTo>
                  <a:pt x="21" y="1622"/>
                  <a:pt x="19" y="1620"/>
                  <a:pt x="16" y="1619"/>
                </a:cubicBezTo>
                <a:cubicBezTo>
                  <a:pt x="14" y="1617"/>
                  <a:pt x="12" y="1615"/>
                  <a:pt x="10" y="1614"/>
                </a:cubicBezTo>
                <a:cubicBezTo>
                  <a:pt x="7" y="1612"/>
                  <a:pt x="5" y="1610"/>
                  <a:pt x="3" y="1608"/>
                </a:cubicBezTo>
                <a:cubicBezTo>
                  <a:pt x="2" y="1607"/>
                  <a:pt x="1" y="1606"/>
                  <a:pt x="0" y="1605"/>
                </a:cubicBezTo>
                <a:cubicBezTo>
                  <a:pt x="9" y="664"/>
                  <a:pt x="9" y="664"/>
                  <a:pt x="9" y="664"/>
                </a:cubicBezTo>
                <a:cubicBezTo>
                  <a:pt x="11" y="665"/>
                  <a:pt x="12" y="666"/>
                  <a:pt x="13" y="667"/>
                </a:cubicBezTo>
                <a:cubicBezTo>
                  <a:pt x="22" y="672"/>
                  <a:pt x="31" y="676"/>
                  <a:pt x="40" y="679"/>
                </a:cubicBezTo>
                <a:cubicBezTo>
                  <a:pt x="49" y="683"/>
                  <a:pt x="59" y="685"/>
                  <a:pt x="69" y="687"/>
                </a:cubicBezTo>
                <a:cubicBezTo>
                  <a:pt x="79" y="689"/>
                  <a:pt x="89" y="690"/>
                  <a:pt x="99" y="690"/>
                </a:cubicBezTo>
                <a:cubicBezTo>
                  <a:pt x="123" y="690"/>
                  <a:pt x="146" y="685"/>
                  <a:pt x="167" y="676"/>
                </a:cubicBezTo>
                <a:cubicBezTo>
                  <a:pt x="188" y="667"/>
                  <a:pt x="206" y="655"/>
                  <a:pt x="222" y="639"/>
                </a:cubicBezTo>
                <a:cubicBezTo>
                  <a:pt x="238" y="623"/>
                  <a:pt x="251" y="604"/>
                  <a:pt x="259" y="584"/>
                </a:cubicBezTo>
                <a:cubicBezTo>
                  <a:pt x="269" y="563"/>
                  <a:pt x="273" y="540"/>
                  <a:pt x="273" y="517"/>
                </a:cubicBezTo>
                <a:cubicBezTo>
                  <a:pt x="273" y="494"/>
                  <a:pt x="269" y="471"/>
                  <a:pt x="260" y="450"/>
                </a:cubicBezTo>
                <a:cubicBezTo>
                  <a:pt x="252" y="430"/>
                  <a:pt x="239" y="411"/>
                  <a:pt x="223" y="396"/>
                </a:cubicBezTo>
                <a:cubicBezTo>
                  <a:pt x="208" y="380"/>
                  <a:pt x="189" y="368"/>
                  <a:pt x="169" y="359"/>
                </a:cubicBezTo>
                <a:cubicBezTo>
                  <a:pt x="148" y="350"/>
                  <a:pt x="126" y="346"/>
                  <a:pt x="103" y="346"/>
                </a:cubicBezTo>
                <a:cubicBezTo>
                  <a:pt x="92" y="346"/>
                  <a:pt x="81" y="347"/>
                  <a:pt x="71" y="349"/>
                </a:cubicBezTo>
                <a:cubicBezTo>
                  <a:pt x="62" y="350"/>
                  <a:pt x="52" y="353"/>
                  <a:pt x="42" y="356"/>
                </a:cubicBezTo>
                <a:cubicBezTo>
                  <a:pt x="33" y="360"/>
                  <a:pt x="24" y="364"/>
                  <a:pt x="16" y="369"/>
                </a:cubicBezTo>
                <a:cubicBezTo>
                  <a:pt x="14" y="370"/>
                  <a:pt x="13" y="371"/>
                  <a:pt x="12" y="371"/>
                </a:cubicBezTo>
                <a:cubicBezTo>
                  <a:pt x="15" y="15"/>
                  <a:pt x="15" y="15"/>
                  <a:pt x="15" y="15"/>
                </a:cubicBezTo>
                <a:cubicBezTo>
                  <a:pt x="27" y="15"/>
                  <a:pt x="40" y="14"/>
                  <a:pt x="57" y="14"/>
                </a:cubicBezTo>
                <a:cubicBezTo>
                  <a:pt x="79" y="13"/>
                  <a:pt x="107" y="12"/>
                  <a:pt x="139" y="11"/>
                </a:cubicBezTo>
                <a:cubicBezTo>
                  <a:pt x="171" y="10"/>
                  <a:pt x="208" y="10"/>
                  <a:pt x="251" y="9"/>
                </a:cubicBezTo>
                <a:cubicBezTo>
                  <a:pt x="293" y="9"/>
                  <a:pt x="340" y="8"/>
                  <a:pt x="392" y="8"/>
                </a:cubicBezTo>
                <a:cubicBezTo>
                  <a:pt x="409" y="8"/>
                  <a:pt x="409" y="8"/>
                  <a:pt x="409" y="8"/>
                </a:cubicBezTo>
                <a:cubicBezTo>
                  <a:pt x="426" y="8"/>
                  <a:pt x="426" y="8"/>
                  <a:pt x="426" y="8"/>
                </a:cubicBezTo>
                <a:cubicBezTo>
                  <a:pt x="439" y="8"/>
                  <a:pt x="453" y="8"/>
                  <a:pt x="466" y="7"/>
                </a:cubicBezTo>
                <a:cubicBezTo>
                  <a:pt x="479" y="7"/>
                  <a:pt x="492" y="6"/>
                  <a:pt x="505" y="6"/>
                </a:cubicBezTo>
                <a:cubicBezTo>
                  <a:pt x="518" y="5"/>
                  <a:pt x="531" y="4"/>
                  <a:pt x="544" y="3"/>
                </a:cubicBezTo>
                <a:cubicBezTo>
                  <a:pt x="552" y="2"/>
                  <a:pt x="560" y="1"/>
                  <a:pt x="568" y="0"/>
                </a:cubicBezTo>
                <a:cubicBezTo>
                  <a:pt x="568" y="482"/>
                  <a:pt x="568" y="482"/>
                  <a:pt x="568" y="482"/>
                </a:cubicBezTo>
                <a:cubicBezTo>
                  <a:pt x="591" y="446"/>
                  <a:pt x="591" y="446"/>
                  <a:pt x="591" y="446"/>
                </a:cubicBezTo>
                <a:cubicBezTo>
                  <a:pt x="592" y="444"/>
                  <a:pt x="593" y="443"/>
                  <a:pt x="594" y="441"/>
                </a:cubicBezTo>
                <a:cubicBezTo>
                  <a:pt x="595" y="439"/>
                  <a:pt x="597" y="438"/>
                  <a:pt x="598" y="436"/>
                </a:cubicBezTo>
                <a:cubicBezTo>
                  <a:pt x="599" y="434"/>
                  <a:pt x="600" y="433"/>
                  <a:pt x="602" y="431"/>
                </a:cubicBezTo>
                <a:cubicBezTo>
                  <a:pt x="603" y="430"/>
                  <a:pt x="604" y="428"/>
                  <a:pt x="606" y="427"/>
                </a:cubicBezTo>
                <a:cubicBezTo>
                  <a:pt x="612" y="420"/>
                  <a:pt x="619" y="414"/>
                  <a:pt x="626" y="409"/>
                </a:cubicBezTo>
                <a:cubicBezTo>
                  <a:pt x="633" y="404"/>
                  <a:pt x="641" y="400"/>
                  <a:pt x="649" y="396"/>
                </a:cubicBezTo>
                <a:cubicBezTo>
                  <a:pt x="657" y="392"/>
                  <a:pt x="666" y="390"/>
                  <a:pt x="674" y="388"/>
                </a:cubicBezTo>
                <a:cubicBezTo>
                  <a:pt x="683" y="386"/>
                  <a:pt x="693" y="385"/>
                  <a:pt x="702" y="385"/>
                </a:cubicBezTo>
                <a:cubicBezTo>
                  <a:pt x="720" y="385"/>
                  <a:pt x="737" y="388"/>
                  <a:pt x="753" y="395"/>
                </a:cubicBezTo>
                <a:cubicBezTo>
                  <a:pt x="769" y="401"/>
                  <a:pt x="783" y="411"/>
                  <a:pt x="795" y="423"/>
                </a:cubicBezTo>
                <a:cubicBezTo>
                  <a:pt x="807" y="435"/>
                  <a:pt x="817" y="449"/>
                  <a:pt x="824" y="464"/>
                </a:cubicBezTo>
                <a:cubicBezTo>
                  <a:pt x="831" y="480"/>
                  <a:pt x="834" y="498"/>
                  <a:pt x="834" y="515"/>
                </a:cubicBezTo>
                <a:cubicBezTo>
                  <a:pt x="834" y="533"/>
                  <a:pt x="831" y="550"/>
                  <a:pt x="824" y="566"/>
                </a:cubicBezTo>
                <a:cubicBezTo>
                  <a:pt x="818" y="582"/>
                  <a:pt x="808" y="596"/>
                  <a:pt x="796" y="608"/>
                </a:cubicBezTo>
                <a:cubicBezTo>
                  <a:pt x="784" y="620"/>
                  <a:pt x="770" y="630"/>
                  <a:pt x="754" y="637"/>
                </a:cubicBezTo>
                <a:cubicBezTo>
                  <a:pt x="738" y="644"/>
                  <a:pt x="720" y="647"/>
                  <a:pt x="703" y="647"/>
                </a:cubicBezTo>
                <a:cubicBezTo>
                  <a:pt x="693" y="647"/>
                  <a:pt x="684" y="646"/>
                  <a:pt x="675" y="644"/>
                </a:cubicBezTo>
                <a:cubicBezTo>
                  <a:pt x="666" y="642"/>
                  <a:pt x="657" y="640"/>
                  <a:pt x="649" y="636"/>
                </a:cubicBezTo>
                <a:cubicBezTo>
                  <a:pt x="641" y="632"/>
                  <a:pt x="633" y="628"/>
                  <a:pt x="626" y="623"/>
                </a:cubicBezTo>
                <a:cubicBezTo>
                  <a:pt x="619" y="618"/>
                  <a:pt x="612" y="612"/>
                  <a:pt x="606" y="605"/>
                </a:cubicBezTo>
                <a:cubicBezTo>
                  <a:pt x="605" y="604"/>
                  <a:pt x="603" y="602"/>
                  <a:pt x="602" y="601"/>
                </a:cubicBezTo>
                <a:cubicBezTo>
                  <a:pt x="601" y="599"/>
                  <a:pt x="599" y="598"/>
                  <a:pt x="598" y="596"/>
                </a:cubicBezTo>
                <a:cubicBezTo>
                  <a:pt x="597" y="594"/>
                  <a:pt x="595" y="593"/>
                  <a:pt x="594" y="591"/>
                </a:cubicBezTo>
                <a:cubicBezTo>
                  <a:pt x="593" y="589"/>
                  <a:pt x="592" y="588"/>
                  <a:pt x="591" y="586"/>
                </a:cubicBezTo>
                <a:cubicBezTo>
                  <a:pt x="568" y="550"/>
                  <a:pt x="568" y="550"/>
                  <a:pt x="568" y="550"/>
                </a:cubicBezTo>
                <a:cubicBezTo>
                  <a:pt x="568" y="1023"/>
                  <a:pt x="568" y="1023"/>
                  <a:pt x="568" y="1023"/>
                </a:cubicBezTo>
                <a:cubicBezTo>
                  <a:pt x="558" y="1021"/>
                  <a:pt x="548" y="1020"/>
                  <a:pt x="538" y="1019"/>
                </a:cubicBezTo>
                <a:cubicBezTo>
                  <a:pt x="524" y="1017"/>
                  <a:pt x="511" y="1016"/>
                  <a:pt x="499" y="1015"/>
                </a:cubicBezTo>
                <a:cubicBezTo>
                  <a:pt x="486" y="1014"/>
                  <a:pt x="475" y="1013"/>
                  <a:pt x="465" y="1012"/>
                </a:cubicBezTo>
                <a:cubicBezTo>
                  <a:pt x="455" y="1012"/>
                  <a:pt x="446" y="1011"/>
                  <a:pt x="437" y="1011"/>
                </a:cubicBezTo>
                <a:cubicBezTo>
                  <a:pt x="403" y="1011"/>
                  <a:pt x="374" y="1021"/>
                  <a:pt x="349" y="1039"/>
                </a:cubicBezTo>
                <a:cubicBezTo>
                  <a:pt x="327" y="1055"/>
                  <a:pt x="309" y="1079"/>
                  <a:pt x="295" y="1110"/>
                </a:cubicBezTo>
                <a:cubicBezTo>
                  <a:pt x="283" y="1137"/>
                  <a:pt x="274" y="1169"/>
                  <a:pt x="267" y="1208"/>
                </a:cubicBezTo>
                <a:cubicBezTo>
                  <a:pt x="262" y="1239"/>
                  <a:pt x="258" y="1274"/>
                  <a:pt x="254" y="1319"/>
                </a:cubicBezTo>
                <a:cubicBezTo>
                  <a:pt x="253" y="1344"/>
                  <a:pt x="253" y="1369"/>
                  <a:pt x="255" y="1392"/>
                </a:cubicBezTo>
                <a:cubicBezTo>
                  <a:pt x="257" y="1413"/>
                  <a:pt x="261" y="1433"/>
                  <a:pt x="266" y="1453"/>
                </a:cubicBezTo>
                <a:cubicBezTo>
                  <a:pt x="271" y="1469"/>
                  <a:pt x="276" y="1485"/>
                  <a:pt x="283" y="1500"/>
                </a:cubicBezTo>
                <a:cubicBezTo>
                  <a:pt x="288" y="1511"/>
                  <a:pt x="294" y="1522"/>
                  <a:pt x="300" y="1532"/>
                </a:cubicBezTo>
                <a:cubicBezTo>
                  <a:pt x="302" y="1536"/>
                  <a:pt x="304" y="1540"/>
                  <a:pt x="306" y="1544"/>
                </a:cubicBezTo>
                <a:cubicBezTo>
                  <a:pt x="307" y="1548"/>
                  <a:pt x="308" y="1552"/>
                  <a:pt x="308" y="1556"/>
                </a:cubicBezTo>
                <a:cubicBezTo>
                  <a:pt x="309" y="1561"/>
                  <a:pt x="309" y="1565"/>
                  <a:pt x="308" y="1569"/>
                </a:cubicBezTo>
                <a:cubicBezTo>
                  <a:pt x="308" y="1573"/>
                  <a:pt x="307" y="1577"/>
                  <a:pt x="306" y="1582"/>
                </a:cubicBezTo>
                <a:cubicBezTo>
                  <a:pt x="304" y="1586"/>
                  <a:pt x="302" y="1590"/>
                  <a:pt x="300" y="1593"/>
                </a:cubicBezTo>
                <a:cubicBezTo>
                  <a:pt x="298" y="1597"/>
                  <a:pt x="296" y="1600"/>
                  <a:pt x="293" y="1603"/>
                </a:cubicBezTo>
                <a:cubicBezTo>
                  <a:pt x="290" y="1606"/>
                  <a:pt x="287" y="1609"/>
                  <a:pt x="283" y="1611"/>
                </a:cubicBezTo>
                <a:cubicBezTo>
                  <a:pt x="280" y="1614"/>
                  <a:pt x="276" y="1616"/>
                  <a:pt x="272" y="1617"/>
                </a:cubicBezTo>
                <a:cubicBezTo>
                  <a:pt x="260" y="1622"/>
                  <a:pt x="247" y="1626"/>
                  <a:pt x="232" y="1630"/>
                </a:cubicBezTo>
                <a:cubicBezTo>
                  <a:pt x="220" y="1633"/>
                  <a:pt x="207" y="1636"/>
                  <a:pt x="193" y="1639"/>
                </a:cubicBezTo>
                <a:cubicBezTo>
                  <a:pt x="182" y="1641"/>
                  <a:pt x="172" y="1642"/>
                  <a:pt x="164" y="1643"/>
                </a:cubicBezTo>
                <a:cubicBezTo>
                  <a:pt x="157" y="1644"/>
                  <a:pt x="152" y="1645"/>
                  <a:pt x="151" y="1645"/>
                </a:cubicBezTo>
                <a:cubicBezTo>
                  <a:pt x="141" y="1645"/>
                  <a:pt x="141" y="1645"/>
                  <a:pt x="141" y="1645"/>
                </a:cubicBezTo>
                <a:lnTo>
                  <a:pt x="138" y="1645"/>
                </a:lnTo>
                <a:close/>
              </a:path>
            </a:pathLst>
          </a:custGeom>
          <a:solidFill>
            <a:srgbClr val="C0C0C0"/>
          </a:solidFill>
          <a:ln>
            <a:noFill/>
          </a:ln>
        </p:spPr>
        <p:txBody>
          <a:bodyPr vert="horz" wrap="square" lIns="91440" tIns="45720" rIns="91440" bIns="45720" numCol="1" anchor="t" anchorCtr="0" compatLnSpc="1"/>
          <a:lstStyle/>
          <a:p>
            <a:endParaRPr lang="en-US">
              <a:cs typeface="+mn-ea"/>
              <a:sym typeface="+mn-lt"/>
            </a:endParaRPr>
          </a:p>
        </p:txBody>
      </p:sp>
      <p:sp>
        <p:nvSpPr>
          <p:cNvPr id="47" name="TextBox 49"/>
          <p:cNvSpPr txBox="1"/>
          <p:nvPr/>
        </p:nvSpPr>
        <p:spPr>
          <a:xfrm>
            <a:off x="997182" y="3648201"/>
            <a:ext cx="478431" cy="392334"/>
          </a:xfrm>
          <a:prstGeom prst="rect">
            <a:avLst/>
          </a:prstGeom>
          <a:noFill/>
        </p:spPr>
        <p:txBody>
          <a:bodyPr wrap="none" rtlCol="0">
            <a:spAutoFit/>
          </a:bodyPr>
          <a:lstStyle/>
          <a:p>
            <a:r>
              <a:rPr lang="en-US" sz="2400" b="1">
                <a:solidFill>
                  <a:schemeClr val="bg1"/>
                </a:solidFill>
                <a:cs typeface="+mn-ea"/>
                <a:sym typeface="+mn-lt"/>
              </a:rPr>
              <a:t>01</a:t>
            </a:r>
            <a:endParaRPr lang="en-US" sz="2400" b="1">
              <a:solidFill>
                <a:schemeClr val="bg1"/>
              </a:solidFill>
              <a:cs typeface="+mn-ea"/>
              <a:sym typeface="+mn-lt"/>
            </a:endParaRPr>
          </a:p>
        </p:txBody>
      </p:sp>
      <p:sp>
        <p:nvSpPr>
          <p:cNvPr id="48" name="TextBox 50"/>
          <p:cNvSpPr txBox="1"/>
          <p:nvPr/>
        </p:nvSpPr>
        <p:spPr>
          <a:xfrm>
            <a:off x="1952379" y="3648199"/>
            <a:ext cx="478431" cy="392334"/>
          </a:xfrm>
          <a:prstGeom prst="rect">
            <a:avLst/>
          </a:prstGeom>
          <a:noFill/>
        </p:spPr>
        <p:txBody>
          <a:bodyPr wrap="none" rtlCol="0">
            <a:spAutoFit/>
          </a:bodyPr>
          <a:lstStyle/>
          <a:p>
            <a:r>
              <a:rPr lang="en-US" sz="2400" b="1">
                <a:solidFill>
                  <a:schemeClr val="bg1"/>
                </a:solidFill>
                <a:cs typeface="+mn-ea"/>
                <a:sym typeface="+mn-lt"/>
              </a:rPr>
              <a:t>02</a:t>
            </a:r>
            <a:endParaRPr lang="en-US" sz="2400" b="1">
              <a:solidFill>
                <a:schemeClr val="bg1"/>
              </a:solidFill>
              <a:cs typeface="+mn-ea"/>
              <a:sym typeface="+mn-lt"/>
            </a:endParaRPr>
          </a:p>
        </p:txBody>
      </p:sp>
      <p:sp>
        <p:nvSpPr>
          <p:cNvPr id="49" name="TextBox 51"/>
          <p:cNvSpPr txBox="1"/>
          <p:nvPr/>
        </p:nvSpPr>
        <p:spPr>
          <a:xfrm>
            <a:off x="2838093" y="3648197"/>
            <a:ext cx="478431" cy="392334"/>
          </a:xfrm>
          <a:prstGeom prst="rect">
            <a:avLst/>
          </a:prstGeom>
          <a:noFill/>
        </p:spPr>
        <p:txBody>
          <a:bodyPr wrap="none" rtlCol="0">
            <a:spAutoFit/>
          </a:bodyPr>
          <a:lstStyle/>
          <a:p>
            <a:r>
              <a:rPr lang="en-US" sz="2400" b="1" dirty="0">
                <a:solidFill>
                  <a:schemeClr val="bg1"/>
                </a:solidFill>
                <a:cs typeface="+mn-ea"/>
                <a:sym typeface="+mn-lt"/>
              </a:rPr>
              <a:t>03</a:t>
            </a:r>
            <a:endParaRPr lang="en-US" sz="2400" b="1" dirty="0">
              <a:solidFill>
                <a:schemeClr val="bg1"/>
              </a:solidFill>
              <a:cs typeface="+mn-ea"/>
              <a:sym typeface="+mn-lt"/>
            </a:endParaRPr>
          </a:p>
        </p:txBody>
      </p:sp>
      <p:sp>
        <p:nvSpPr>
          <p:cNvPr id="50" name="TextBox 52"/>
          <p:cNvSpPr txBox="1"/>
          <p:nvPr/>
        </p:nvSpPr>
        <p:spPr>
          <a:xfrm>
            <a:off x="3689046" y="3648195"/>
            <a:ext cx="478431" cy="392334"/>
          </a:xfrm>
          <a:prstGeom prst="rect">
            <a:avLst/>
          </a:prstGeom>
          <a:noFill/>
        </p:spPr>
        <p:txBody>
          <a:bodyPr wrap="none" rtlCol="0">
            <a:spAutoFit/>
          </a:bodyPr>
          <a:lstStyle/>
          <a:p>
            <a:r>
              <a:rPr lang="en-US" sz="2400" b="1">
                <a:solidFill>
                  <a:schemeClr val="bg1"/>
                </a:solidFill>
                <a:cs typeface="+mn-ea"/>
                <a:sym typeface="+mn-lt"/>
              </a:rPr>
              <a:t>04</a:t>
            </a:r>
            <a:endParaRPr lang="en-US" sz="2400" b="1">
              <a:solidFill>
                <a:schemeClr val="bg1"/>
              </a:solidFill>
              <a:cs typeface="+mn-ea"/>
              <a:sym typeface="+mn-lt"/>
            </a:endParaRPr>
          </a:p>
        </p:txBody>
      </p:sp>
      <p:sp>
        <p:nvSpPr>
          <p:cNvPr id="51" name="文本框 50"/>
          <p:cNvSpPr txBox="1"/>
          <p:nvPr/>
        </p:nvSpPr>
        <p:spPr>
          <a:xfrm>
            <a:off x="6713824" y="2578848"/>
            <a:ext cx="441863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19"/>
          <p:cNvSpPr txBox="1"/>
          <p:nvPr/>
        </p:nvSpPr>
        <p:spPr>
          <a:xfrm>
            <a:off x="6713824" y="2346954"/>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713824" y="3396714"/>
            <a:ext cx="441863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19"/>
          <p:cNvSpPr txBox="1"/>
          <p:nvPr/>
        </p:nvSpPr>
        <p:spPr>
          <a:xfrm>
            <a:off x="6713824" y="3164820"/>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713824" y="4214580"/>
            <a:ext cx="441863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19"/>
          <p:cNvSpPr txBox="1"/>
          <p:nvPr/>
        </p:nvSpPr>
        <p:spPr>
          <a:xfrm>
            <a:off x="6713824" y="3982686"/>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713824" y="5032446"/>
            <a:ext cx="441863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19"/>
          <p:cNvSpPr txBox="1"/>
          <p:nvPr/>
        </p:nvSpPr>
        <p:spPr>
          <a:xfrm>
            <a:off x="6713824" y="4800552"/>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04.</a:t>
            </a:r>
            <a:r>
              <a:rPr lang="zh-CN" altLang="en-US" sz="2400" dirty="0">
                <a:solidFill>
                  <a:srgbClr val="414955"/>
                </a:solidFill>
                <a:latin typeface="微软雅黑" panose="020B0503020204020204" pitchFamily="34" charset="-122"/>
                <a:ea typeface="微软雅黑" panose="020B0503020204020204" pitchFamily="34" charset="-122"/>
              </a:rPr>
              <a:t>成果与应用</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RESULTS AND APPLICATION</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7" name="直接连接符 6"/>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11" name="Shape 336"/>
          <p:cNvSpPr/>
          <p:nvPr/>
        </p:nvSpPr>
        <p:spPr>
          <a:xfrm>
            <a:off x="1588" y="3675958"/>
            <a:ext cx="12188825" cy="58220"/>
          </a:xfrm>
          <a:prstGeom prst="rect">
            <a:avLst/>
          </a:prstGeom>
          <a:solidFill>
            <a:srgbClr val="414955"/>
          </a:solidFill>
          <a:ln>
            <a:noFill/>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12" name="Shape 337"/>
          <p:cNvSpPr/>
          <p:nvPr/>
        </p:nvSpPr>
        <p:spPr>
          <a:xfrm>
            <a:off x="787200" y="3616425"/>
            <a:ext cx="176368" cy="176414"/>
          </a:xfrm>
          <a:prstGeom prst="ellipse">
            <a:avLst/>
          </a:prstGeom>
          <a:solidFill>
            <a:srgbClr val="FFFFFF"/>
          </a:solidFill>
          <a:ln w="38100" cap="flat" cmpd="sng">
            <a:solidFill>
              <a:srgbClr val="C0C0C0"/>
            </a:solidFill>
            <a:prstDash val="solid"/>
            <a:round/>
            <a:headEnd type="none" w="med" len="med"/>
            <a:tailEnd type="none" w="med" len="med"/>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13" name="Shape 339"/>
          <p:cNvSpPr/>
          <p:nvPr/>
        </p:nvSpPr>
        <p:spPr>
          <a:xfrm>
            <a:off x="3713274" y="3600298"/>
            <a:ext cx="176368" cy="176414"/>
          </a:xfrm>
          <a:prstGeom prst="ellipse">
            <a:avLst/>
          </a:prstGeom>
          <a:solidFill>
            <a:srgbClr val="FFFFFF"/>
          </a:solidFill>
          <a:ln w="38100" cap="flat" cmpd="sng">
            <a:solidFill>
              <a:srgbClr val="414955"/>
            </a:solidFill>
            <a:prstDash val="solid"/>
            <a:round/>
            <a:headEnd type="none" w="med" len="med"/>
            <a:tailEnd type="none" w="med" len="med"/>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14" name="Shape 341"/>
          <p:cNvSpPr/>
          <p:nvPr/>
        </p:nvSpPr>
        <p:spPr>
          <a:xfrm rot="10800000">
            <a:off x="3551334" y="3918815"/>
            <a:ext cx="521322" cy="771976"/>
          </a:xfrm>
          <a:custGeom>
            <a:avLst/>
            <a:gdLst/>
            <a:ahLst/>
            <a:cxnLst/>
            <a:rect l="0" t="0" r="0" b="0"/>
            <a:pathLst>
              <a:path w="120000" h="120000" extrusionOk="0">
                <a:moveTo>
                  <a:pt x="119964" y="40503"/>
                </a:moveTo>
                <a:lnTo>
                  <a:pt x="119964" y="40503"/>
                </a:lnTo>
                <a:cubicBezTo>
                  <a:pt x="119964" y="18020"/>
                  <a:pt x="93305" y="0"/>
                  <a:pt x="60000" y="0"/>
                </a:cubicBezTo>
                <a:cubicBezTo>
                  <a:pt x="26658" y="0"/>
                  <a:pt x="0" y="18020"/>
                  <a:pt x="0" y="40503"/>
                </a:cubicBezTo>
                <a:cubicBezTo>
                  <a:pt x="0" y="51757"/>
                  <a:pt x="6682" y="61499"/>
                  <a:pt x="16670" y="68986"/>
                </a:cubicBezTo>
                <a:lnTo>
                  <a:pt x="16670" y="68986"/>
                </a:lnTo>
                <a:cubicBezTo>
                  <a:pt x="16670" y="68986"/>
                  <a:pt x="52215" y="92237"/>
                  <a:pt x="58898" y="119976"/>
                </a:cubicBezTo>
                <a:lnTo>
                  <a:pt x="58898" y="119976"/>
                </a:lnTo>
                <a:cubicBezTo>
                  <a:pt x="61101" y="119976"/>
                  <a:pt x="61101" y="119976"/>
                  <a:pt x="61101" y="119976"/>
                </a:cubicBezTo>
                <a:cubicBezTo>
                  <a:pt x="62203" y="119976"/>
                  <a:pt x="62203" y="119976"/>
                  <a:pt x="62203" y="119976"/>
                </a:cubicBezTo>
                <a:cubicBezTo>
                  <a:pt x="68886" y="92237"/>
                  <a:pt x="103329" y="68986"/>
                  <a:pt x="103329" y="68986"/>
                </a:cubicBezTo>
                <a:lnTo>
                  <a:pt x="103329" y="68986"/>
                </a:lnTo>
                <a:cubicBezTo>
                  <a:pt x="114419" y="61499"/>
                  <a:pt x="119964" y="51757"/>
                  <a:pt x="119964" y="40503"/>
                </a:cubicBezTo>
              </a:path>
            </a:pathLst>
          </a:custGeom>
          <a:solidFill>
            <a:srgbClr val="414955"/>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5" name="Shape 342"/>
          <p:cNvSpPr/>
          <p:nvPr/>
        </p:nvSpPr>
        <p:spPr>
          <a:xfrm>
            <a:off x="3652501" y="4259970"/>
            <a:ext cx="326026" cy="326111"/>
          </a:xfrm>
          <a:prstGeom prst="ellipse">
            <a:avLst/>
          </a:prstGeom>
          <a:solidFill>
            <a:srgbClr val="FFFFFF"/>
          </a:solidFill>
          <a:ln>
            <a:noFill/>
          </a:ln>
        </p:spPr>
        <p:txBody>
          <a:bodyPr lIns="45713" tIns="22850" rIns="45713" bIns="22850" anchor="ctr" anchorCtr="0">
            <a:noAutofit/>
          </a:bodyPr>
          <a:lstStyle/>
          <a:p>
            <a:pPr algn="ctr"/>
            <a:endParaRPr sz="2400">
              <a:solidFill>
                <a:schemeClr val="lt1"/>
              </a:solidFill>
              <a:latin typeface="+mn-lt"/>
              <a:ea typeface="+mn-ea"/>
              <a:cs typeface="+mn-ea"/>
              <a:sym typeface="+mn-lt"/>
            </a:endParaRPr>
          </a:p>
        </p:txBody>
      </p:sp>
      <p:sp>
        <p:nvSpPr>
          <p:cNvPr id="16" name="Shape 343"/>
          <p:cNvSpPr/>
          <p:nvPr/>
        </p:nvSpPr>
        <p:spPr>
          <a:xfrm>
            <a:off x="617198" y="2677038"/>
            <a:ext cx="521322" cy="771976"/>
          </a:xfrm>
          <a:custGeom>
            <a:avLst/>
            <a:gdLst/>
            <a:ahLst/>
            <a:cxnLst/>
            <a:rect l="0" t="0" r="0" b="0"/>
            <a:pathLst>
              <a:path w="120000" h="120000" extrusionOk="0">
                <a:moveTo>
                  <a:pt x="119964" y="40503"/>
                </a:moveTo>
                <a:lnTo>
                  <a:pt x="119964" y="40503"/>
                </a:lnTo>
                <a:cubicBezTo>
                  <a:pt x="119964" y="18020"/>
                  <a:pt x="93305" y="0"/>
                  <a:pt x="60000" y="0"/>
                </a:cubicBezTo>
                <a:cubicBezTo>
                  <a:pt x="26658" y="0"/>
                  <a:pt x="0" y="18020"/>
                  <a:pt x="0" y="40503"/>
                </a:cubicBezTo>
                <a:cubicBezTo>
                  <a:pt x="0" y="51757"/>
                  <a:pt x="6682" y="61499"/>
                  <a:pt x="16670" y="68986"/>
                </a:cubicBezTo>
                <a:lnTo>
                  <a:pt x="16670" y="68986"/>
                </a:lnTo>
                <a:cubicBezTo>
                  <a:pt x="16670" y="68986"/>
                  <a:pt x="52215" y="92237"/>
                  <a:pt x="58898" y="119976"/>
                </a:cubicBezTo>
                <a:lnTo>
                  <a:pt x="58898" y="119976"/>
                </a:lnTo>
                <a:cubicBezTo>
                  <a:pt x="61101" y="119976"/>
                  <a:pt x="61101" y="119976"/>
                  <a:pt x="61101" y="119976"/>
                </a:cubicBezTo>
                <a:cubicBezTo>
                  <a:pt x="62203" y="119976"/>
                  <a:pt x="62203" y="119976"/>
                  <a:pt x="62203" y="119976"/>
                </a:cubicBezTo>
                <a:cubicBezTo>
                  <a:pt x="68886" y="92237"/>
                  <a:pt x="103329" y="68986"/>
                  <a:pt x="103329" y="68986"/>
                </a:cubicBezTo>
                <a:lnTo>
                  <a:pt x="103329" y="68986"/>
                </a:lnTo>
                <a:cubicBezTo>
                  <a:pt x="114419" y="61499"/>
                  <a:pt x="119964" y="51757"/>
                  <a:pt x="119964" y="40503"/>
                </a:cubicBezTo>
              </a:path>
            </a:pathLst>
          </a:custGeom>
          <a:solidFill>
            <a:srgbClr val="C0C0C0"/>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17" name="Shape 344"/>
          <p:cNvSpPr/>
          <p:nvPr/>
        </p:nvSpPr>
        <p:spPr>
          <a:xfrm>
            <a:off x="707998" y="2769839"/>
            <a:ext cx="326026" cy="326111"/>
          </a:xfrm>
          <a:prstGeom prst="ellipse">
            <a:avLst/>
          </a:prstGeom>
          <a:solidFill>
            <a:srgbClr val="FFFFFF"/>
          </a:solidFill>
          <a:ln>
            <a:noFill/>
          </a:ln>
        </p:spPr>
        <p:txBody>
          <a:bodyPr lIns="45713" tIns="22850" rIns="45713" bIns="22850" anchor="ctr" anchorCtr="0">
            <a:noAutofit/>
          </a:bodyPr>
          <a:lstStyle/>
          <a:p>
            <a:pPr algn="ctr"/>
            <a:endParaRPr sz="2400">
              <a:solidFill>
                <a:schemeClr val="lt1"/>
              </a:solidFill>
              <a:latin typeface="+mn-lt"/>
              <a:ea typeface="+mn-ea"/>
              <a:cs typeface="+mn-ea"/>
              <a:sym typeface="+mn-lt"/>
            </a:endParaRPr>
          </a:p>
        </p:txBody>
      </p:sp>
      <p:sp>
        <p:nvSpPr>
          <p:cNvPr id="18" name="Shape 345"/>
          <p:cNvSpPr/>
          <p:nvPr/>
        </p:nvSpPr>
        <p:spPr>
          <a:xfrm>
            <a:off x="6314211" y="3591918"/>
            <a:ext cx="176368" cy="176414"/>
          </a:xfrm>
          <a:prstGeom prst="ellipse">
            <a:avLst/>
          </a:prstGeom>
          <a:solidFill>
            <a:srgbClr val="FFFFFF"/>
          </a:solidFill>
          <a:ln w="38100" cap="flat" cmpd="sng">
            <a:solidFill>
              <a:srgbClr val="C0C0C0"/>
            </a:solidFill>
            <a:prstDash val="solid"/>
            <a:round/>
            <a:headEnd type="none" w="med" len="med"/>
            <a:tailEnd type="none" w="med" len="med"/>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19" name="Shape 347"/>
          <p:cNvSpPr/>
          <p:nvPr/>
        </p:nvSpPr>
        <p:spPr>
          <a:xfrm>
            <a:off x="9232223" y="3591918"/>
            <a:ext cx="176368" cy="176414"/>
          </a:xfrm>
          <a:prstGeom prst="ellipse">
            <a:avLst/>
          </a:prstGeom>
          <a:solidFill>
            <a:srgbClr val="FFFFFF"/>
          </a:solidFill>
          <a:ln w="38100" cap="flat" cmpd="sng">
            <a:solidFill>
              <a:srgbClr val="414955"/>
            </a:solidFill>
            <a:prstDash val="solid"/>
            <a:round/>
            <a:headEnd type="none" w="med" len="med"/>
            <a:tailEnd type="none" w="med" len="med"/>
          </a:ln>
        </p:spPr>
        <p:txBody>
          <a:bodyPr lIns="121888" tIns="60938" rIns="121888" bIns="60938" anchor="ctr" anchorCtr="0">
            <a:noAutofit/>
          </a:bodyPr>
          <a:lstStyle/>
          <a:p>
            <a:pPr algn="ctr"/>
            <a:endParaRPr sz="2400">
              <a:solidFill>
                <a:schemeClr val="lt1"/>
              </a:solidFill>
              <a:latin typeface="+mn-lt"/>
              <a:ea typeface="+mn-ea"/>
              <a:cs typeface="+mn-ea"/>
              <a:sym typeface="+mn-lt"/>
            </a:endParaRPr>
          </a:p>
        </p:txBody>
      </p:sp>
      <p:sp>
        <p:nvSpPr>
          <p:cNvPr id="20" name="Shape 349"/>
          <p:cNvSpPr/>
          <p:nvPr/>
        </p:nvSpPr>
        <p:spPr>
          <a:xfrm rot="10800000">
            <a:off x="9070283" y="3886244"/>
            <a:ext cx="521322" cy="771976"/>
          </a:xfrm>
          <a:custGeom>
            <a:avLst/>
            <a:gdLst/>
            <a:ahLst/>
            <a:cxnLst/>
            <a:rect l="0" t="0" r="0" b="0"/>
            <a:pathLst>
              <a:path w="120000" h="120000" extrusionOk="0">
                <a:moveTo>
                  <a:pt x="119964" y="40503"/>
                </a:moveTo>
                <a:lnTo>
                  <a:pt x="119964" y="40503"/>
                </a:lnTo>
                <a:cubicBezTo>
                  <a:pt x="119964" y="18020"/>
                  <a:pt x="93305" y="0"/>
                  <a:pt x="60000" y="0"/>
                </a:cubicBezTo>
                <a:cubicBezTo>
                  <a:pt x="26658" y="0"/>
                  <a:pt x="0" y="18020"/>
                  <a:pt x="0" y="40503"/>
                </a:cubicBezTo>
                <a:cubicBezTo>
                  <a:pt x="0" y="51757"/>
                  <a:pt x="6682" y="61499"/>
                  <a:pt x="16670" y="68986"/>
                </a:cubicBezTo>
                <a:lnTo>
                  <a:pt x="16670" y="68986"/>
                </a:lnTo>
                <a:cubicBezTo>
                  <a:pt x="16670" y="68986"/>
                  <a:pt x="52215" y="92237"/>
                  <a:pt x="58898" y="119976"/>
                </a:cubicBezTo>
                <a:lnTo>
                  <a:pt x="58898" y="119976"/>
                </a:lnTo>
                <a:cubicBezTo>
                  <a:pt x="61101" y="119976"/>
                  <a:pt x="61101" y="119976"/>
                  <a:pt x="61101" y="119976"/>
                </a:cubicBezTo>
                <a:cubicBezTo>
                  <a:pt x="62203" y="119976"/>
                  <a:pt x="62203" y="119976"/>
                  <a:pt x="62203" y="119976"/>
                </a:cubicBezTo>
                <a:cubicBezTo>
                  <a:pt x="68886" y="92237"/>
                  <a:pt x="103329" y="68986"/>
                  <a:pt x="103329" y="68986"/>
                </a:cubicBezTo>
                <a:lnTo>
                  <a:pt x="103329" y="68986"/>
                </a:lnTo>
                <a:cubicBezTo>
                  <a:pt x="114419" y="61499"/>
                  <a:pt x="119964" y="51757"/>
                  <a:pt x="119964" y="40503"/>
                </a:cubicBezTo>
              </a:path>
            </a:pathLst>
          </a:custGeom>
          <a:solidFill>
            <a:srgbClr val="414955"/>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21" name="Shape 350"/>
          <p:cNvSpPr/>
          <p:nvPr/>
        </p:nvSpPr>
        <p:spPr>
          <a:xfrm>
            <a:off x="9171451" y="4227400"/>
            <a:ext cx="326026" cy="326111"/>
          </a:xfrm>
          <a:prstGeom prst="ellipse">
            <a:avLst/>
          </a:prstGeom>
          <a:solidFill>
            <a:srgbClr val="FFFFFF"/>
          </a:solidFill>
          <a:ln>
            <a:noFill/>
          </a:ln>
        </p:spPr>
        <p:txBody>
          <a:bodyPr lIns="45713" tIns="22850" rIns="45713" bIns="22850" anchor="ctr" anchorCtr="0">
            <a:noAutofit/>
          </a:bodyPr>
          <a:lstStyle/>
          <a:p>
            <a:pPr algn="ctr"/>
            <a:endParaRPr sz="2400">
              <a:solidFill>
                <a:schemeClr val="lt1"/>
              </a:solidFill>
              <a:latin typeface="+mn-lt"/>
              <a:ea typeface="+mn-ea"/>
              <a:cs typeface="+mn-ea"/>
              <a:sym typeface="+mn-lt"/>
            </a:endParaRPr>
          </a:p>
        </p:txBody>
      </p:sp>
      <p:sp>
        <p:nvSpPr>
          <p:cNvPr id="22" name="Shape 351"/>
          <p:cNvSpPr/>
          <p:nvPr/>
        </p:nvSpPr>
        <p:spPr>
          <a:xfrm>
            <a:off x="6136148" y="2644466"/>
            <a:ext cx="521322" cy="771976"/>
          </a:xfrm>
          <a:custGeom>
            <a:avLst/>
            <a:gdLst/>
            <a:ahLst/>
            <a:cxnLst/>
            <a:rect l="0" t="0" r="0" b="0"/>
            <a:pathLst>
              <a:path w="120000" h="120000" extrusionOk="0">
                <a:moveTo>
                  <a:pt x="119964" y="40503"/>
                </a:moveTo>
                <a:lnTo>
                  <a:pt x="119964" y="40503"/>
                </a:lnTo>
                <a:cubicBezTo>
                  <a:pt x="119964" y="18020"/>
                  <a:pt x="93305" y="0"/>
                  <a:pt x="60000" y="0"/>
                </a:cubicBezTo>
                <a:cubicBezTo>
                  <a:pt x="26658" y="0"/>
                  <a:pt x="0" y="18020"/>
                  <a:pt x="0" y="40503"/>
                </a:cubicBezTo>
                <a:cubicBezTo>
                  <a:pt x="0" y="51757"/>
                  <a:pt x="6682" y="61499"/>
                  <a:pt x="16670" y="68986"/>
                </a:cubicBezTo>
                <a:lnTo>
                  <a:pt x="16670" y="68986"/>
                </a:lnTo>
                <a:cubicBezTo>
                  <a:pt x="16670" y="68986"/>
                  <a:pt x="52215" y="92237"/>
                  <a:pt x="58898" y="119976"/>
                </a:cubicBezTo>
                <a:lnTo>
                  <a:pt x="58898" y="119976"/>
                </a:lnTo>
                <a:cubicBezTo>
                  <a:pt x="61101" y="119976"/>
                  <a:pt x="61101" y="119976"/>
                  <a:pt x="61101" y="119976"/>
                </a:cubicBezTo>
                <a:cubicBezTo>
                  <a:pt x="62203" y="119976"/>
                  <a:pt x="62203" y="119976"/>
                  <a:pt x="62203" y="119976"/>
                </a:cubicBezTo>
                <a:cubicBezTo>
                  <a:pt x="68886" y="92237"/>
                  <a:pt x="103329" y="68986"/>
                  <a:pt x="103329" y="68986"/>
                </a:cubicBezTo>
                <a:lnTo>
                  <a:pt x="103329" y="68986"/>
                </a:lnTo>
                <a:cubicBezTo>
                  <a:pt x="114419" y="61499"/>
                  <a:pt x="119964" y="51757"/>
                  <a:pt x="119964" y="40503"/>
                </a:cubicBezTo>
              </a:path>
            </a:pathLst>
          </a:custGeom>
          <a:solidFill>
            <a:srgbClr val="C0C0C0"/>
          </a:solid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23" name="Shape 352"/>
          <p:cNvSpPr/>
          <p:nvPr/>
        </p:nvSpPr>
        <p:spPr>
          <a:xfrm>
            <a:off x="6240709" y="2737268"/>
            <a:ext cx="326026" cy="326111"/>
          </a:xfrm>
          <a:prstGeom prst="ellipse">
            <a:avLst/>
          </a:prstGeom>
          <a:solidFill>
            <a:srgbClr val="FFFFFF"/>
          </a:solidFill>
          <a:ln>
            <a:noFill/>
          </a:ln>
        </p:spPr>
        <p:txBody>
          <a:bodyPr lIns="45713" tIns="22850" rIns="45713" bIns="22850" anchor="ctr" anchorCtr="0">
            <a:noAutofit/>
          </a:bodyPr>
          <a:lstStyle/>
          <a:p>
            <a:pPr algn="ctr"/>
            <a:endParaRPr sz="2400">
              <a:solidFill>
                <a:schemeClr val="lt1"/>
              </a:solidFill>
              <a:latin typeface="+mn-lt"/>
              <a:ea typeface="+mn-ea"/>
              <a:cs typeface="+mn-ea"/>
              <a:sym typeface="+mn-lt"/>
            </a:endParaRPr>
          </a:p>
        </p:txBody>
      </p:sp>
      <p:grpSp>
        <p:nvGrpSpPr>
          <p:cNvPr id="24" name="Shape 359"/>
          <p:cNvGrpSpPr/>
          <p:nvPr/>
        </p:nvGrpSpPr>
        <p:grpSpPr>
          <a:xfrm>
            <a:off x="6117716" y="1862187"/>
            <a:ext cx="620856" cy="611537"/>
            <a:chOff x="7197121" y="8332915"/>
            <a:chExt cx="553829" cy="543285"/>
          </a:xfrm>
          <a:solidFill>
            <a:srgbClr val="C0C0C0"/>
          </a:solidFill>
        </p:grpSpPr>
        <p:sp>
          <p:nvSpPr>
            <p:cNvPr id="25" name="Shape 360"/>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sp>
          <p:nvSpPr>
            <p:cNvPr id="26" name="Shape 361"/>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sz="2400">
                <a:solidFill>
                  <a:schemeClr val="dk1"/>
                </a:solidFill>
                <a:latin typeface="+mn-lt"/>
                <a:ea typeface="+mn-ea"/>
                <a:cs typeface="+mn-ea"/>
                <a:sym typeface="+mn-lt"/>
              </a:endParaRPr>
            </a:p>
          </p:txBody>
        </p:sp>
      </p:grpSp>
      <p:sp>
        <p:nvSpPr>
          <p:cNvPr id="27" name="Shape 362"/>
          <p:cNvSpPr/>
          <p:nvPr/>
        </p:nvSpPr>
        <p:spPr>
          <a:xfrm>
            <a:off x="2744621" y="4010370"/>
            <a:ext cx="597160" cy="597315"/>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414955"/>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8" name="Shape 363"/>
          <p:cNvSpPr/>
          <p:nvPr/>
        </p:nvSpPr>
        <p:spPr>
          <a:xfrm>
            <a:off x="8239183" y="4044274"/>
            <a:ext cx="668250" cy="431393"/>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414955"/>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29" name="Shape 364"/>
          <p:cNvSpPr/>
          <p:nvPr/>
        </p:nvSpPr>
        <p:spPr>
          <a:xfrm>
            <a:off x="563490" y="1895582"/>
            <a:ext cx="606638" cy="621017"/>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C0C0C0"/>
          </a:solidFill>
          <a:ln>
            <a:noFill/>
          </a:ln>
        </p:spPr>
        <p:txBody>
          <a:bodyPr lIns="45700" tIns="22850" rIns="45700" bIns="22850" anchor="ctr" anchorCtr="0">
            <a:noAutofit/>
          </a:bodyPr>
          <a:lstStyle/>
          <a:p>
            <a:endParaRPr sz="2400">
              <a:solidFill>
                <a:schemeClr val="dk1"/>
              </a:solidFill>
              <a:latin typeface="+mn-lt"/>
              <a:ea typeface="+mn-ea"/>
              <a:cs typeface="+mn-ea"/>
              <a:sym typeface="+mn-lt"/>
            </a:endParaRPr>
          </a:p>
        </p:txBody>
      </p:sp>
      <p:sp>
        <p:nvSpPr>
          <p:cNvPr id="30" name="文本框 29"/>
          <p:cNvSpPr txBox="1"/>
          <p:nvPr/>
        </p:nvSpPr>
        <p:spPr>
          <a:xfrm>
            <a:off x="1243081" y="2075003"/>
            <a:ext cx="2585521"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243081" y="1830918"/>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823070" y="2075003"/>
            <a:ext cx="2585521"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23070" y="1830918"/>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461750" y="5013212"/>
            <a:ext cx="2585521"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3461750" y="4769127"/>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980699" y="5013212"/>
            <a:ext cx="2585521"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980699" y="4769127"/>
            <a:ext cx="133792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23" name="矩形 22"/>
          <p:cNvSpPr/>
          <p:nvPr/>
        </p:nvSpPr>
        <p:spPr>
          <a:xfrm>
            <a:off x="9420442" y="3011332"/>
            <a:ext cx="2492990" cy="929293"/>
          </a:xfrm>
          <a:prstGeom prst="rect">
            <a:avLst/>
          </a:prstGeom>
        </p:spPr>
        <p:txBody>
          <a:bodyPr wrap="none">
            <a:spAutoFit/>
          </a:bodyPr>
          <a:lstStyle/>
          <a:p>
            <a:pPr algn="r">
              <a:lnSpc>
                <a:spcPct val="175000"/>
              </a:lnSpc>
            </a:pPr>
            <a:r>
              <a:rPr lang="zh-CN" altLang="en-US" sz="3600" dirty="0">
                <a:solidFill>
                  <a:srgbClr val="414955"/>
                </a:solidFill>
                <a:latin typeface="微软雅黑" panose="020B0503020204020204" pitchFamily="34" charset="-122"/>
                <a:ea typeface="微软雅黑" panose="020B0503020204020204" pitchFamily="34" charset="-122"/>
              </a:rPr>
              <a:t>总结与展望</a:t>
            </a:r>
            <a:endParaRPr lang="zh-CN" altLang="en-US" sz="3600" dirty="0">
              <a:solidFill>
                <a:srgbClr val="414955"/>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4980" y="3866248"/>
            <a:ext cx="6208452" cy="461665"/>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2400" b="0" dirty="0">
                <a:solidFill>
                  <a:srgbClr val="414955"/>
                </a:solidFill>
                <a:latin typeface="Arial" panose="020B0604020202020204" pitchFamily="34" charset="0"/>
                <a:cs typeface="Arial" panose="020B0604020202020204" pitchFamily="34" charset="0"/>
              </a:rPr>
              <a:t>SUMMARY AND PROSPECT</a:t>
            </a:r>
            <a:endParaRPr lang="en-US" altLang="zh-CN" sz="2400" b="0" dirty="0">
              <a:solidFill>
                <a:srgbClr val="414955"/>
              </a:solidFill>
              <a:latin typeface="Arial" panose="020B0604020202020204" pitchFamily="34" charset="0"/>
              <a:cs typeface="Arial" panose="020B0604020202020204" pitchFamily="34" charset="0"/>
            </a:endParaRPr>
          </a:p>
        </p:txBody>
      </p:sp>
      <p:sp>
        <p:nvSpPr>
          <p:cNvPr id="28" name="Rectangle 11"/>
          <p:cNvSpPr/>
          <p:nvPr/>
        </p:nvSpPr>
        <p:spPr>
          <a:xfrm>
            <a:off x="7689775" y="4263575"/>
            <a:ext cx="4223657" cy="873765"/>
          </a:xfrm>
          <a:prstGeom prst="rect">
            <a:avLst/>
          </a:prstGeom>
        </p:spPr>
        <p:txBody>
          <a:bodyPr wrap="square">
            <a:spAutoFit/>
          </a:bodyPr>
          <a:lstStyle/>
          <a:p>
            <a:pPr algn="r">
              <a:lnSpc>
                <a:spcPct val="125000"/>
              </a:lnSpc>
            </a:pPr>
            <a:r>
              <a:rPr lang="en-US" altLang="zh-CN" sz="1400" dirty="0">
                <a:solidFill>
                  <a:srgbClr val="414955"/>
                </a:solidFill>
                <a:latin typeface="Arial" panose="020B0604020202020204" pitchFamily="34" charset="0"/>
                <a:cs typeface="Arial" panose="020B0604020202020204" pitchFamily="34" charset="0"/>
              </a:rPr>
              <a:t>A company is an association or collection of individuals, whether natural persons, legal persons, or a mixture of both. </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29" name="直接连接符 28"/>
          <p:cNvCxnSpPr/>
          <p:nvPr/>
        </p:nvCxnSpPr>
        <p:spPr>
          <a:xfrm>
            <a:off x="11407701" y="3171371"/>
            <a:ext cx="355600"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10374" y="2144090"/>
            <a:ext cx="5403058" cy="923330"/>
          </a:xfrm>
          <a:prstGeom prst="rect">
            <a:avLst/>
          </a:prstGeom>
          <a:noFill/>
          <a:ln>
            <a:noFill/>
          </a:ln>
        </p:spPr>
        <p:txBody>
          <a:bodyPr wrap="square" rtlCol="0">
            <a:spAutoFit/>
          </a:bodyPr>
          <a:lstStyle/>
          <a:p>
            <a:pPr algn="r"/>
            <a:r>
              <a:rPr lang="en-US" altLang="zh-CN" sz="5400" dirty="0">
                <a:solidFill>
                  <a:srgbClr val="47505B"/>
                </a:solidFill>
                <a:latin typeface="微软雅黑" panose="020B0503020204020204" pitchFamily="34" charset="-122"/>
                <a:ea typeface="微软雅黑" panose="020B0503020204020204" pitchFamily="34" charset="-122"/>
              </a:rPr>
              <a:t>PART 05</a:t>
            </a:r>
            <a:endParaRPr lang="zh-CN" altLang="en-US" sz="5400" dirty="0">
              <a:solidFill>
                <a:srgbClr val="47505B"/>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05.</a:t>
            </a:r>
            <a:r>
              <a:rPr lang="zh-CN" altLang="en-US" sz="2400" dirty="0">
                <a:solidFill>
                  <a:srgbClr val="414955"/>
                </a:solidFill>
                <a:latin typeface="微软雅黑" panose="020B0503020204020204" pitchFamily="34" charset="-122"/>
                <a:ea typeface="微软雅黑" panose="020B0503020204020204" pitchFamily="34" charset="-122"/>
              </a:rPr>
              <a:t>总结与展望</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SUMMARY AND PROSPECT</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10" name="直接连接符 9"/>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cxnSp>
        <p:nvCxnSpPr>
          <p:cNvPr id="46" name="Elbow Connector 9"/>
          <p:cNvCxnSpPr/>
          <p:nvPr/>
        </p:nvCxnSpPr>
        <p:spPr>
          <a:xfrm rot="10800000" flipV="1">
            <a:off x="8363563" y="3909358"/>
            <a:ext cx="184127" cy="1806435"/>
          </a:xfrm>
          <a:prstGeom prst="bentConnector2">
            <a:avLst/>
          </a:prstGeom>
          <a:ln w="19050">
            <a:solidFill>
              <a:srgbClr val="C0C0C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Elbow Connector 10"/>
          <p:cNvCxnSpPr/>
          <p:nvPr/>
        </p:nvCxnSpPr>
        <p:spPr>
          <a:xfrm>
            <a:off x="3641579" y="3909357"/>
            <a:ext cx="222069" cy="1781035"/>
          </a:xfrm>
          <a:prstGeom prst="bentConnector2">
            <a:avLst/>
          </a:prstGeom>
          <a:ln w="19050">
            <a:solidFill>
              <a:srgbClr val="47505B"/>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Elbow Connector 11"/>
          <p:cNvCxnSpPr/>
          <p:nvPr/>
        </p:nvCxnSpPr>
        <p:spPr>
          <a:xfrm rot="16200000">
            <a:off x="6116262" y="3777416"/>
            <a:ext cx="2227368" cy="429471"/>
          </a:xfrm>
          <a:prstGeom prst="bentConnector2">
            <a:avLst/>
          </a:prstGeom>
          <a:ln w="19050">
            <a:solidFill>
              <a:srgbClr val="47505B"/>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Elbow Connector 12"/>
          <p:cNvCxnSpPr/>
          <p:nvPr/>
        </p:nvCxnSpPr>
        <p:spPr>
          <a:xfrm>
            <a:off x="4753458" y="2878467"/>
            <a:ext cx="387118" cy="2227368"/>
          </a:xfrm>
          <a:prstGeom prst="bentConnector2">
            <a:avLst/>
          </a:prstGeom>
          <a:ln w="19050">
            <a:solidFill>
              <a:srgbClr val="C0C0C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0" name="Straight Connector 2"/>
          <p:cNvCxnSpPr/>
          <p:nvPr/>
        </p:nvCxnSpPr>
        <p:spPr>
          <a:xfrm rot="5400000" flipV="1">
            <a:off x="6096001" y="4366210"/>
            <a:ext cx="0" cy="50504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Group 3"/>
          <p:cNvGrpSpPr/>
          <p:nvPr/>
        </p:nvGrpSpPr>
        <p:grpSpPr>
          <a:xfrm rot="5400000" flipV="1">
            <a:off x="3570759" y="4366209"/>
            <a:ext cx="5050480" cy="5050480"/>
            <a:chOff x="2481943" y="2902856"/>
            <a:chExt cx="2772229" cy="2772229"/>
          </a:xfrm>
          <a:solidFill>
            <a:srgbClr val="47505B"/>
          </a:solidFill>
        </p:grpSpPr>
        <p:sp>
          <p:nvSpPr>
            <p:cNvPr id="52" name="Pie 7"/>
            <p:cNvSpPr/>
            <p:nvPr/>
          </p:nvSpPr>
          <p:spPr>
            <a:xfrm>
              <a:off x="2481943" y="2902856"/>
              <a:ext cx="2772229" cy="2772229"/>
            </a:xfrm>
            <a:prstGeom prst="pie">
              <a:avLst>
                <a:gd name="adj1" fmla="val 13479884"/>
                <a:gd name="adj2" fmla="val 16200000"/>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444444"/>
                </a:solidFill>
                <a:effectLst/>
                <a:uLnTx/>
                <a:uFillTx/>
                <a:latin typeface="Calibri" panose="020F0502020204030204"/>
                <a:ea typeface="+mn-ea"/>
                <a:cs typeface="Cordia New" panose="020B0304020202020204" pitchFamily="34" charset="-34"/>
              </a:endParaRPr>
            </a:p>
          </p:txBody>
        </p:sp>
        <p:sp>
          <p:nvSpPr>
            <p:cNvPr id="53" name="Pie 8"/>
            <p:cNvSpPr/>
            <p:nvPr/>
          </p:nvSpPr>
          <p:spPr>
            <a:xfrm rot="18900000">
              <a:off x="2481943" y="2902856"/>
              <a:ext cx="2772229" cy="2772229"/>
            </a:xfrm>
            <a:prstGeom prst="pie">
              <a:avLst>
                <a:gd name="adj1" fmla="val 13479884"/>
                <a:gd name="adj2" fmla="val 16200000"/>
              </a:avLst>
            </a:prstGeom>
            <a:solidFill>
              <a:srgbClr val="C0C0C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444444"/>
                </a:solidFill>
                <a:effectLst/>
                <a:uLnTx/>
                <a:uFillTx/>
                <a:latin typeface="Calibri" panose="020F0502020204030204"/>
                <a:ea typeface="+mn-ea"/>
                <a:cs typeface="Cordia New" panose="020B0304020202020204" pitchFamily="34" charset="-34"/>
              </a:endParaRPr>
            </a:p>
          </p:txBody>
        </p:sp>
      </p:grpSp>
      <p:grpSp>
        <p:nvGrpSpPr>
          <p:cNvPr id="54" name="Group 4"/>
          <p:cNvGrpSpPr/>
          <p:nvPr/>
        </p:nvGrpSpPr>
        <p:grpSpPr>
          <a:xfrm rot="10800000" flipV="1">
            <a:off x="3570759" y="4366209"/>
            <a:ext cx="5050480" cy="5050480"/>
            <a:chOff x="2481943" y="2902856"/>
            <a:chExt cx="2772229" cy="2772229"/>
          </a:xfrm>
          <a:solidFill>
            <a:srgbClr val="47505B"/>
          </a:solidFill>
        </p:grpSpPr>
        <p:sp>
          <p:nvSpPr>
            <p:cNvPr id="55" name="Pie 5"/>
            <p:cNvSpPr/>
            <p:nvPr/>
          </p:nvSpPr>
          <p:spPr>
            <a:xfrm>
              <a:off x="2481943" y="2902856"/>
              <a:ext cx="2772229" cy="2772229"/>
            </a:xfrm>
            <a:prstGeom prst="pie">
              <a:avLst>
                <a:gd name="adj1" fmla="val 13479884"/>
                <a:gd name="adj2" fmla="val 16200000"/>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444444"/>
                </a:solidFill>
                <a:effectLst/>
                <a:uLnTx/>
                <a:uFillTx/>
                <a:latin typeface="Calibri" panose="020F0502020204030204"/>
                <a:ea typeface="+mn-ea"/>
                <a:cs typeface="Cordia New" panose="020B0304020202020204" pitchFamily="34" charset="-34"/>
              </a:endParaRPr>
            </a:p>
          </p:txBody>
        </p:sp>
        <p:sp>
          <p:nvSpPr>
            <p:cNvPr id="56" name="Pie 6"/>
            <p:cNvSpPr/>
            <p:nvPr/>
          </p:nvSpPr>
          <p:spPr>
            <a:xfrm rot="18900000">
              <a:off x="2481943" y="2902856"/>
              <a:ext cx="2772229" cy="2772229"/>
            </a:xfrm>
            <a:prstGeom prst="pie">
              <a:avLst>
                <a:gd name="adj1" fmla="val 13479884"/>
                <a:gd name="adj2" fmla="val 16200000"/>
              </a:avLst>
            </a:prstGeom>
            <a:solidFill>
              <a:srgbClr val="C0C0C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444444"/>
                </a:solidFill>
                <a:effectLst/>
                <a:uLnTx/>
                <a:uFillTx/>
                <a:latin typeface="Calibri" panose="020F0502020204030204"/>
                <a:ea typeface="+mn-ea"/>
                <a:cs typeface="Cordia New" panose="020B0304020202020204" pitchFamily="34" charset="-34"/>
              </a:endParaRPr>
            </a:p>
          </p:txBody>
        </p:sp>
      </p:grpSp>
      <p:sp>
        <p:nvSpPr>
          <p:cNvPr id="57" name="Pie 13"/>
          <p:cNvSpPr/>
          <p:nvPr/>
        </p:nvSpPr>
        <p:spPr>
          <a:xfrm rot="5400000" flipV="1">
            <a:off x="4920340" y="5715792"/>
            <a:ext cx="2351314" cy="2351314"/>
          </a:xfrm>
          <a:prstGeom prst="pie">
            <a:avLst>
              <a:gd name="adj1" fmla="val 5443468"/>
              <a:gd name="adj2" fmla="val 16200000"/>
            </a:avLst>
          </a:prstGeom>
          <a:solidFill>
            <a:srgbClr val="47505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444444"/>
              </a:solidFill>
              <a:effectLst/>
              <a:uLnTx/>
              <a:uFillTx/>
              <a:latin typeface="Calibri" panose="020F0502020204030204"/>
              <a:ea typeface="+mn-ea"/>
              <a:cs typeface="Cordia New" panose="020B0304020202020204" pitchFamily="34" charset="-34"/>
            </a:endParaRPr>
          </a:p>
        </p:txBody>
      </p:sp>
      <p:sp>
        <p:nvSpPr>
          <p:cNvPr id="58" name="Shape 2527"/>
          <p:cNvSpPr/>
          <p:nvPr/>
        </p:nvSpPr>
        <p:spPr>
          <a:xfrm flipV="1">
            <a:off x="7609318" y="5994915"/>
            <a:ext cx="474639" cy="474639"/>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59" name="Shape 2537"/>
          <p:cNvSpPr/>
          <p:nvPr/>
        </p:nvSpPr>
        <p:spPr>
          <a:xfrm flipV="1">
            <a:off x="6548779" y="5041001"/>
            <a:ext cx="388341" cy="474639"/>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60" name="Shape 2547"/>
          <p:cNvSpPr/>
          <p:nvPr/>
        </p:nvSpPr>
        <p:spPr>
          <a:xfrm flipV="1">
            <a:off x="5140576" y="4955479"/>
            <a:ext cx="474639" cy="47463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61" name="Shape 2567"/>
          <p:cNvSpPr/>
          <p:nvPr/>
        </p:nvSpPr>
        <p:spPr>
          <a:xfrm flipV="1">
            <a:off x="4160026" y="6040643"/>
            <a:ext cx="474639" cy="474639"/>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chemeClr val="bg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62" name="Rectangle 11"/>
          <p:cNvSpPr/>
          <p:nvPr/>
        </p:nvSpPr>
        <p:spPr>
          <a:xfrm>
            <a:off x="7522772" y="2684847"/>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Rectangle 11"/>
          <p:cNvSpPr/>
          <p:nvPr/>
        </p:nvSpPr>
        <p:spPr>
          <a:xfrm>
            <a:off x="7522773" y="2411534"/>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Rectangle 11"/>
          <p:cNvSpPr/>
          <p:nvPr/>
        </p:nvSpPr>
        <p:spPr>
          <a:xfrm>
            <a:off x="8641676" y="3712635"/>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Rectangle 11"/>
          <p:cNvSpPr/>
          <p:nvPr/>
        </p:nvSpPr>
        <p:spPr>
          <a:xfrm>
            <a:off x="8641677" y="3439322"/>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Rectangle 11"/>
          <p:cNvSpPr/>
          <p:nvPr/>
        </p:nvSpPr>
        <p:spPr>
          <a:xfrm>
            <a:off x="1029353" y="3712635"/>
            <a:ext cx="2451995"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Rectangle 11"/>
          <p:cNvSpPr/>
          <p:nvPr/>
        </p:nvSpPr>
        <p:spPr>
          <a:xfrm>
            <a:off x="2131767" y="3439322"/>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Rectangle 11"/>
          <p:cNvSpPr/>
          <p:nvPr/>
        </p:nvSpPr>
        <p:spPr>
          <a:xfrm>
            <a:off x="2217231" y="2684847"/>
            <a:ext cx="2451995"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Rectangle 11"/>
          <p:cNvSpPr/>
          <p:nvPr/>
        </p:nvSpPr>
        <p:spPr>
          <a:xfrm>
            <a:off x="3319645" y="2411534"/>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1568" y="4651"/>
            <a:ext cx="2159566" cy="650306"/>
          </a:xfrm>
          <a:prstGeom prst="rect">
            <a:avLst/>
          </a:prstGeom>
        </p:spPr>
        <p:txBody>
          <a:bodyPr wrap="none">
            <a:spAutoFit/>
          </a:bodyPr>
          <a:lstStyle/>
          <a:p>
            <a:pP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05.</a:t>
            </a:r>
            <a:r>
              <a:rPr lang="zh-CN" altLang="en-US" sz="2400" dirty="0">
                <a:solidFill>
                  <a:srgbClr val="414955"/>
                </a:solidFill>
                <a:latin typeface="微软雅黑" panose="020B0503020204020204" pitchFamily="34" charset="-122"/>
                <a:ea typeface="微软雅黑" panose="020B0503020204020204" pitchFamily="34" charset="-122"/>
              </a:rPr>
              <a:t>总结与展望</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64461"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SUMMARY AND PROSPECT</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10" name="直接连接符 9"/>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5" name="Freeform 900"/>
          <p:cNvSpPr/>
          <p:nvPr/>
        </p:nvSpPr>
        <p:spPr bwMode="auto">
          <a:xfrm>
            <a:off x="5080000" y="3392681"/>
            <a:ext cx="2032000" cy="1758950"/>
          </a:xfrm>
          <a:custGeom>
            <a:avLst/>
            <a:gdLst>
              <a:gd name="T0" fmla="*/ 320 w 1280"/>
              <a:gd name="T1" fmla="*/ 1108 h 1108"/>
              <a:gd name="T2" fmla="*/ 0 w 1280"/>
              <a:gd name="T3" fmla="*/ 554 h 1108"/>
              <a:gd name="T4" fmla="*/ 320 w 1280"/>
              <a:gd name="T5" fmla="*/ 0 h 1108"/>
              <a:gd name="T6" fmla="*/ 960 w 1280"/>
              <a:gd name="T7" fmla="*/ 0 h 1108"/>
              <a:gd name="T8" fmla="*/ 1280 w 1280"/>
              <a:gd name="T9" fmla="*/ 554 h 1108"/>
              <a:gd name="T10" fmla="*/ 960 w 1280"/>
              <a:gd name="T11" fmla="*/ 1108 h 1108"/>
              <a:gd name="T12" fmla="*/ 320 w 1280"/>
              <a:gd name="T13" fmla="*/ 1108 h 1108"/>
            </a:gdLst>
            <a:ahLst/>
            <a:cxnLst>
              <a:cxn ang="0">
                <a:pos x="T0" y="T1"/>
              </a:cxn>
              <a:cxn ang="0">
                <a:pos x="T2" y="T3"/>
              </a:cxn>
              <a:cxn ang="0">
                <a:pos x="T4" y="T5"/>
              </a:cxn>
              <a:cxn ang="0">
                <a:pos x="T6" y="T7"/>
              </a:cxn>
              <a:cxn ang="0">
                <a:pos x="T8" y="T9"/>
              </a:cxn>
              <a:cxn ang="0">
                <a:pos x="T10" y="T11"/>
              </a:cxn>
              <a:cxn ang="0">
                <a:pos x="T12" y="T13"/>
              </a:cxn>
            </a:cxnLst>
            <a:rect l="0" t="0" r="r" b="b"/>
            <a:pathLst>
              <a:path w="1280" h="1108">
                <a:moveTo>
                  <a:pt x="320" y="1108"/>
                </a:moveTo>
                <a:lnTo>
                  <a:pt x="0" y="554"/>
                </a:lnTo>
                <a:lnTo>
                  <a:pt x="320" y="0"/>
                </a:lnTo>
                <a:lnTo>
                  <a:pt x="960" y="0"/>
                </a:lnTo>
                <a:lnTo>
                  <a:pt x="1280" y="554"/>
                </a:lnTo>
                <a:lnTo>
                  <a:pt x="960" y="1108"/>
                </a:lnTo>
                <a:lnTo>
                  <a:pt x="320" y="1108"/>
                </a:lnTo>
                <a:close/>
              </a:path>
            </a:pathLst>
          </a:custGeom>
          <a:solidFill>
            <a:schemeClr val="bg1">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6" name="Freeform 901"/>
          <p:cNvSpPr/>
          <p:nvPr/>
        </p:nvSpPr>
        <p:spPr bwMode="auto">
          <a:xfrm>
            <a:off x="4222750" y="2649731"/>
            <a:ext cx="2809875" cy="1622425"/>
          </a:xfrm>
          <a:custGeom>
            <a:avLst/>
            <a:gdLst>
              <a:gd name="T0" fmla="*/ 1770 w 1770"/>
              <a:gd name="T1" fmla="*/ 0 h 1022"/>
              <a:gd name="T2" fmla="*/ 1588 w 1770"/>
              <a:gd name="T3" fmla="*/ 314 h 1022"/>
              <a:gd name="T4" fmla="*/ 772 w 1770"/>
              <a:gd name="T5" fmla="*/ 314 h 1022"/>
              <a:gd name="T6" fmla="*/ 364 w 1770"/>
              <a:gd name="T7" fmla="*/ 1022 h 1022"/>
              <a:gd name="T8" fmla="*/ 0 w 1770"/>
              <a:gd name="T9" fmla="*/ 1022 h 1022"/>
              <a:gd name="T10" fmla="*/ 590 w 1770"/>
              <a:gd name="T11" fmla="*/ 0 h 1022"/>
              <a:gd name="T12" fmla="*/ 1770 w 1770"/>
              <a:gd name="T13" fmla="*/ 0 h 1022"/>
            </a:gdLst>
            <a:ahLst/>
            <a:cxnLst>
              <a:cxn ang="0">
                <a:pos x="T0" y="T1"/>
              </a:cxn>
              <a:cxn ang="0">
                <a:pos x="T2" y="T3"/>
              </a:cxn>
              <a:cxn ang="0">
                <a:pos x="T4" y="T5"/>
              </a:cxn>
              <a:cxn ang="0">
                <a:pos x="T6" y="T7"/>
              </a:cxn>
              <a:cxn ang="0">
                <a:pos x="T8" y="T9"/>
              </a:cxn>
              <a:cxn ang="0">
                <a:pos x="T10" y="T11"/>
              </a:cxn>
              <a:cxn ang="0">
                <a:pos x="T12" y="T13"/>
              </a:cxn>
            </a:cxnLst>
            <a:rect l="0" t="0" r="r" b="b"/>
            <a:pathLst>
              <a:path w="1770" h="1022">
                <a:moveTo>
                  <a:pt x="1770" y="0"/>
                </a:moveTo>
                <a:lnTo>
                  <a:pt x="1588" y="314"/>
                </a:lnTo>
                <a:lnTo>
                  <a:pt x="772" y="314"/>
                </a:lnTo>
                <a:lnTo>
                  <a:pt x="364" y="1022"/>
                </a:lnTo>
                <a:lnTo>
                  <a:pt x="0" y="1022"/>
                </a:lnTo>
                <a:lnTo>
                  <a:pt x="590" y="0"/>
                </a:lnTo>
                <a:lnTo>
                  <a:pt x="1770" y="0"/>
                </a:lnTo>
                <a:close/>
              </a:path>
            </a:pathLst>
          </a:custGeom>
          <a:solidFill>
            <a:srgbClr val="5B6977"/>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7" name="Freeform 902"/>
          <p:cNvSpPr/>
          <p:nvPr/>
        </p:nvSpPr>
        <p:spPr bwMode="auto">
          <a:xfrm>
            <a:off x="6743700" y="2649731"/>
            <a:ext cx="1225550" cy="3244850"/>
          </a:xfrm>
          <a:custGeom>
            <a:avLst/>
            <a:gdLst>
              <a:gd name="T0" fmla="*/ 772 w 772"/>
              <a:gd name="T1" fmla="*/ 1022 h 2044"/>
              <a:gd name="T2" fmla="*/ 182 w 772"/>
              <a:gd name="T3" fmla="*/ 2044 h 2044"/>
              <a:gd name="T4" fmla="*/ 0 w 772"/>
              <a:gd name="T5" fmla="*/ 1728 h 2044"/>
              <a:gd name="T6" fmla="*/ 0 w 772"/>
              <a:gd name="T7" fmla="*/ 1728 h 2044"/>
              <a:gd name="T8" fmla="*/ 408 w 772"/>
              <a:gd name="T9" fmla="*/ 1022 h 2044"/>
              <a:gd name="T10" fmla="*/ 0 w 772"/>
              <a:gd name="T11" fmla="*/ 314 h 2044"/>
              <a:gd name="T12" fmla="*/ 182 w 772"/>
              <a:gd name="T13" fmla="*/ 0 h 2044"/>
              <a:gd name="T14" fmla="*/ 772 w 772"/>
              <a:gd name="T15" fmla="*/ 1022 h 20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2044">
                <a:moveTo>
                  <a:pt x="772" y="1022"/>
                </a:moveTo>
                <a:lnTo>
                  <a:pt x="182" y="2044"/>
                </a:lnTo>
                <a:lnTo>
                  <a:pt x="0" y="1728"/>
                </a:lnTo>
                <a:lnTo>
                  <a:pt x="0" y="1728"/>
                </a:lnTo>
                <a:lnTo>
                  <a:pt x="408" y="1022"/>
                </a:lnTo>
                <a:lnTo>
                  <a:pt x="0" y="314"/>
                </a:lnTo>
                <a:lnTo>
                  <a:pt x="182" y="0"/>
                </a:lnTo>
                <a:lnTo>
                  <a:pt x="772" y="1022"/>
                </a:lnTo>
                <a:close/>
              </a:path>
            </a:pathLst>
          </a:custGeom>
          <a:solidFill>
            <a:srgbClr val="C0C0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1" name="Freeform 903"/>
          <p:cNvSpPr/>
          <p:nvPr/>
        </p:nvSpPr>
        <p:spPr bwMode="auto">
          <a:xfrm>
            <a:off x="4222750" y="4272156"/>
            <a:ext cx="2809875" cy="1622425"/>
          </a:xfrm>
          <a:custGeom>
            <a:avLst/>
            <a:gdLst>
              <a:gd name="T0" fmla="*/ 1770 w 1770"/>
              <a:gd name="T1" fmla="*/ 1022 h 1022"/>
              <a:gd name="T2" fmla="*/ 590 w 1770"/>
              <a:gd name="T3" fmla="*/ 1022 h 1022"/>
              <a:gd name="T4" fmla="*/ 0 w 1770"/>
              <a:gd name="T5" fmla="*/ 0 h 1022"/>
              <a:gd name="T6" fmla="*/ 364 w 1770"/>
              <a:gd name="T7" fmla="*/ 0 h 1022"/>
              <a:gd name="T8" fmla="*/ 772 w 1770"/>
              <a:gd name="T9" fmla="*/ 706 h 1022"/>
              <a:gd name="T10" fmla="*/ 1588 w 1770"/>
              <a:gd name="T11" fmla="*/ 706 h 1022"/>
              <a:gd name="T12" fmla="*/ 1770 w 1770"/>
              <a:gd name="T13" fmla="*/ 1022 h 1022"/>
            </a:gdLst>
            <a:ahLst/>
            <a:cxnLst>
              <a:cxn ang="0">
                <a:pos x="T0" y="T1"/>
              </a:cxn>
              <a:cxn ang="0">
                <a:pos x="T2" y="T3"/>
              </a:cxn>
              <a:cxn ang="0">
                <a:pos x="T4" y="T5"/>
              </a:cxn>
              <a:cxn ang="0">
                <a:pos x="T6" y="T7"/>
              </a:cxn>
              <a:cxn ang="0">
                <a:pos x="T8" y="T9"/>
              </a:cxn>
              <a:cxn ang="0">
                <a:pos x="T10" y="T11"/>
              </a:cxn>
              <a:cxn ang="0">
                <a:pos x="T12" y="T13"/>
              </a:cxn>
            </a:cxnLst>
            <a:rect l="0" t="0" r="r" b="b"/>
            <a:pathLst>
              <a:path w="1770" h="1022">
                <a:moveTo>
                  <a:pt x="1770" y="1022"/>
                </a:moveTo>
                <a:lnTo>
                  <a:pt x="590" y="1022"/>
                </a:lnTo>
                <a:lnTo>
                  <a:pt x="0" y="0"/>
                </a:lnTo>
                <a:lnTo>
                  <a:pt x="364" y="0"/>
                </a:lnTo>
                <a:lnTo>
                  <a:pt x="772" y="706"/>
                </a:lnTo>
                <a:lnTo>
                  <a:pt x="1588" y="706"/>
                </a:lnTo>
                <a:lnTo>
                  <a:pt x="1770" y="1022"/>
                </a:lnTo>
                <a:close/>
              </a:path>
            </a:pathLst>
          </a:custGeom>
          <a:solidFill>
            <a:srgbClr val="47505B"/>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2" name="Freeform 904"/>
          <p:cNvSpPr/>
          <p:nvPr/>
        </p:nvSpPr>
        <p:spPr bwMode="auto">
          <a:xfrm>
            <a:off x="6743700" y="5392931"/>
            <a:ext cx="288925" cy="501650"/>
          </a:xfrm>
          <a:custGeom>
            <a:avLst/>
            <a:gdLst>
              <a:gd name="T0" fmla="*/ 0 w 182"/>
              <a:gd name="T1" fmla="*/ 0 h 316"/>
              <a:gd name="T2" fmla="*/ 182 w 182"/>
              <a:gd name="T3" fmla="*/ 316 h 316"/>
              <a:gd name="T4" fmla="*/ 0 w 182"/>
              <a:gd name="T5" fmla="*/ 0 h 316"/>
            </a:gdLst>
            <a:ahLst/>
            <a:cxnLst>
              <a:cxn ang="0">
                <a:pos x="T0" y="T1"/>
              </a:cxn>
              <a:cxn ang="0">
                <a:pos x="T2" y="T3"/>
              </a:cxn>
              <a:cxn ang="0">
                <a:pos x="T4" y="T5"/>
              </a:cxn>
            </a:cxnLst>
            <a:rect l="0" t="0" r="r" b="b"/>
            <a:pathLst>
              <a:path w="182" h="316">
                <a:moveTo>
                  <a:pt x="0" y="0"/>
                </a:moveTo>
                <a:lnTo>
                  <a:pt x="182" y="316"/>
                </a:ln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3" name="Line 905"/>
          <p:cNvSpPr>
            <a:spLocks noChangeShapeType="1"/>
          </p:cNvSpPr>
          <p:nvPr/>
        </p:nvSpPr>
        <p:spPr bwMode="auto">
          <a:xfrm>
            <a:off x="6743700" y="5392931"/>
            <a:ext cx="288925" cy="5016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4" name="Freeform 909"/>
          <p:cNvSpPr/>
          <p:nvPr/>
        </p:nvSpPr>
        <p:spPr bwMode="auto">
          <a:xfrm>
            <a:off x="4664075" y="3033906"/>
            <a:ext cx="784225" cy="1238250"/>
          </a:xfrm>
          <a:custGeom>
            <a:avLst/>
            <a:gdLst>
              <a:gd name="T0" fmla="*/ 0 w 494"/>
              <a:gd name="T1" fmla="*/ 780 h 780"/>
              <a:gd name="T2" fmla="*/ 0 w 494"/>
              <a:gd name="T3" fmla="*/ 780 h 780"/>
              <a:gd name="T4" fmla="*/ 86 w 494"/>
              <a:gd name="T5" fmla="*/ 780 h 780"/>
              <a:gd name="T6" fmla="*/ 494 w 494"/>
              <a:gd name="T7" fmla="*/ 72 h 780"/>
              <a:gd name="T8" fmla="*/ 452 w 494"/>
              <a:gd name="T9" fmla="*/ 0 h 780"/>
              <a:gd name="T10" fmla="*/ 0 w 494"/>
              <a:gd name="T11" fmla="*/ 780 h 780"/>
            </a:gdLst>
            <a:ahLst/>
            <a:cxnLst>
              <a:cxn ang="0">
                <a:pos x="T0" y="T1"/>
              </a:cxn>
              <a:cxn ang="0">
                <a:pos x="T2" y="T3"/>
              </a:cxn>
              <a:cxn ang="0">
                <a:pos x="T4" y="T5"/>
              </a:cxn>
              <a:cxn ang="0">
                <a:pos x="T6" y="T7"/>
              </a:cxn>
              <a:cxn ang="0">
                <a:pos x="T8" y="T9"/>
              </a:cxn>
              <a:cxn ang="0">
                <a:pos x="T10" y="T11"/>
              </a:cxn>
            </a:cxnLst>
            <a:rect l="0" t="0" r="r" b="b"/>
            <a:pathLst>
              <a:path w="494" h="780">
                <a:moveTo>
                  <a:pt x="0" y="780"/>
                </a:moveTo>
                <a:lnTo>
                  <a:pt x="0" y="780"/>
                </a:lnTo>
                <a:lnTo>
                  <a:pt x="86" y="780"/>
                </a:lnTo>
                <a:lnTo>
                  <a:pt x="494" y="72"/>
                </a:lnTo>
                <a:lnTo>
                  <a:pt x="452" y="0"/>
                </a:lnTo>
                <a:lnTo>
                  <a:pt x="0" y="780"/>
                </a:lnTo>
                <a:close/>
              </a:path>
            </a:pathLst>
          </a:custGeom>
          <a:solidFill>
            <a:schemeClr val="tx1">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5" name="Freeform 910"/>
          <p:cNvSpPr/>
          <p:nvPr/>
        </p:nvSpPr>
        <p:spPr bwMode="auto">
          <a:xfrm>
            <a:off x="5381625" y="3033906"/>
            <a:ext cx="1428750" cy="114300"/>
          </a:xfrm>
          <a:custGeom>
            <a:avLst/>
            <a:gdLst>
              <a:gd name="T0" fmla="*/ 0 w 900"/>
              <a:gd name="T1" fmla="*/ 0 h 72"/>
              <a:gd name="T2" fmla="*/ 42 w 900"/>
              <a:gd name="T3" fmla="*/ 72 h 72"/>
              <a:gd name="T4" fmla="*/ 42 w 900"/>
              <a:gd name="T5" fmla="*/ 72 h 72"/>
              <a:gd name="T6" fmla="*/ 858 w 900"/>
              <a:gd name="T7" fmla="*/ 72 h 72"/>
              <a:gd name="T8" fmla="*/ 900 w 900"/>
              <a:gd name="T9" fmla="*/ 0 h 72"/>
              <a:gd name="T10" fmla="*/ 900 w 900"/>
              <a:gd name="T11" fmla="*/ 0 h 72"/>
              <a:gd name="T12" fmla="*/ 0 w 900"/>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900" h="72">
                <a:moveTo>
                  <a:pt x="0" y="0"/>
                </a:moveTo>
                <a:lnTo>
                  <a:pt x="42" y="72"/>
                </a:lnTo>
                <a:lnTo>
                  <a:pt x="42" y="72"/>
                </a:lnTo>
                <a:lnTo>
                  <a:pt x="858" y="72"/>
                </a:lnTo>
                <a:lnTo>
                  <a:pt x="900" y="0"/>
                </a:lnTo>
                <a:lnTo>
                  <a:pt x="900" y="0"/>
                </a:lnTo>
                <a:lnTo>
                  <a:pt x="0" y="0"/>
                </a:lnTo>
                <a:close/>
              </a:path>
            </a:pathLst>
          </a:custGeom>
          <a:solidFill>
            <a:schemeClr val="tx1">
              <a:alpha val="2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6" name="Freeform 911"/>
          <p:cNvSpPr/>
          <p:nvPr/>
        </p:nvSpPr>
        <p:spPr bwMode="auto">
          <a:xfrm>
            <a:off x="5381625" y="5392931"/>
            <a:ext cx="1428750" cy="117475"/>
          </a:xfrm>
          <a:custGeom>
            <a:avLst/>
            <a:gdLst>
              <a:gd name="T0" fmla="*/ 900 w 900"/>
              <a:gd name="T1" fmla="*/ 74 h 74"/>
              <a:gd name="T2" fmla="*/ 900 w 900"/>
              <a:gd name="T3" fmla="*/ 74 h 74"/>
              <a:gd name="T4" fmla="*/ 858 w 900"/>
              <a:gd name="T5" fmla="*/ 0 h 74"/>
              <a:gd name="T6" fmla="*/ 42 w 900"/>
              <a:gd name="T7" fmla="*/ 0 h 74"/>
              <a:gd name="T8" fmla="*/ 0 w 900"/>
              <a:gd name="T9" fmla="*/ 74 h 74"/>
              <a:gd name="T10" fmla="*/ 900 w 900"/>
              <a:gd name="T11" fmla="*/ 74 h 74"/>
            </a:gdLst>
            <a:ahLst/>
            <a:cxnLst>
              <a:cxn ang="0">
                <a:pos x="T0" y="T1"/>
              </a:cxn>
              <a:cxn ang="0">
                <a:pos x="T2" y="T3"/>
              </a:cxn>
              <a:cxn ang="0">
                <a:pos x="T4" y="T5"/>
              </a:cxn>
              <a:cxn ang="0">
                <a:pos x="T6" y="T7"/>
              </a:cxn>
              <a:cxn ang="0">
                <a:pos x="T8" y="T9"/>
              </a:cxn>
              <a:cxn ang="0">
                <a:pos x="T10" y="T11"/>
              </a:cxn>
            </a:cxnLst>
            <a:rect l="0" t="0" r="r" b="b"/>
            <a:pathLst>
              <a:path w="900" h="74">
                <a:moveTo>
                  <a:pt x="900" y="74"/>
                </a:moveTo>
                <a:lnTo>
                  <a:pt x="900" y="74"/>
                </a:lnTo>
                <a:lnTo>
                  <a:pt x="858" y="0"/>
                </a:lnTo>
                <a:lnTo>
                  <a:pt x="42" y="0"/>
                </a:lnTo>
                <a:lnTo>
                  <a:pt x="0" y="74"/>
                </a:lnTo>
                <a:lnTo>
                  <a:pt x="900" y="74"/>
                </a:lnTo>
                <a:close/>
              </a:path>
            </a:pathLst>
          </a:custGeom>
          <a:solidFill>
            <a:schemeClr val="tx1">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7" name="Freeform 912"/>
          <p:cNvSpPr/>
          <p:nvPr/>
        </p:nvSpPr>
        <p:spPr bwMode="auto">
          <a:xfrm>
            <a:off x="4664075" y="4272156"/>
            <a:ext cx="784225" cy="1238250"/>
          </a:xfrm>
          <a:custGeom>
            <a:avLst/>
            <a:gdLst>
              <a:gd name="T0" fmla="*/ 452 w 494"/>
              <a:gd name="T1" fmla="*/ 780 h 780"/>
              <a:gd name="T2" fmla="*/ 494 w 494"/>
              <a:gd name="T3" fmla="*/ 706 h 780"/>
              <a:gd name="T4" fmla="*/ 494 w 494"/>
              <a:gd name="T5" fmla="*/ 706 h 780"/>
              <a:gd name="T6" fmla="*/ 86 w 494"/>
              <a:gd name="T7" fmla="*/ 0 h 780"/>
              <a:gd name="T8" fmla="*/ 0 w 494"/>
              <a:gd name="T9" fmla="*/ 0 h 780"/>
              <a:gd name="T10" fmla="*/ 0 w 494"/>
              <a:gd name="T11" fmla="*/ 0 h 780"/>
              <a:gd name="T12" fmla="*/ 452 w 494"/>
              <a:gd name="T13" fmla="*/ 780 h 780"/>
            </a:gdLst>
            <a:ahLst/>
            <a:cxnLst>
              <a:cxn ang="0">
                <a:pos x="T0" y="T1"/>
              </a:cxn>
              <a:cxn ang="0">
                <a:pos x="T2" y="T3"/>
              </a:cxn>
              <a:cxn ang="0">
                <a:pos x="T4" y="T5"/>
              </a:cxn>
              <a:cxn ang="0">
                <a:pos x="T6" y="T7"/>
              </a:cxn>
              <a:cxn ang="0">
                <a:pos x="T8" y="T9"/>
              </a:cxn>
              <a:cxn ang="0">
                <a:pos x="T10" y="T11"/>
              </a:cxn>
              <a:cxn ang="0">
                <a:pos x="T12" y="T13"/>
              </a:cxn>
            </a:cxnLst>
            <a:rect l="0" t="0" r="r" b="b"/>
            <a:pathLst>
              <a:path w="494" h="780">
                <a:moveTo>
                  <a:pt x="452" y="780"/>
                </a:moveTo>
                <a:lnTo>
                  <a:pt x="494" y="706"/>
                </a:lnTo>
                <a:lnTo>
                  <a:pt x="494" y="706"/>
                </a:lnTo>
                <a:lnTo>
                  <a:pt x="86" y="0"/>
                </a:lnTo>
                <a:lnTo>
                  <a:pt x="0" y="0"/>
                </a:lnTo>
                <a:lnTo>
                  <a:pt x="0" y="0"/>
                </a:lnTo>
                <a:lnTo>
                  <a:pt x="452" y="780"/>
                </a:lnTo>
                <a:close/>
              </a:path>
            </a:pathLst>
          </a:custGeom>
          <a:solidFill>
            <a:schemeClr val="tx1">
              <a:alpha val="2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8" name="Freeform 913"/>
          <p:cNvSpPr/>
          <p:nvPr/>
        </p:nvSpPr>
        <p:spPr bwMode="auto">
          <a:xfrm>
            <a:off x="6743700" y="3033906"/>
            <a:ext cx="784225" cy="1238250"/>
          </a:xfrm>
          <a:custGeom>
            <a:avLst/>
            <a:gdLst>
              <a:gd name="T0" fmla="*/ 42 w 494"/>
              <a:gd name="T1" fmla="*/ 0 h 780"/>
              <a:gd name="T2" fmla="*/ 42 w 494"/>
              <a:gd name="T3" fmla="*/ 0 h 780"/>
              <a:gd name="T4" fmla="*/ 0 w 494"/>
              <a:gd name="T5" fmla="*/ 72 h 780"/>
              <a:gd name="T6" fmla="*/ 408 w 494"/>
              <a:gd name="T7" fmla="*/ 780 h 780"/>
              <a:gd name="T8" fmla="*/ 494 w 494"/>
              <a:gd name="T9" fmla="*/ 780 h 780"/>
              <a:gd name="T10" fmla="*/ 42 w 494"/>
              <a:gd name="T11" fmla="*/ 0 h 780"/>
            </a:gdLst>
            <a:ahLst/>
            <a:cxnLst>
              <a:cxn ang="0">
                <a:pos x="T0" y="T1"/>
              </a:cxn>
              <a:cxn ang="0">
                <a:pos x="T2" y="T3"/>
              </a:cxn>
              <a:cxn ang="0">
                <a:pos x="T4" y="T5"/>
              </a:cxn>
              <a:cxn ang="0">
                <a:pos x="T6" y="T7"/>
              </a:cxn>
              <a:cxn ang="0">
                <a:pos x="T8" y="T9"/>
              </a:cxn>
              <a:cxn ang="0">
                <a:pos x="T10" y="T11"/>
              </a:cxn>
            </a:cxnLst>
            <a:rect l="0" t="0" r="r" b="b"/>
            <a:pathLst>
              <a:path w="494" h="780">
                <a:moveTo>
                  <a:pt x="42" y="0"/>
                </a:moveTo>
                <a:lnTo>
                  <a:pt x="42" y="0"/>
                </a:lnTo>
                <a:lnTo>
                  <a:pt x="0" y="72"/>
                </a:lnTo>
                <a:lnTo>
                  <a:pt x="408" y="780"/>
                </a:lnTo>
                <a:lnTo>
                  <a:pt x="494" y="780"/>
                </a:lnTo>
                <a:lnTo>
                  <a:pt x="42" y="0"/>
                </a:lnTo>
                <a:close/>
              </a:path>
            </a:pathLst>
          </a:custGeom>
          <a:solidFill>
            <a:schemeClr val="tx1">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19" name="Freeform 914"/>
          <p:cNvSpPr/>
          <p:nvPr/>
        </p:nvSpPr>
        <p:spPr bwMode="auto">
          <a:xfrm>
            <a:off x="6743700" y="4272156"/>
            <a:ext cx="784225" cy="1238250"/>
          </a:xfrm>
          <a:custGeom>
            <a:avLst/>
            <a:gdLst>
              <a:gd name="T0" fmla="*/ 494 w 494"/>
              <a:gd name="T1" fmla="*/ 0 h 780"/>
              <a:gd name="T2" fmla="*/ 408 w 494"/>
              <a:gd name="T3" fmla="*/ 0 h 780"/>
              <a:gd name="T4" fmla="*/ 408 w 494"/>
              <a:gd name="T5" fmla="*/ 0 h 780"/>
              <a:gd name="T6" fmla="*/ 0 w 494"/>
              <a:gd name="T7" fmla="*/ 706 h 780"/>
              <a:gd name="T8" fmla="*/ 42 w 494"/>
              <a:gd name="T9" fmla="*/ 780 h 780"/>
              <a:gd name="T10" fmla="*/ 42 w 494"/>
              <a:gd name="T11" fmla="*/ 780 h 780"/>
              <a:gd name="T12" fmla="*/ 494 w 494"/>
              <a:gd name="T13" fmla="*/ 0 h 780"/>
            </a:gdLst>
            <a:ahLst/>
            <a:cxnLst>
              <a:cxn ang="0">
                <a:pos x="T0" y="T1"/>
              </a:cxn>
              <a:cxn ang="0">
                <a:pos x="T2" y="T3"/>
              </a:cxn>
              <a:cxn ang="0">
                <a:pos x="T4" y="T5"/>
              </a:cxn>
              <a:cxn ang="0">
                <a:pos x="T6" y="T7"/>
              </a:cxn>
              <a:cxn ang="0">
                <a:pos x="T8" y="T9"/>
              </a:cxn>
              <a:cxn ang="0">
                <a:pos x="T10" y="T11"/>
              </a:cxn>
              <a:cxn ang="0">
                <a:pos x="T12" y="T13"/>
              </a:cxn>
            </a:cxnLst>
            <a:rect l="0" t="0" r="r" b="b"/>
            <a:pathLst>
              <a:path w="494" h="780">
                <a:moveTo>
                  <a:pt x="494" y="0"/>
                </a:moveTo>
                <a:lnTo>
                  <a:pt x="408" y="0"/>
                </a:lnTo>
                <a:lnTo>
                  <a:pt x="408" y="0"/>
                </a:lnTo>
                <a:lnTo>
                  <a:pt x="0" y="706"/>
                </a:lnTo>
                <a:lnTo>
                  <a:pt x="42" y="780"/>
                </a:lnTo>
                <a:lnTo>
                  <a:pt x="42" y="780"/>
                </a:lnTo>
                <a:lnTo>
                  <a:pt x="494" y="0"/>
                </a:lnTo>
                <a:close/>
              </a:path>
            </a:pathLst>
          </a:custGeom>
          <a:solidFill>
            <a:schemeClr val="tx1">
              <a:alpha val="2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0" name="Line 1190"/>
          <p:cNvSpPr>
            <a:spLocks noChangeShapeType="1"/>
          </p:cNvSpPr>
          <p:nvPr/>
        </p:nvSpPr>
        <p:spPr bwMode="auto">
          <a:xfrm>
            <a:off x="2290762" y="5083557"/>
            <a:ext cx="2401888" cy="0"/>
          </a:xfrm>
          <a:prstGeom prst="line">
            <a:avLst/>
          </a:prstGeom>
          <a:noFill/>
          <a:ln w="3175" cap="flat">
            <a:solidFill>
              <a:srgbClr val="39424B"/>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1" name="Freeform 1191"/>
          <p:cNvSpPr/>
          <p:nvPr/>
        </p:nvSpPr>
        <p:spPr bwMode="auto">
          <a:xfrm>
            <a:off x="2290763" y="2670949"/>
            <a:ext cx="2373313" cy="777875"/>
          </a:xfrm>
          <a:custGeom>
            <a:avLst/>
            <a:gdLst>
              <a:gd name="T0" fmla="*/ 0 w 1495"/>
              <a:gd name="T1" fmla="*/ 0 h 490"/>
              <a:gd name="T2" fmla="*/ 1207 w 1495"/>
              <a:gd name="T3" fmla="*/ 0 h 490"/>
              <a:gd name="T4" fmla="*/ 1495 w 1495"/>
              <a:gd name="T5" fmla="*/ 490 h 490"/>
            </a:gdLst>
            <a:ahLst/>
            <a:cxnLst>
              <a:cxn ang="0">
                <a:pos x="T0" y="T1"/>
              </a:cxn>
              <a:cxn ang="0">
                <a:pos x="T2" y="T3"/>
              </a:cxn>
              <a:cxn ang="0">
                <a:pos x="T4" y="T5"/>
              </a:cxn>
            </a:cxnLst>
            <a:rect l="0" t="0" r="r" b="b"/>
            <a:pathLst>
              <a:path w="1495" h="490">
                <a:moveTo>
                  <a:pt x="0" y="0"/>
                </a:moveTo>
                <a:lnTo>
                  <a:pt x="1207" y="0"/>
                </a:lnTo>
                <a:lnTo>
                  <a:pt x="1495" y="490"/>
                </a:lnTo>
              </a:path>
            </a:pathLst>
          </a:custGeom>
          <a:noFill/>
          <a:ln w="3175" cap="flat">
            <a:solidFill>
              <a:srgbClr val="5B6977"/>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2" name="Line 1192"/>
          <p:cNvSpPr>
            <a:spLocks noChangeShapeType="1"/>
          </p:cNvSpPr>
          <p:nvPr/>
        </p:nvSpPr>
        <p:spPr bwMode="auto">
          <a:xfrm flipH="1">
            <a:off x="7985126" y="4274665"/>
            <a:ext cx="1916113" cy="0"/>
          </a:xfrm>
          <a:prstGeom prst="line">
            <a:avLst/>
          </a:prstGeom>
          <a:noFill/>
          <a:ln w="3175" cap="flat">
            <a:solidFill>
              <a:srgbClr val="C0C0C0"/>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3" name="Line 23"/>
          <p:cNvSpPr>
            <a:spLocks noChangeShapeType="1"/>
          </p:cNvSpPr>
          <p:nvPr/>
        </p:nvSpPr>
        <p:spPr bwMode="auto">
          <a:xfrm flipH="1">
            <a:off x="2145896" y="2670948"/>
            <a:ext cx="180975" cy="0"/>
          </a:xfrm>
          <a:prstGeom prst="line">
            <a:avLst/>
          </a:prstGeom>
          <a:noFill/>
          <a:ln w="25400" cap="rnd">
            <a:solidFill>
              <a:srgbClr val="5B697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4" name="Line 23"/>
          <p:cNvSpPr>
            <a:spLocks noChangeShapeType="1"/>
          </p:cNvSpPr>
          <p:nvPr/>
        </p:nvSpPr>
        <p:spPr bwMode="auto">
          <a:xfrm>
            <a:off x="9865130" y="4274665"/>
            <a:ext cx="180975" cy="0"/>
          </a:xfrm>
          <a:prstGeom prst="line">
            <a:avLst/>
          </a:prstGeom>
          <a:noFill/>
          <a:ln w="25400" cap="rnd">
            <a:solidFill>
              <a:srgbClr val="C0C0C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5" name="Line 23"/>
          <p:cNvSpPr>
            <a:spLocks noChangeShapeType="1"/>
          </p:cNvSpPr>
          <p:nvPr/>
        </p:nvSpPr>
        <p:spPr bwMode="auto">
          <a:xfrm flipH="1">
            <a:off x="2145896" y="5083557"/>
            <a:ext cx="180975" cy="0"/>
          </a:xfrm>
          <a:prstGeom prst="line">
            <a:avLst/>
          </a:prstGeom>
          <a:noFill/>
          <a:ln w="25400" cap="rnd">
            <a:solidFill>
              <a:srgbClr val="39424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Calibri" panose="020F0502020204030204"/>
              <a:ea typeface="+mn-ea"/>
              <a:cs typeface="+mn-cs"/>
            </a:endParaRPr>
          </a:p>
        </p:txBody>
      </p:sp>
      <p:sp>
        <p:nvSpPr>
          <p:cNvPr id="26" name="Shape 2577"/>
          <p:cNvSpPr/>
          <p:nvPr/>
        </p:nvSpPr>
        <p:spPr>
          <a:xfrm>
            <a:off x="6820570" y="4089358"/>
            <a:ext cx="322998" cy="355298"/>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C0C0C0"/>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27" name="Shape 2557"/>
          <p:cNvSpPr/>
          <p:nvPr/>
        </p:nvSpPr>
        <p:spPr>
          <a:xfrm>
            <a:off x="5434366" y="3238063"/>
            <a:ext cx="355300" cy="355298"/>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47505B"/>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28" name="Shape 2547"/>
          <p:cNvSpPr/>
          <p:nvPr/>
        </p:nvSpPr>
        <p:spPr>
          <a:xfrm>
            <a:off x="5429549" y="4966440"/>
            <a:ext cx="355300" cy="35529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19045" tIns="19045" rIns="19045" bIns="19045" anchor="ctr"/>
          <a:lstStyle/>
          <a:p>
            <a:pPr marL="0" marR="0" lvl="0" indent="0" algn="l" defTabSz="227965"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29" name="Rectangle 11"/>
          <p:cNvSpPr/>
          <p:nvPr/>
        </p:nvSpPr>
        <p:spPr>
          <a:xfrm>
            <a:off x="1100872" y="5160376"/>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11"/>
          <p:cNvSpPr/>
          <p:nvPr/>
        </p:nvSpPr>
        <p:spPr>
          <a:xfrm>
            <a:off x="1100873" y="4887063"/>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Rectangle 11"/>
          <p:cNvSpPr/>
          <p:nvPr/>
        </p:nvSpPr>
        <p:spPr>
          <a:xfrm>
            <a:off x="1100872" y="2727200"/>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11"/>
          <p:cNvSpPr/>
          <p:nvPr/>
        </p:nvSpPr>
        <p:spPr>
          <a:xfrm>
            <a:off x="1100873" y="2453887"/>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Rectangle 11"/>
          <p:cNvSpPr/>
          <p:nvPr/>
        </p:nvSpPr>
        <p:spPr>
          <a:xfrm>
            <a:off x="8613732" y="4351147"/>
            <a:ext cx="2451995"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Rectangle 11"/>
          <p:cNvSpPr/>
          <p:nvPr/>
        </p:nvSpPr>
        <p:spPr>
          <a:xfrm>
            <a:off x="9716146" y="4077834"/>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rgbClr val="D1D1D1"/>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467211" y="2841125"/>
            <a:ext cx="8476342" cy="1996246"/>
            <a:chOff x="1857829" y="2185640"/>
            <a:chExt cx="8476342" cy="1996246"/>
          </a:xfrm>
        </p:grpSpPr>
        <p:sp>
          <p:nvSpPr>
            <p:cNvPr id="42" name="文本框 41"/>
            <p:cNvSpPr txBox="1"/>
            <p:nvPr/>
          </p:nvSpPr>
          <p:spPr>
            <a:xfrm>
              <a:off x="2909655" y="3412445"/>
              <a:ext cx="7424516" cy="769441"/>
            </a:xfrm>
            <a:prstGeom prst="rect">
              <a:avLst/>
            </a:prstGeom>
            <a:noFill/>
          </p:spPr>
          <p:txBody>
            <a:bodyPr wrap="square" rtlCol="0">
              <a:spAutoFit/>
            </a:bodyPr>
            <a:lstStyle/>
            <a:p>
              <a:pPr algn="r"/>
              <a:r>
                <a:rPr lang="zh-CN" altLang="en-US" sz="4400" dirty="0">
                  <a:solidFill>
                    <a:srgbClr val="414955"/>
                  </a:solidFill>
                  <a:latin typeface="微软雅黑" panose="020B0503020204020204" pitchFamily="34" charset="-122"/>
                  <a:ea typeface="微软雅黑" panose="020B0503020204020204" pitchFamily="34" charset="-122"/>
                  <a:cs typeface="Arial" panose="020B0604020202020204" pitchFamily="34" charset="0"/>
                </a:rPr>
                <a:t>感谢各位老师批评指正</a:t>
              </a:r>
              <a:endParaRPr lang="zh-CN" altLang="en-US" sz="4400" dirty="0">
                <a:solidFill>
                  <a:srgbClr val="414955"/>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文本框 19"/>
            <p:cNvSpPr txBox="1"/>
            <p:nvPr/>
          </p:nvSpPr>
          <p:spPr>
            <a:xfrm>
              <a:off x="1857829" y="2185640"/>
              <a:ext cx="8476342"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7200" dirty="0">
                  <a:solidFill>
                    <a:srgbClr val="414955"/>
                  </a:solidFill>
                  <a:latin typeface="微软雅黑" panose="020B0503020204020204" pitchFamily="34" charset="-122"/>
                  <a:ea typeface="微软雅黑" panose="020B0503020204020204" pitchFamily="34" charset="-122"/>
                  <a:cs typeface="Arial" panose="020B0604020202020204" pitchFamily="34" charset="0"/>
                </a:rPr>
                <a:t>THANK YOU </a:t>
              </a:r>
              <a:endParaRPr lang="zh-CN" altLang="en-US" sz="7200" dirty="0">
                <a:solidFill>
                  <a:srgbClr val="414955"/>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8" y="1309691"/>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rgbClr val="D1D1D1"/>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7" y="1498703"/>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3" y="615794"/>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31" name="Group 32"/>
          <p:cNvGrpSpPr/>
          <p:nvPr/>
        </p:nvGrpSpPr>
        <p:grpSpPr>
          <a:xfrm>
            <a:off x="1190543" y="2370418"/>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5" name="矩形: 圆角 64"/>
          <p:cNvSpPr/>
          <p:nvPr/>
        </p:nvSpPr>
        <p:spPr>
          <a:xfrm>
            <a:off x="7023843" y="1618314"/>
            <a:ext cx="588049"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6" name="文本框 65"/>
          <p:cNvSpPr txBox="1"/>
          <p:nvPr/>
        </p:nvSpPr>
        <p:spPr>
          <a:xfrm>
            <a:off x="6982264" y="1618314"/>
            <a:ext cx="728357" cy="584775"/>
          </a:xfrm>
          <a:prstGeom prst="rect">
            <a:avLst/>
          </a:prstGeom>
          <a:noFill/>
          <a:ln>
            <a:noFill/>
          </a:ln>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7" name="矩形: 圆角 66"/>
          <p:cNvSpPr/>
          <p:nvPr/>
        </p:nvSpPr>
        <p:spPr>
          <a:xfrm>
            <a:off x="7876237" y="1618314"/>
            <a:ext cx="3011951"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8" name="矩形 67"/>
          <p:cNvSpPr/>
          <p:nvPr/>
        </p:nvSpPr>
        <p:spPr>
          <a:xfrm>
            <a:off x="7948807" y="1649091"/>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绪论</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69" name="矩形: 圆角 68"/>
          <p:cNvSpPr/>
          <p:nvPr/>
        </p:nvSpPr>
        <p:spPr>
          <a:xfrm>
            <a:off x="7023843" y="2457390"/>
            <a:ext cx="588049" cy="584775"/>
          </a:xfrm>
          <a:prstGeom prst="round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0" name="文本框 69"/>
          <p:cNvSpPr txBox="1"/>
          <p:nvPr/>
        </p:nvSpPr>
        <p:spPr>
          <a:xfrm>
            <a:off x="6982264" y="2457390"/>
            <a:ext cx="728357" cy="584775"/>
          </a:xfrm>
          <a:prstGeom prst="rect">
            <a:avLst/>
          </a:prstGeom>
          <a:noFill/>
          <a:ln>
            <a:noFill/>
          </a:ln>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1" name="矩形: 圆角 70"/>
          <p:cNvSpPr/>
          <p:nvPr/>
        </p:nvSpPr>
        <p:spPr>
          <a:xfrm>
            <a:off x="7876237" y="2457390"/>
            <a:ext cx="3011951" cy="584775"/>
          </a:xfrm>
          <a:prstGeom prst="round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2" name="矩形 71"/>
          <p:cNvSpPr/>
          <p:nvPr/>
        </p:nvSpPr>
        <p:spPr>
          <a:xfrm>
            <a:off x="7948807" y="2488167"/>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思路与研究方法</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3" name="矩形: 圆角 72"/>
          <p:cNvSpPr/>
          <p:nvPr/>
        </p:nvSpPr>
        <p:spPr>
          <a:xfrm>
            <a:off x="7023843" y="3296466"/>
            <a:ext cx="588049"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4" name="文本框 73"/>
          <p:cNvSpPr txBox="1"/>
          <p:nvPr/>
        </p:nvSpPr>
        <p:spPr>
          <a:xfrm>
            <a:off x="6982264" y="3296466"/>
            <a:ext cx="728357" cy="584775"/>
          </a:xfrm>
          <a:prstGeom prst="rect">
            <a:avLst/>
          </a:prstGeom>
          <a:noFill/>
          <a:ln>
            <a:noFill/>
          </a:ln>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5" name="矩形: 圆角 74"/>
          <p:cNvSpPr/>
          <p:nvPr/>
        </p:nvSpPr>
        <p:spPr>
          <a:xfrm>
            <a:off x="7876237" y="3296466"/>
            <a:ext cx="3011951"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6" name="矩形 75"/>
          <p:cNvSpPr/>
          <p:nvPr/>
        </p:nvSpPr>
        <p:spPr>
          <a:xfrm>
            <a:off x="7948807" y="3327243"/>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技术与实践</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7" name="矩形: 圆角 76"/>
          <p:cNvSpPr/>
          <p:nvPr/>
        </p:nvSpPr>
        <p:spPr>
          <a:xfrm>
            <a:off x="7023843" y="4135542"/>
            <a:ext cx="588049" cy="584775"/>
          </a:xfrm>
          <a:prstGeom prst="round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8" name="文本框 77"/>
          <p:cNvSpPr txBox="1"/>
          <p:nvPr/>
        </p:nvSpPr>
        <p:spPr>
          <a:xfrm>
            <a:off x="6982264" y="4135542"/>
            <a:ext cx="728357" cy="584775"/>
          </a:xfrm>
          <a:prstGeom prst="rect">
            <a:avLst/>
          </a:prstGeom>
          <a:noFill/>
          <a:ln>
            <a:noFill/>
          </a:ln>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9" name="矩形: 圆角 78"/>
          <p:cNvSpPr/>
          <p:nvPr/>
        </p:nvSpPr>
        <p:spPr>
          <a:xfrm>
            <a:off x="7876237" y="4135542"/>
            <a:ext cx="3011951" cy="584775"/>
          </a:xfrm>
          <a:prstGeom prst="round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0" name="矩形 79"/>
          <p:cNvSpPr/>
          <p:nvPr/>
        </p:nvSpPr>
        <p:spPr>
          <a:xfrm>
            <a:off x="7948807" y="4166319"/>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成果与应用</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1" name="矩形: 圆角 80"/>
          <p:cNvSpPr/>
          <p:nvPr/>
        </p:nvSpPr>
        <p:spPr>
          <a:xfrm>
            <a:off x="7023843" y="4974618"/>
            <a:ext cx="588049"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2" name="文本框 81"/>
          <p:cNvSpPr txBox="1"/>
          <p:nvPr/>
        </p:nvSpPr>
        <p:spPr>
          <a:xfrm>
            <a:off x="6982264" y="4974618"/>
            <a:ext cx="728357" cy="584775"/>
          </a:xfrm>
          <a:prstGeom prst="rect">
            <a:avLst/>
          </a:prstGeom>
          <a:noFill/>
          <a:ln>
            <a:noFill/>
          </a:ln>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05</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3" name="矩形: 圆角 82"/>
          <p:cNvSpPr/>
          <p:nvPr/>
        </p:nvSpPr>
        <p:spPr>
          <a:xfrm>
            <a:off x="7876237" y="4974618"/>
            <a:ext cx="3011951" cy="584775"/>
          </a:xfrm>
          <a:prstGeom prst="roundRect">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4" name="矩形 83"/>
          <p:cNvSpPr/>
          <p:nvPr/>
        </p:nvSpPr>
        <p:spPr>
          <a:xfrm>
            <a:off x="7948807" y="5005395"/>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总结与展望</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1245485" y="3601445"/>
            <a:ext cx="2070568" cy="369332"/>
          </a:xfrm>
          <a:prstGeom prst="rect">
            <a:avLst/>
          </a:prstGeom>
          <a:noFill/>
        </p:spPr>
        <p:txBody>
          <a:bodyPr vert="horz"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6" name="文本框 85"/>
          <p:cNvSpPr txBox="1"/>
          <p:nvPr/>
        </p:nvSpPr>
        <p:spPr>
          <a:xfrm>
            <a:off x="1230971" y="2868203"/>
            <a:ext cx="2070568" cy="707886"/>
          </a:xfrm>
          <a:prstGeom prst="rect">
            <a:avLst/>
          </a:prstGeom>
          <a:noFill/>
        </p:spPr>
        <p:txBody>
          <a:bodyPr vert="horz" wrap="square" rtlCol="0">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目  录</a:t>
            </a:r>
            <a:endParaRPr lang="zh-CN" altLang="en-US"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23" name="矩形 22"/>
          <p:cNvSpPr/>
          <p:nvPr/>
        </p:nvSpPr>
        <p:spPr>
          <a:xfrm>
            <a:off x="10805436" y="3011332"/>
            <a:ext cx="1107996" cy="929293"/>
          </a:xfrm>
          <a:prstGeom prst="rect">
            <a:avLst/>
          </a:prstGeom>
        </p:spPr>
        <p:txBody>
          <a:bodyPr wrap="none">
            <a:spAutoFit/>
          </a:bodyPr>
          <a:lstStyle/>
          <a:p>
            <a:pPr algn="r">
              <a:lnSpc>
                <a:spcPct val="175000"/>
              </a:lnSpc>
            </a:pPr>
            <a:r>
              <a:rPr lang="zh-CN" altLang="en-US" sz="3600" dirty="0">
                <a:solidFill>
                  <a:srgbClr val="414955"/>
                </a:solidFill>
                <a:latin typeface="微软雅黑" panose="020B0503020204020204" pitchFamily="34" charset="-122"/>
                <a:ea typeface="微软雅黑" panose="020B0503020204020204" pitchFamily="34" charset="-122"/>
              </a:rPr>
              <a:t>绪论</a:t>
            </a:r>
            <a:endParaRPr lang="zh-CN" altLang="en-US" sz="3600" dirty="0">
              <a:solidFill>
                <a:srgbClr val="414955"/>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4980" y="3866248"/>
            <a:ext cx="6208452" cy="461665"/>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2400" b="0" dirty="0">
                <a:solidFill>
                  <a:srgbClr val="414955"/>
                </a:solidFill>
                <a:latin typeface="Arial" panose="020B0604020202020204" pitchFamily="34" charset="0"/>
                <a:cs typeface="Arial" panose="020B0604020202020204" pitchFamily="34" charset="0"/>
              </a:rPr>
              <a:t>THE INTRODUCTION</a:t>
            </a:r>
            <a:endParaRPr lang="en-US" altLang="zh-CN" sz="2400" b="0" dirty="0">
              <a:solidFill>
                <a:srgbClr val="414955"/>
              </a:solidFill>
              <a:latin typeface="Arial" panose="020B0604020202020204" pitchFamily="34" charset="0"/>
              <a:cs typeface="Arial" panose="020B0604020202020204" pitchFamily="34" charset="0"/>
            </a:endParaRPr>
          </a:p>
        </p:txBody>
      </p:sp>
      <p:sp>
        <p:nvSpPr>
          <p:cNvPr id="28" name="Rectangle 11"/>
          <p:cNvSpPr/>
          <p:nvPr/>
        </p:nvSpPr>
        <p:spPr>
          <a:xfrm>
            <a:off x="7689775" y="4263575"/>
            <a:ext cx="4223657" cy="873765"/>
          </a:xfrm>
          <a:prstGeom prst="rect">
            <a:avLst/>
          </a:prstGeom>
        </p:spPr>
        <p:txBody>
          <a:bodyPr wrap="square">
            <a:spAutoFit/>
          </a:bodyPr>
          <a:lstStyle/>
          <a:p>
            <a:pPr algn="r">
              <a:lnSpc>
                <a:spcPct val="125000"/>
              </a:lnSpc>
            </a:pPr>
            <a:r>
              <a:rPr lang="en-US" altLang="zh-CN" sz="1400" dirty="0">
                <a:solidFill>
                  <a:srgbClr val="414955"/>
                </a:solidFill>
                <a:latin typeface="Arial" panose="020B0604020202020204" pitchFamily="34" charset="0"/>
                <a:cs typeface="Arial" panose="020B0604020202020204" pitchFamily="34" charset="0"/>
              </a:rPr>
              <a:t>A company is an association or collection of individuals, whether natural persons, legal persons, or a mixture of both. </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29" name="直接连接符 28"/>
          <p:cNvCxnSpPr/>
          <p:nvPr/>
        </p:nvCxnSpPr>
        <p:spPr>
          <a:xfrm>
            <a:off x="11407701" y="3171371"/>
            <a:ext cx="355600"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86574" y="2144090"/>
            <a:ext cx="5403058" cy="923330"/>
          </a:xfrm>
          <a:prstGeom prst="rect">
            <a:avLst/>
          </a:prstGeom>
          <a:noFill/>
          <a:ln>
            <a:noFill/>
          </a:ln>
        </p:spPr>
        <p:txBody>
          <a:bodyPr wrap="square" rtlCol="0">
            <a:spAutoFit/>
          </a:bodyPr>
          <a:lstStyle/>
          <a:p>
            <a:pPr algn="r"/>
            <a:r>
              <a:rPr lang="en-US" altLang="zh-CN" sz="5400" dirty="0">
                <a:solidFill>
                  <a:srgbClr val="47505B"/>
                </a:solidFill>
                <a:latin typeface="微软雅黑" panose="020B0503020204020204" pitchFamily="34" charset="-122"/>
                <a:ea typeface="微软雅黑" panose="020B0503020204020204" pitchFamily="34" charset="-122"/>
              </a:rPr>
              <a:t>PART 01</a:t>
            </a:r>
            <a:endParaRPr lang="zh-CN" altLang="en-US" sz="5400" dirty="0">
              <a:solidFill>
                <a:srgbClr val="47505B"/>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269970" y="4651"/>
            <a:ext cx="1236236" cy="650306"/>
          </a:xfrm>
          <a:prstGeom prst="rect">
            <a:avLst/>
          </a:prstGeom>
        </p:spPr>
        <p:txBody>
          <a:bodyPr wrap="none">
            <a:spAutoFit/>
          </a:bodyPr>
          <a:lstStyle/>
          <a:p>
            <a:pPr algn="ct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01.</a:t>
            </a:r>
            <a:r>
              <a:rPr lang="zh-CN" altLang="en-US" sz="2400" dirty="0">
                <a:solidFill>
                  <a:srgbClr val="414955"/>
                </a:solidFill>
                <a:latin typeface="微软雅黑" panose="020B0503020204020204" pitchFamily="34" charset="-122"/>
                <a:ea typeface="微软雅黑" panose="020B0503020204020204" pitchFamily="34" charset="-122"/>
              </a:rPr>
              <a:t>绪论</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1506206"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THE INTRODUCTION</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55" name="直接连接符 54"/>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8" name="任意多边形: 形状 7"/>
          <p:cNvSpPr/>
          <p:nvPr/>
        </p:nvSpPr>
        <p:spPr>
          <a:xfrm>
            <a:off x="0" y="1857829"/>
            <a:ext cx="5835101" cy="4063991"/>
          </a:xfrm>
          <a:custGeom>
            <a:avLst/>
            <a:gdLst>
              <a:gd name="connsiteX0" fmla="*/ 4134245 w 5835101"/>
              <a:gd name="connsiteY0" fmla="*/ 783764 h 4063991"/>
              <a:gd name="connsiteX1" fmla="*/ 5835101 w 5835101"/>
              <a:gd name="connsiteY1" fmla="*/ 783764 h 4063991"/>
              <a:gd name="connsiteX2" fmla="*/ 5835101 w 5835101"/>
              <a:gd name="connsiteY2" fmla="*/ 3280228 h 4063991"/>
              <a:gd name="connsiteX3" fmla="*/ 4134245 w 5835101"/>
              <a:gd name="connsiteY3" fmla="*/ 3280228 h 4063991"/>
              <a:gd name="connsiteX4" fmla="*/ 2278744 w 5835101"/>
              <a:gd name="connsiteY4" fmla="*/ 406401 h 4063991"/>
              <a:gd name="connsiteX5" fmla="*/ 3979600 w 5835101"/>
              <a:gd name="connsiteY5" fmla="*/ 406401 h 4063991"/>
              <a:gd name="connsiteX6" fmla="*/ 3979600 w 5835101"/>
              <a:gd name="connsiteY6" fmla="*/ 3657591 h 4063991"/>
              <a:gd name="connsiteX7" fmla="*/ 2278744 w 5835101"/>
              <a:gd name="connsiteY7" fmla="*/ 3657591 h 4063991"/>
              <a:gd name="connsiteX8" fmla="*/ 0 w 5835101"/>
              <a:gd name="connsiteY8" fmla="*/ 0 h 4063991"/>
              <a:gd name="connsiteX9" fmla="*/ 2124887 w 5835101"/>
              <a:gd name="connsiteY9" fmla="*/ 0 h 4063991"/>
              <a:gd name="connsiteX10" fmla="*/ 2124887 w 5835101"/>
              <a:gd name="connsiteY10" fmla="*/ 4063991 h 4063991"/>
              <a:gd name="connsiteX11" fmla="*/ 0 w 5835101"/>
              <a:gd name="connsiteY11" fmla="*/ 4063991 h 406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35101" h="4063991">
                <a:moveTo>
                  <a:pt x="4134245" y="783764"/>
                </a:moveTo>
                <a:lnTo>
                  <a:pt x="5835101" y="783764"/>
                </a:lnTo>
                <a:lnTo>
                  <a:pt x="5835101" y="3280228"/>
                </a:lnTo>
                <a:lnTo>
                  <a:pt x="4134245" y="3280228"/>
                </a:lnTo>
                <a:close/>
                <a:moveTo>
                  <a:pt x="2278744" y="406401"/>
                </a:moveTo>
                <a:lnTo>
                  <a:pt x="3979600" y="406401"/>
                </a:lnTo>
                <a:lnTo>
                  <a:pt x="3979600" y="3657591"/>
                </a:lnTo>
                <a:lnTo>
                  <a:pt x="2278744" y="3657591"/>
                </a:lnTo>
                <a:close/>
                <a:moveTo>
                  <a:pt x="0" y="0"/>
                </a:moveTo>
                <a:lnTo>
                  <a:pt x="2124887" y="0"/>
                </a:lnTo>
                <a:lnTo>
                  <a:pt x="2124887" y="4063991"/>
                </a:lnTo>
                <a:lnTo>
                  <a:pt x="0" y="4063991"/>
                </a:lnTo>
                <a:close/>
              </a:path>
            </a:pathLst>
          </a:custGeom>
          <a:blipFill dpi="0" rotWithShape="1">
            <a:blip r:embed="rId1">
              <a:extLst>
                <a:ext uri="{28A0092B-C50C-407E-A947-70E740481C1C}">
                  <a14:useLocalDpi xmlns:a14="http://schemas.microsoft.com/office/drawing/2010/main" val="0"/>
                </a:ext>
              </a:extLst>
            </a:blip>
            <a:srcRect/>
            <a:stretch>
              <a:fillRect l="-14763" r="-46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585900" y="3591441"/>
            <a:ext cx="4608759"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585901" y="3285209"/>
            <a:ext cx="1154273"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717"/>
          <p:cNvSpPr txBox="1"/>
          <p:nvPr/>
        </p:nvSpPr>
        <p:spPr>
          <a:xfrm>
            <a:off x="6699271" y="4254716"/>
            <a:ext cx="4608759" cy="1797733"/>
          </a:xfrm>
          <a:prstGeom prst="rect">
            <a:avLst/>
          </a:prstGeom>
          <a:noFill/>
          <a:ln>
            <a:noFill/>
          </a:ln>
        </p:spPr>
        <p:txBody>
          <a:bodyPr lIns="0" tIns="0" rIns="0" bIns="0" anchor="t" anchorCtr="0">
            <a:noAutofit/>
          </a:bodyPr>
          <a:lstStyle/>
          <a:p>
            <a:pPr>
              <a:lnSpc>
                <a:spcPct val="150000"/>
              </a:lnSpc>
              <a:defRPr/>
            </a:pPr>
            <a:r>
              <a:rPr lang="en-US" altLang="zh-CN" sz="1100" dirty="0">
                <a:solidFill>
                  <a:schemeClr val="tx1">
                    <a:lumMod val="75000"/>
                    <a:lumOff val="25000"/>
                  </a:schemeClr>
                </a:solidFill>
                <a:latin typeface="Arial" panose="020B0604020202020204" pitchFamily="34" charset="0"/>
                <a:cs typeface="Arial" panose="020B0604020202020204" pitchFamily="34" charset="0"/>
              </a:rPr>
              <a:t>A company is an association or collection of individuals, whether natural persons, legal persons, or a mixture of both a company is an association or collection of individuals, whether natural persons, legal persons, or a mixture of both a company is an association or collection of individuals, whether natural persons, legal persons, or a mixture of both </a:t>
            </a: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endParaRPr>
          </a:p>
        </p:txBody>
      </p:sp>
      <p:sp>
        <p:nvSpPr>
          <p:cNvPr id="12" name="文本框 11"/>
          <p:cNvSpPr txBox="1"/>
          <p:nvPr/>
        </p:nvSpPr>
        <p:spPr>
          <a:xfrm>
            <a:off x="6585901" y="2231507"/>
            <a:ext cx="2485528" cy="923330"/>
          </a:xfrm>
          <a:prstGeom prst="rect">
            <a:avLst/>
          </a:prstGeom>
          <a:noFill/>
        </p:spPr>
        <p:txBody>
          <a:bodyPr wrap="square" rtlCol="0">
            <a:spAutoFit/>
          </a:bodyPr>
          <a:lstStyle/>
          <a:p>
            <a:r>
              <a:rPr lang="zh-CN" altLang="en-US" sz="5400" b="1" spc="600" dirty="0">
                <a:solidFill>
                  <a:schemeClr val="tx1">
                    <a:lumMod val="75000"/>
                    <a:lumOff val="25000"/>
                  </a:schemeClr>
                </a:solidFill>
                <a:latin typeface="微软雅黑" panose="020B0503020204020204" pitchFamily="34" charset="-122"/>
                <a:ea typeface="微软雅黑" panose="020B0503020204020204" pitchFamily="34" charset="-122"/>
              </a:rPr>
              <a:t>绪论</a:t>
            </a:r>
            <a:endParaRPr lang="zh-CN" altLang="en-US" sz="5400" b="1"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269970" y="4651"/>
            <a:ext cx="1236236" cy="650306"/>
          </a:xfrm>
          <a:prstGeom prst="rect">
            <a:avLst/>
          </a:prstGeom>
        </p:spPr>
        <p:txBody>
          <a:bodyPr wrap="none">
            <a:spAutoFit/>
          </a:bodyPr>
          <a:lstStyle/>
          <a:p>
            <a:pPr algn="ct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01.</a:t>
            </a:r>
            <a:r>
              <a:rPr lang="zh-CN" altLang="en-US" sz="2400" dirty="0">
                <a:solidFill>
                  <a:srgbClr val="414955"/>
                </a:solidFill>
                <a:latin typeface="微软雅黑" panose="020B0503020204020204" pitchFamily="34" charset="-122"/>
                <a:ea typeface="微软雅黑" panose="020B0503020204020204" pitchFamily="34" charset="-122"/>
              </a:rPr>
              <a:t>绪论</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1506206"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THE INTRODUCTION</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55" name="直接连接符 54"/>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5" name="Freeform 5"/>
          <p:cNvSpPr/>
          <p:nvPr/>
        </p:nvSpPr>
        <p:spPr bwMode="auto">
          <a:xfrm>
            <a:off x="6089614" y="2975147"/>
            <a:ext cx="2454592" cy="1222475"/>
          </a:xfrm>
          <a:custGeom>
            <a:avLst/>
            <a:gdLst>
              <a:gd name="T0" fmla="*/ 864 w 969"/>
              <a:gd name="T1" fmla="*/ 0 h 482"/>
              <a:gd name="T2" fmla="*/ 485 w 969"/>
              <a:gd name="T3" fmla="*/ 376 h 482"/>
              <a:gd name="T4" fmla="*/ 105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5" y="0"/>
                </a:cubicBezTo>
                <a:cubicBezTo>
                  <a:pt x="0" y="0"/>
                  <a:pt x="0" y="0"/>
                  <a:pt x="0" y="0"/>
                </a:cubicBezTo>
                <a:cubicBezTo>
                  <a:pt x="1" y="266"/>
                  <a:pt x="218" y="482"/>
                  <a:pt x="485" y="482"/>
                </a:cubicBezTo>
                <a:cubicBezTo>
                  <a:pt x="751" y="482"/>
                  <a:pt x="968" y="266"/>
                  <a:pt x="969" y="0"/>
                </a:cubicBezTo>
                <a:lnTo>
                  <a:pt x="864" y="0"/>
                </a:lnTo>
                <a:close/>
              </a:path>
            </a:pathLst>
          </a:custGeom>
          <a:solidFill>
            <a:srgbClr val="C0C0C0"/>
          </a:solidFill>
          <a:ln>
            <a:noFill/>
          </a:ln>
        </p:spPr>
        <p:txBody>
          <a:bodyPr vert="horz" wrap="square" lIns="91440" tIns="45720" rIns="91440" bIns="45720" numCol="1" anchor="t" anchorCtr="0" compatLnSpc="1"/>
          <a:lstStyle/>
          <a:p>
            <a:endParaRPr lang="en-US"/>
          </a:p>
        </p:txBody>
      </p:sp>
      <p:sp>
        <p:nvSpPr>
          <p:cNvPr id="7" name="Freeform 6"/>
          <p:cNvSpPr>
            <a:spLocks noEditPoints="1"/>
          </p:cNvSpPr>
          <p:nvPr/>
        </p:nvSpPr>
        <p:spPr bwMode="auto">
          <a:xfrm>
            <a:off x="7072093" y="4349806"/>
            <a:ext cx="489633" cy="489633"/>
          </a:xfrm>
          <a:custGeom>
            <a:avLst/>
            <a:gdLst>
              <a:gd name="T0" fmla="*/ 96 w 193"/>
              <a:gd name="T1" fmla="*/ 161 h 193"/>
              <a:gd name="T2" fmla="*/ 32 w 193"/>
              <a:gd name="T3" fmla="*/ 97 h 193"/>
              <a:gd name="T4" fmla="*/ 96 w 193"/>
              <a:gd name="T5" fmla="*/ 32 h 193"/>
              <a:gd name="T6" fmla="*/ 161 w 193"/>
              <a:gd name="T7" fmla="*/ 97 h 193"/>
              <a:gd name="T8" fmla="*/ 96 w 193"/>
              <a:gd name="T9" fmla="*/ 161 h 193"/>
              <a:gd name="T10" fmla="*/ 96 w 193"/>
              <a:gd name="T11" fmla="*/ 0 h 193"/>
              <a:gd name="T12" fmla="*/ 0 w 193"/>
              <a:gd name="T13" fmla="*/ 97 h 193"/>
              <a:gd name="T14" fmla="*/ 96 w 193"/>
              <a:gd name="T15" fmla="*/ 193 h 193"/>
              <a:gd name="T16" fmla="*/ 193 w 193"/>
              <a:gd name="T17" fmla="*/ 97 h 193"/>
              <a:gd name="T18" fmla="*/ 96 w 193"/>
              <a:gd name="T1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161"/>
                </a:moveTo>
                <a:cubicBezTo>
                  <a:pt x="61" y="161"/>
                  <a:pt x="32" y="132"/>
                  <a:pt x="32" y="97"/>
                </a:cubicBezTo>
                <a:cubicBezTo>
                  <a:pt x="32" y="61"/>
                  <a:pt x="61" y="32"/>
                  <a:pt x="96" y="32"/>
                </a:cubicBezTo>
                <a:cubicBezTo>
                  <a:pt x="132" y="32"/>
                  <a:pt x="161" y="61"/>
                  <a:pt x="161" y="97"/>
                </a:cubicBezTo>
                <a:cubicBezTo>
                  <a:pt x="161" y="132"/>
                  <a:pt x="132" y="161"/>
                  <a:pt x="96" y="161"/>
                </a:cubicBezTo>
                <a:moveTo>
                  <a:pt x="96" y="0"/>
                </a:moveTo>
                <a:cubicBezTo>
                  <a:pt x="43" y="0"/>
                  <a:pt x="0" y="43"/>
                  <a:pt x="0" y="97"/>
                </a:cubicBezTo>
                <a:cubicBezTo>
                  <a:pt x="0" y="150"/>
                  <a:pt x="43" y="193"/>
                  <a:pt x="96" y="193"/>
                </a:cubicBezTo>
                <a:cubicBezTo>
                  <a:pt x="150" y="193"/>
                  <a:pt x="193" y="150"/>
                  <a:pt x="193" y="97"/>
                </a:cubicBezTo>
                <a:cubicBezTo>
                  <a:pt x="193" y="43"/>
                  <a:pt x="150" y="0"/>
                  <a:pt x="96"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Oval 7"/>
          <p:cNvSpPr>
            <a:spLocks noChangeArrowheads="1"/>
          </p:cNvSpPr>
          <p:nvPr/>
        </p:nvSpPr>
        <p:spPr bwMode="auto">
          <a:xfrm>
            <a:off x="7153520" y="4431233"/>
            <a:ext cx="326779" cy="327850"/>
          </a:xfrm>
          <a:prstGeom prst="ellipse">
            <a:avLst/>
          </a:prstGeom>
          <a:solidFill>
            <a:srgbClr val="C0C0C0"/>
          </a:solidFill>
          <a:ln>
            <a:noFill/>
          </a:ln>
        </p:spPr>
        <p:txBody>
          <a:bodyPr vert="horz" wrap="square" lIns="91440" tIns="45720" rIns="91440" bIns="45720" numCol="1" anchor="t" anchorCtr="0" compatLnSpc="1"/>
          <a:lstStyle/>
          <a:p>
            <a:endParaRPr lang="en-US"/>
          </a:p>
        </p:txBody>
      </p:sp>
      <p:sp>
        <p:nvSpPr>
          <p:cNvPr id="9" name="Oval 11"/>
          <p:cNvSpPr>
            <a:spLocks noChangeArrowheads="1"/>
          </p:cNvSpPr>
          <p:nvPr/>
        </p:nvSpPr>
        <p:spPr bwMode="auto">
          <a:xfrm>
            <a:off x="7224233" y="4501946"/>
            <a:ext cx="185354" cy="185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0" name="Rectangle 8"/>
          <p:cNvSpPr>
            <a:spLocks noChangeArrowheads="1"/>
          </p:cNvSpPr>
          <p:nvPr/>
        </p:nvSpPr>
        <p:spPr bwMode="auto">
          <a:xfrm>
            <a:off x="7270304" y="3596607"/>
            <a:ext cx="93213" cy="845340"/>
          </a:xfrm>
          <a:prstGeom prst="rect">
            <a:avLst/>
          </a:prstGeom>
          <a:solidFill>
            <a:srgbClr val="C0C0C0"/>
          </a:solidFill>
          <a:ln>
            <a:noFill/>
          </a:ln>
        </p:spPr>
        <p:txBody>
          <a:bodyPr vert="horz" wrap="square" lIns="91440" tIns="45720" rIns="91440" bIns="45720" numCol="1" anchor="t" anchorCtr="0" compatLnSpc="1"/>
          <a:lstStyle/>
          <a:p>
            <a:endParaRPr lang="en-US"/>
          </a:p>
        </p:txBody>
      </p:sp>
      <p:grpSp>
        <p:nvGrpSpPr>
          <p:cNvPr id="11" name="Group 41"/>
          <p:cNvGrpSpPr/>
          <p:nvPr/>
        </p:nvGrpSpPr>
        <p:grpSpPr>
          <a:xfrm>
            <a:off x="6353180" y="2013024"/>
            <a:ext cx="1919960" cy="1923175"/>
            <a:chOff x="6353180" y="2685743"/>
            <a:chExt cx="1919960" cy="1923175"/>
          </a:xfrm>
        </p:grpSpPr>
        <p:sp>
          <p:nvSpPr>
            <p:cNvPr id="12" name="Oval 9"/>
            <p:cNvSpPr>
              <a:spLocks noChangeArrowheads="1"/>
            </p:cNvSpPr>
            <p:nvPr/>
          </p:nvSpPr>
          <p:spPr bwMode="auto">
            <a:xfrm>
              <a:off x="6353180" y="2685743"/>
              <a:ext cx="1919960" cy="1923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Oval 10"/>
            <p:cNvSpPr>
              <a:spLocks noChangeArrowheads="1"/>
            </p:cNvSpPr>
            <p:nvPr/>
          </p:nvSpPr>
          <p:spPr bwMode="auto">
            <a:xfrm>
              <a:off x="6408893" y="2739313"/>
              <a:ext cx="1810676" cy="1816034"/>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grpSp>
      <p:sp>
        <p:nvSpPr>
          <p:cNvPr id="14" name="Freeform 12"/>
          <p:cNvSpPr/>
          <p:nvPr/>
        </p:nvSpPr>
        <p:spPr bwMode="auto">
          <a:xfrm>
            <a:off x="1187931" y="2975147"/>
            <a:ext cx="2454592" cy="1222475"/>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solidFill>
            <a:srgbClr val="C0C0C0"/>
          </a:solidFill>
          <a:ln>
            <a:noFill/>
          </a:ln>
        </p:spPr>
        <p:txBody>
          <a:bodyPr vert="horz" wrap="square" lIns="91440" tIns="45720" rIns="91440" bIns="45720" numCol="1" anchor="t" anchorCtr="0" compatLnSpc="1"/>
          <a:lstStyle/>
          <a:p>
            <a:endParaRPr lang="en-US"/>
          </a:p>
        </p:txBody>
      </p:sp>
      <p:sp>
        <p:nvSpPr>
          <p:cNvPr id="16" name="Freeform 13"/>
          <p:cNvSpPr>
            <a:spLocks noEditPoints="1"/>
          </p:cNvSpPr>
          <p:nvPr/>
        </p:nvSpPr>
        <p:spPr bwMode="auto">
          <a:xfrm>
            <a:off x="2170411" y="4349806"/>
            <a:ext cx="491776" cy="489633"/>
          </a:xfrm>
          <a:custGeom>
            <a:avLst/>
            <a:gdLst>
              <a:gd name="T0" fmla="*/ 97 w 194"/>
              <a:gd name="T1" fmla="*/ 161 h 193"/>
              <a:gd name="T2" fmla="*/ 32 w 194"/>
              <a:gd name="T3" fmla="*/ 97 h 193"/>
              <a:gd name="T4" fmla="*/ 97 w 194"/>
              <a:gd name="T5" fmla="*/ 32 h 193"/>
              <a:gd name="T6" fmla="*/ 161 w 194"/>
              <a:gd name="T7" fmla="*/ 97 h 193"/>
              <a:gd name="T8" fmla="*/ 97 w 194"/>
              <a:gd name="T9" fmla="*/ 161 h 193"/>
              <a:gd name="T10" fmla="*/ 97 w 194"/>
              <a:gd name="T11" fmla="*/ 0 h 193"/>
              <a:gd name="T12" fmla="*/ 0 w 194"/>
              <a:gd name="T13" fmla="*/ 97 h 193"/>
              <a:gd name="T14" fmla="*/ 97 w 194"/>
              <a:gd name="T15" fmla="*/ 193 h 193"/>
              <a:gd name="T16" fmla="*/ 194 w 194"/>
              <a:gd name="T17" fmla="*/ 97 h 193"/>
              <a:gd name="T18" fmla="*/ 97 w 194"/>
              <a:gd name="T1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93">
                <a:moveTo>
                  <a:pt x="97" y="161"/>
                </a:moveTo>
                <a:cubicBezTo>
                  <a:pt x="61" y="161"/>
                  <a:pt x="32" y="132"/>
                  <a:pt x="32" y="97"/>
                </a:cubicBezTo>
                <a:cubicBezTo>
                  <a:pt x="32" y="61"/>
                  <a:pt x="61" y="32"/>
                  <a:pt x="97" y="32"/>
                </a:cubicBezTo>
                <a:cubicBezTo>
                  <a:pt x="132" y="32"/>
                  <a:pt x="161" y="61"/>
                  <a:pt x="161" y="97"/>
                </a:cubicBezTo>
                <a:cubicBezTo>
                  <a:pt x="161" y="132"/>
                  <a:pt x="132" y="161"/>
                  <a:pt x="97" y="161"/>
                </a:cubicBezTo>
                <a:moveTo>
                  <a:pt x="97" y="0"/>
                </a:moveTo>
                <a:cubicBezTo>
                  <a:pt x="43" y="0"/>
                  <a:pt x="0" y="43"/>
                  <a:pt x="0" y="97"/>
                </a:cubicBezTo>
                <a:cubicBezTo>
                  <a:pt x="0" y="150"/>
                  <a:pt x="43" y="193"/>
                  <a:pt x="97" y="193"/>
                </a:cubicBezTo>
                <a:cubicBezTo>
                  <a:pt x="150" y="193"/>
                  <a:pt x="194" y="150"/>
                  <a:pt x="194" y="97"/>
                </a:cubicBezTo>
                <a:cubicBezTo>
                  <a:pt x="194" y="43"/>
                  <a:pt x="150" y="0"/>
                  <a:pt x="97"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Oval 14"/>
          <p:cNvSpPr>
            <a:spLocks noChangeArrowheads="1"/>
          </p:cNvSpPr>
          <p:nvPr/>
        </p:nvSpPr>
        <p:spPr bwMode="auto">
          <a:xfrm>
            <a:off x="2251838" y="4431233"/>
            <a:ext cx="326779" cy="327850"/>
          </a:xfrm>
          <a:prstGeom prst="ellipse">
            <a:avLst/>
          </a:prstGeom>
          <a:solidFill>
            <a:srgbClr val="C0C0C0"/>
          </a:solidFill>
          <a:ln>
            <a:noFill/>
          </a:ln>
        </p:spPr>
        <p:txBody>
          <a:bodyPr vert="horz" wrap="square" lIns="91440" tIns="45720" rIns="91440" bIns="45720" numCol="1" anchor="t" anchorCtr="0" compatLnSpc="1"/>
          <a:lstStyle/>
          <a:p>
            <a:endParaRPr lang="en-US"/>
          </a:p>
        </p:txBody>
      </p:sp>
      <p:sp>
        <p:nvSpPr>
          <p:cNvPr id="18" name="Oval 18"/>
          <p:cNvSpPr>
            <a:spLocks noChangeArrowheads="1"/>
          </p:cNvSpPr>
          <p:nvPr/>
        </p:nvSpPr>
        <p:spPr bwMode="auto">
          <a:xfrm>
            <a:off x="2322550" y="4501946"/>
            <a:ext cx="187496" cy="185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9" name="Rectangle 15"/>
          <p:cNvSpPr>
            <a:spLocks noChangeArrowheads="1"/>
          </p:cNvSpPr>
          <p:nvPr/>
        </p:nvSpPr>
        <p:spPr bwMode="auto">
          <a:xfrm>
            <a:off x="2368621" y="3596607"/>
            <a:ext cx="93213" cy="845340"/>
          </a:xfrm>
          <a:prstGeom prst="rect">
            <a:avLst/>
          </a:prstGeom>
          <a:solidFill>
            <a:srgbClr val="C0C0C0"/>
          </a:solidFill>
          <a:ln>
            <a:noFill/>
          </a:ln>
        </p:spPr>
        <p:txBody>
          <a:bodyPr vert="horz" wrap="square" lIns="91440" tIns="45720" rIns="91440" bIns="45720" numCol="1" anchor="t" anchorCtr="0" compatLnSpc="1"/>
          <a:lstStyle/>
          <a:p>
            <a:endParaRPr lang="en-US"/>
          </a:p>
        </p:txBody>
      </p:sp>
      <p:grpSp>
        <p:nvGrpSpPr>
          <p:cNvPr id="20" name="Group 39"/>
          <p:cNvGrpSpPr/>
          <p:nvPr/>
        </p:nvGrpSpPr>
        <p:grpSpPr>
          <a:xfrm>
            <a:off x="1451497" y="2013024"/>
            <a:ext cx="1923174" cy="1923175"/>
            <a:chOff x="1451497" y="2685743"/>
            <a:chExt cx="1923174" cy="1923175"/>
          </a:xfrm>
        </p:grpSpPr>
        <p:sp>
          <p:nvSpPr>
            <p:cNvPr id="21" name="Oval 16"/>
            <p:cNvSpPr>
              <a:spLocks noChangeArrowheads="1"/>
            </p:cNvSpPr>
            <p:nvPr/>
          </p:nvSpPr>
          <p:spPr bwMode="auto">
            <a:xfrm>
              <a:off x="1451497" y="2685743"/>
              <a:ext cx="1923174" cy="1923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Oval 17"/>
            <p:cNvSpPr>
              <a:spLocks noChangeArrowheads="1"/>
            </p:cNvSpPr>
            <p:nvPr/>
          </p:nvSpPr>
          <p:spPr bwMode="auto">
            <a:xfrm>
              <a:off x="1507210" y="2739313"/>
              <a:ext cx="1810676" cy="1816034"/>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grpSp>
      <p:sp>
        <p:nvSpPr>
          <p:cNvPr id="23" name="Freeform 19"/>
          <p:cNvSpPr/>
          <p:nvPr/>
        </p:nvSpPr>
        <p:spPr bwMode="auto">
          <a:xfrm>
            <a:off x="3635023" y="2975147"/>
            <a:ext cx="2456735" cy="1222475"/>
          </a:xfrm>
          <a:custGeom>
            <a:avLst/>
            <a:gdLst>
              <a:gd name="T0" fmla="*/ 864 w 970"/>
              <a:gd name="T1" fmla="*/ 0 h 482"/>
              <a:gd name="T2" fmla="*/ 485 w 970"/>
              <a:gd name="T3" fmla="*/ 376 h 482"/>
              <a:gd name="T4" fmla="*/ 106 w 970"/>
              <a:gd name="T5" fmla="*/ 0 h 482"/>
              <a:gd name="T6" fmla="*/ 0 w 970"/>
              <a:gd name="T7" fmla="*/ 0 h 482"/>
              <a:gd name="T8" fmla="*/ 485 w 970"/>
              <a:gd name="T9" fmla="*/ 482 h 482"/>
              <a:gd name="T10" fmla="*/ 970 w 970"/>
              <a:gd name="T11" fmla="*/ 0 h 482"/>
              <a:gd name="T12" fmla="*/ 864 w 970"/>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70" h="482">
                <a:moveTo>
                  <a:pt x="864" y="0"/>
                </a:moveTo>
                <a:cubicBezTo>
                  <a:pt x="862" y="208"/>
                  <a:pt x="693" y="376"/>
                  <a:pt x="485" y="376"/>
                </a:cubicBezTo>
                <a:cubicBezTo>
                  <a:pt x="277" y="376"/>
                  <a:pt x="108" y="208"/>
                  <a:pt x="106" y="0"/>
                </a:cubicBezTo>
                <a:cubicBezTo>
                  <a:pt x="0" y="0"/>
                  <a:pt x="0" y="0"/>
                  <a:pt x="0" y="0"/>
                </a:cubicBezTo>
                <a:cubicBezTo>
                  <a:pt x="2" y="266"/>
                  <a:pt x="218" y="482"/>
                  <a:pt x="485" y="482"/>
                </a:cubicBezTo>
                <a:cubicBezTo>
                  <a:pt x="752" y="482"/>
                  <a:pt x="968" y="266"/>
                  <a:pt x="970" y="0"/>
                </a:cubicBezTo>
                <a:lnTo>
                  <a:pt x="864" y="0"/>
                </a:lnTo>
                <a:close/>
              </a:path>
            </a:pathLst>
          </a:custGeom>
          <a:solidFill>
            <a:srgbClr val="47505B"/>
          </a:solidFill>
          <a:ln>
            <a:noFill/>
          </a:ln>
        </p:spPr>
        <p:txBody>
          <a:bodyPr vert="horz" wrap="square" lIns="91440" tIns="45720" rIns="91440" bIns="45720" numCol="1" anchor="t" anchorCtr="0" compatLnSpc="1"/>
          <a:lstStyle/>
          <a:p>
            <a:endParaRPr lang="en-US"/>
          </a:p>
        </p:txBody>
      </p:sp>
      <p:sp>
        <p:nvSpPr>
          <p:cNvPr id="25" name="Freeform 20"/>
          <p:cNvSpPr>
            <a:spLocks noEditPoints="1"/>
          </p:cNvSpPr>
          <p:nvPr/>
        </p:nvSpPr>
        <p:spPr bwMode="auto">
          <a:xfrm>
            <a:off x="4617502" y="4349806"/>
            <a:ext cx="491776" cy="489633"/>
          </a:xfrm>
          <a:custGeom>
            <a:avLst/>
            <a:gdLst>
              <a:gd name="T0" fmla="*/ 97 w 194"/>
              <a:gd name="T1" fmla="*/ 161 h 193"/>
              <a:gd name="T2" fmla="*/ 32 w 194"/>
              <a:gd name="T3" fmla="*/ 97 h 193"/>
              <a:gd name="T4" fmla="*/ 97 w 194"/>
              <a:gd name="T5" fmla="*/ 32 h 193"/>
              <a:gd name="T6" fmla="*/ 162 w 194"/>
              <a:gd name="T7" fmla="*/ 97 h 193"/>
              <a:gd name="T8" fmla="*/ 97 w 194"/>
              <a:gd name="T9" fmla="*/ 161 h 193"/>
              <a:gd name="T10" fmla="*/ 97 w 194"/>
              <a:gd name="T11" fmla="*/ 0 h 193"/>
              <a:gd name="T12" fmla="*/ 0 w 194"/>
              <a:gd name="T13" fmla="*/ 97 h 193"/>
              <a:gd name="T14" fmla="*/ 97 w 194"/>
              <a:gd name="T15" fmla="*/ 193 h 193"/>
              <a:gd name="T16" fmla="*/ 194 w 194"/>
              <a:gd name="T17" fmla="*/ 97 h 193"/>
              <a:gd name="T18" fmla="*/ 97 w 194"/>
              <a:gd name="T1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93">
                <a:moveTo>
                  <a:pt x="97" y="161"/>
                </a:moveTo>
                <a:cubicBezTo>
                  <a:pt x="61" y="161"/>
                  <a:pt x="32" y="132"/>
                  <a:pt x="32" y="97"/>
                </a:cubicBezTo>
                <a:cubicBezTo>
                  <a:pt x="32" y="61"/>
                  <a:pt x="61" y="32"/>
                  <a:pt x="97" y="32"/>
                </a:cubicBezTo>
                <a:cubicBezTo>
                  <a:pt x="133" y="32"/>
                  <a:pt x="162" y="61"/>
                  <a:pt x="162" y="97"/>
                </a:cubicBezTo>
                <a:cubicBezTo>
                  <a:pt x="162" y="132"/>
                  <a:pt x="133" y="161"/>
                  <a:pt x="97" y="161"/>
                </a:cubicBezTo>
                <a:moveTo>
                  <a:pt x="97" y="0"/>
                </a:moveTo>
                <a:cubicBezTo>
                  <a:pt x="43" y="0"/>
                  <a:pt x="0" y="43"/>
                  <a:pt x="0" y="97"/>
                </a:cubicBezTo>
                <a:cubicBezTo>
                  <a:pt x="0" y="150"/>
                  <a:pt x="43" y="193"/>
                  <a:pt x="97" y="193"/>
                </a:cubicBezTo>
                <a:cubicBezTo>
                  <a:pt x="151" y="193"/>
                  <a:pt x="194" y="150"/>
                  <a:pt x="194" y="97"/>
                </a:cubicBezTo>
                <a:cubicBezTo>
                  <a:pt x="194" y="43"/>
                  <a:pt x="151" y="0"/>
                  <a:pt x="97"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Oval 21"/>
          <p:cNvSpPr>
            <a:spLocks noChangeArrowheads="1"/>
          </p:cNvSpPr>
          <p:nvPr/>
        </p:nvSpPr>
        <p:spPr bwMode="auto">
          <a:xfrm>
            <a:off x="4698929" y="4431233"/>
            <a:ext cx="328922" cy="327850"/>
          </a:xfrm>
          <a:prstGeom prst="ellipse">
            <a:avLst/>
          </a:prstGeom>
          <a:solidFill>
            <a:srgbClr val="47505B"/>
          </a:solidFill>
          <a:ln>
            <a:noFill/>
          </a:ln>
        </p:spPr>
        <p:txBody>
          <a:bodyPr vert="horz" wrap="square" lIns="91440" tIns="45720" rIns="91440" bIns="45720" numCol="1" anchor="t" anchorCtr="0" compatLnSpc="1"/>
          <a:lstStyle/>
          <a:p>
            <a:endParaRPr lang="en-US"/>
          </a:p>
        </p:txBody>
      </p:sp>
      <p:sp>
        <p:nvSpPr>
          <p:cNvPr id="27" name="Oval 25"/>
          <p:cNvSpPr>
            <a:spLocks noChangeArrowheads="1"/>
          </p:cNvSpPr>
          <p:nvPr/>
        </p:nvSpPr>
        <p:spPr bwMode="auto">
          <a:xfrm>
            <a:off x="4769642" y="4501946"/>
            <a:ext cx="187496" cy="185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8" name="Rectangle 22"/>
          <p:cNvSpPr>
            <a:spLocks noChangeArrowheads="1"/>
          </p:cNvSpPr>
          <p:nvPr/>
        </p:nvSpPr>
        <p:spPr bwMode="auto">
          <a:xfrm>
            <a:off x="4815712" y="3596607"/>
            <a:ext cx="96427" cy="845340"/>
          </a:xfrm>
          <a:prstGeom prst="rect">
            <a:avLst/>
          </a:prstGeom>
          <a:solidFill>
            <a:srgbClr val="47505B"/>
          </a:solidFill>
          <a:ln>
            <a:noFill/>
          </a:ln>
        </p:spPr>
        <p:txBody>
          <a:bodyPr vert="horz" wrap="square" lIns="91440" tIns="45720" rIns="91440" bIns="45720" numCol="1" anchor="t" anchorCtr="0" compatLnSpc="1"/>
          <a:lstStyle/>
          <a:p>
            <a:endParaRPr lang="en-US"/>
          </a:p>
        </p:txBody>
      </p:sp>
      <p:grpSp>
        <p:nvGrpSpPr>
          <p:cNvPr id="29" name="Group 40"/>
          <p:cNvGrpSpPr/>
          <p:nvPr/>
        </p:nvGrpSpPr>
        <p:grpSpPr>
          <a:xfrm>
            <a:off x="3900731" y="2013024"/>
            <a:ext cx="1919960" cy="1923175"/>
            <a:chOff x="3900731" y="2685743"/>
            <a:chExt cx="1919960" cy="1923175"/>
          </a:xfrm>
        </p:grpSpPr>
        <p:sp>
          <p:nvSpPr>
            <p:cNvPr id="30" name="Oval 23"/>
            <p:cNvSpPr>
              <a:spLocks noChangeArrowheads="1"/>
            </p:cNvSpPr>
            <p:nvPr/>
          </p:nvSpPr>
          <p:spPr bwMode="auto">
            <a:xfrm>
              <a:off x="3900731" y="2685743"/>
              <a:ext cx="1919960" cy="1923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Oval 24"/>
            <p:cNvSpPr>
              <a:spLocks noChangeArrowheads="1"/>
            </p:cNvSpPr>
            <p:nvPr/>
          </p:nvSpPr>
          <p:spPr bwMode="auto">
            <a:xfrm>
              <a:off x="3954302" y="2739313"/>
              <a:ext cx="1813891" cy="1816034"/>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grpSp>
      <p:sp>
        <p:nvSpPr>
          <p:cNvPr id="32" name="Freeform 5"/>
          <p:cNvSpPr/>
          <p:nvPr/>
        </p:nvSpPr>
        <p:spPr bwMode="auto">
          <a:xfrm>
            <a:off x="8549478" y="2975147"/>
            <a:ext cx="2454592" cy="1222475"/>
          </a:xfrm>
          <a:custGeom>
            <a:avLst/>
            <a:gdLst>
              <a:gd name="T0" fmla="*/ 864 w 969"/>
              <a:gd name="T1" fmla="*/ 0 h 482"/>
              <a:gd name="T2" fmla="*/ 485 w 969"/>
              <a:gd name="T3" fmla="*/ 376 h 482"/>
              <a:gd name="T4" fmla="*/ 105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5" y="0"/>
                </a:cubicBezTo>
                <a:cubicBezTo>
                  <a:pt x="0" y="0"/>
                  <a:pt x="0" y="0"/>
                  <a:pt x="0" y="0"/>
                </a:cubicBezTo>
                <a:cubicBezTo>
                  <a:pt x="1" y="266"/>
                  <a:pt x="218" y="482"/>
                  <a:pt x="485" y="482"/>
                </a:cubicBezTo>
                <a:cubicBezTo>
                  <a:pt x="751" y="482"/>
                  <a:pt x="968" y="266"/>
                  <a:pt x="969" y="0"/>
                </a:cubicBezTo>
                <a:lnTo>
                  <a:pt x="864" y="0"/>
                </a:lnTo>
                <a:close/>
              </a:path>
            </a:pathLst>
          </a:custGeom>
          <a:solidFill>
            <a:srgbClr val="47505B"/>
          </a:solidFill>
          <a:ln>
            <a:noFill/>
          </a:ln>
        </p:spPr>
        <p:txBody>
          <a:bodyPr vert="horz" wrap="square" lIns="91440" tIns="45720" rIns="91440" bIns="45720" numCol="1" anchor="t" anchorCtr="0" compatLnSpc="1"/>
          <a:lstStyle/>
          <a:p>
            <a:endParaRPr lang="en-US"/>
          </a:p>
        </p:txBody>
      </p:sp>
      <p:sp>
        <p:nvSpPr>
          <p:cNvPr id="34" name="Freeform 6"/>
          <p:cNvSpPr>
            <a:spLocks noEditPoints="1"/>
          </p:cNvSpPr>
          <p:nvPr/>
        </p:nvSpPr>
        <p:spPr bwMode="auto">
          <a:xfrm>
            <a:off x="9531957" y="4349806"/>
            <a:ext cx="489633" cy="489633"/>
          </a:xfrm>
          <a:custGeom>
            <a:avLst/>
            <a:gdLst>
              <a:gd name="T0" fmla="*/ 96 w 193"/>
              <a:gd name="T1" fmla="*/ 161 h 193"/>
              <a:gd name="T2" fmla="*/ 32 w 193"/>
              <a:gd name="T3" fmla="*/ 97 h 193"/>
              <a:gd name="T4" fmla="*/ 96 w 193"/>
              <a:gd name="T5" fmla="*/ 32 h 193"/>
              <a:gd name="T6" fmla="*/ 161 w 193"/>
              <a:gd name="T7" fmla="*/ 97 h 193"/>
              <a:gd name="T8" fmla="*/ 96 w 193"/>
              <a:gd name="T9" fmla="*/ 161 h 193"/>
              <a:gd name="T10" fmla="*/ 96 w 193"/>
              <a:gd name="T11" fmla="*/ 0 h 193"/>
              <a:gd name="T12" fmla="*/ 0 w 193"/>
              <a:gd name="T13" fmla="*/ 97 h 193"/>
              <a:gd name="T14" fmla="*/ 96 w 193"/>
              <a:gd name="T15" fmla="*/ 193 h 193"/>
              <a:gd name="T16" fmla="*/ 193 w 193"/>
              <a:gd name="T17" fmla="*/ 97 h 193"/>
              <a:gd name="T18" fmla="*/ 96 w 193"/>
              <a:gd name="T1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161"/>
                </a:moveTo>
                <a:cubicBezTo>
                  <a:pt x="61" y="161"/>
                  <a:pt x="32" y="132"/>
                  <a:pt x="32" y="97"/>
                </a:cubicBezTo>
                <a:cubicBezTo>
                  <a:pt x="32" y="61"/>
                  <a:pt x="61" y="32"/>
                  <a:pt x="96" y="32"/>
                </a:cubicBezTo>
                <a:cubicBezTo>
                  <a:pt x="132" y="32"/>
                  <a:pt x="161" y="61"/>
                  <a:pt x="161" y="97"/>
                </a:cubicBezTo>
                <a:cubicBezTo>
                  <a:pt x="161" y="132"/>
                  <a:pt x="132" y="161"/>
                  <a:pt x="96" y="161"/>
                </a:cubicBezTo>
                <a:moveTo>
                  <a:pt x="96" y="0"/>
                </a:moveTo>
                <a:cubicBezTo>
                  <a:pt x="43" y="0"/>
                  <a:pt x="0" y="43"/>
                  <a:pt x="0" y="97"/>
                </a:cubicBezTo>
                <a:cubicBezTo>
                  <a:pt x="0" y="150"/>
                  <a:pt x="43" y="193"/>
                  <a:pt x="96" y="193"/>
                </a:cubicBezTo>
                <a:cubicBezTo>
                  <a:pt x="150" y="193"/>
                  <a:pt x="193" y="150"/>
                  <a:pt x="193" y="97"/>
                </a:cubicBezTo>
                <a:cubicBezTo>
                  <a:pt x="193" y="43"/>
                  <a:pt x="150" y="0"/>
                  <a:pt x="96"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Oval 7"/>
          <p:cNvSpPr>
            <a:spLocks noChangeArrowheads="1"/>
          </p:cNvSpPr>
          <p:nvPr/>
        </p:nvSpPr>
        <p:spPr bwMode="auto">
          <a:xfrm>
            <a:off x="9613384" y="4431233"/>
            <a:ext cx="326779" cy="327850"/>
          </a:xfrm>
          <a:prstGeom prst="ellipse">
            <a:avLst/>
          </a:prstGeom>
          <a:solidFill>
            <a:srgbClr val="47505B"/>
          </a:solidFill>
          <a:ln>
            <a:noFill/>
          </a:ln>
        </p:spPr>
        <p:txBody>
          <a:bodyPr vert="horz" wrap="square" lIns="91440" tIns="45720" rIns="91440" bIns="45720" numCol="1" anchor="t" anchorCtr="0" compatLnSpc="1"/>
          <a:lstStyle/>
          <a:p>
            <a:endParaRPr lang="en-US"/>
          </a:p>
        </p:txBody>
      </p:sp>
      <p:sp>
        <p:nvSpPr>
          <p:cNvPr id="36" name="Oval 11"/>
          <p:cNvSpPr>
            <a:spLocks noChangeArrowheads="1"/>
          </p:cNvSpPr>
          <p:nvPr/>
        </p:nvSpPr>
        <p:spPr bwMode="auto">
          <a:xfrm>
            <a:off x="9684097" y="4501946"/>
            <a:ext cx="185354" cy="185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37" name="Rectangle 8"/>
          <p:cNvSpPr>
            <a:spLocks noChangeArrowheads="1"/>
          </p:cNvSpPr>
          <p:nvPr/>
        </p:nvSpPr>
        <p:spPr bwMode="auto">
          <a:xfrm>
            <a:off x="9730168" y="3596607"/>
            <a:ext cx="93213" cy="845340"/>
          </a:xfrm>
          <a:prstGeom prst="rect">
            <a:avLst/>
          </a:prstGeom>
          <a:solidFill>
            <a:srgbClr val="47505B"/>
          </a:solidFill>
          <a:ln>
            <a:noFill/>
          </a:ln>
        </p:spPr>
        <p:txBody>
          <a:bodyPr vert="horz" wrap="square" lIns="91440" tIns="45720" rIns="91440" bIns="45720" numCol="1" anchor="t" anchorCtr="0" compatLnSpc="1"/>
          <a:lstStyle/>
          <a:p>
            <a:endParaRPr lang="en-US"/>
          </a:p>
        </p:txBody>
      </p:sp>
      <p:grpSp>
        <p:nvGrpSpPr>
          <p:cNvPr id="38" name="Group 42"/>
          <p:cNvGrpSpPr/>
          <p:nvPr/>
        </p:nvGrpSpPr>
        <p:grpSpPr>
          <a:xfrm>
            <a:off x="8813044" y="2013024"/>
            <a:ext cx="1919960" cy="1923175"/>
            <a:chOff x="8813044" y="2685743"/>
            <a:chExt cx="1919960" cy="1923175"/>
          </a:xfrm>
        </p:grpSpPr>
        <p:sp>
          <p:nvSpPr>
            <p:cNvPr id="39" name="Oval 9"/>
            <p:cNvSpPr>
              <a:spLocks noChangeArrowheads="1"/>
            </p:cNvSpPr>
            <p:nvPr/>
          </p:nvSpPr>
          <p:spPr bwMode="auto">
            <a:xfrm>
              <a:off x="8813044" y="2685743"/>
              <a:ext cx="1919960" cy="1923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Oval 10"/>
            <p:cNvSpPr>
              <a:spLocks noChangeArrowheads="1"/>
            </p:cNvSpPr>
            <p:nvPr/>
          </p:nvSpPr>
          <p:spPr bwMode="auto">
            <a:xfrm>
              <a:off x="8868757" y="2739313"/>
              <a:ext cx="1810676" cy="1816034"/>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grpSp>
      <p:grpSp>
        <p:nvGrpSpPr>
          <p:cNvPr id="41" name="Group 53"/>
          <p:cNvGrpSpPr/>
          <p:nvPr/>
        </p:nvGrpSpPr>
        <p:grpSpPr>
          <a:xfrm>
            <a:off x="4431761" y="2494465"/>
            <a:ext cx="857900" cy="960292"/>
            <a:chOff x="3471863" y="1916113"/>
            <a:chExt cx="492125" cy="550863"/>
          </a:xfrm>
          <a:solidFill>
            <a:srgbClr val="47505B"/>
          </a:solidFill>
        </p:grpSpPr>
        <p:sp>
          <p:nvSpPr>
            <p:cNvPr id="42"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3"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4" name="Freeform 72"/>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45" name="Group 57"/>
          <p:cNvGrpSpPr/>
          <p:nvPr/>
        </p:nvGrpSpPr>
        <p:grpSpPr>
          <a:xfrm>
            <a:off x="1949541" y="2491699"/>
            <a:ext cx="927086" cy="965824"/>
            <a:chOff x="708025" y="1916113"/>
            <a:chExt cx="531813" cy="554037"/>
          </a:xfrm>
          <a:solidFill>
            <a:srgbClr val="C0C0C0"/>
          </a:solidFill>
        </p:grpSpPr>
        <p:sp>
          <p:nvSpPr>
            <p:cNvPr id="46" name="Freeform 93"/>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7" name="Freeform 94"/>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8" name="Freeform 95"/>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9" name="Freeform 96"/>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0" name="Group 62"/>
          <p:cNvGrpSpPr/>
          <p:nvPr/>
        </p:nvGrpSpPr>
        <p:grpSpPr>
          <a:xfrm>
            <a:off x="9353760" y="2494466"/>
            <a:ext cx="838528" cy="960290"/>
            <a:chOff x="9990138" y="2690813"/>
            <a:chExt cx="481013" cy="550863"/>
          </a:xfrm>
          <a:solidFill>
            <a:srgbClr val="47505B"/>
          </a:solidFill>
        </p:grpSpPr>
        <p:sp>
          <p:nvSpPr>
            <p:cNvPr id="51"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2"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6"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7"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8"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9" name="Group 68"/>
          <p:cNvGrpSpPr/>
          <p:nvPr/>
        </p:nvGrpSpPr>
        <p:grpSpPr>
          <a:xfrm>
            <a:off x="6831630" y="2498616"/>
            <a:ext cx="963060" cy="951990"/>
            <a:chOff x="4356100" y="3465513"/>
            <a:chExt cx="552450" cy="546100"/>
          </a:xfrm>
          <a:solidFill>
            <a:srgbClr val="C0C0C0"/>
          </a:solidFill>
        </p:grpSpPr>
        <p:sp>
          <p:nvSpPr>
            <p:cNvPr id="60" name="Freeform 242"/>
            <p:cNvSpPr/>
            <p:nvPr/>
          </p:nvSpPr>
          <p:spPr bwMode="auto">
            <a:xfrm>
              <a:off x="4486275" y="3465513"/>
              <a:ext cx="422275" cy="422275"/>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1" name="Freeform 243"/>
            <p:cNvSpPr/>
            <p:nvPr/>
          </p:nvSpPr>
          <p:spPr bwMode="auto">
            <a:xfrm>
              <a:off x="4606925" y="3586163"/>
              <a:ext cx="180975" cy="180975"/>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2" name="Freeform 244"/>
            <p:cNvSpPr>
              <a:spLocks noEditPoints="1"/>
            </p:cNvSpPr>
            <p:nvPr/>
          </p:nvSpPr>
          <p:spPr bwMode="auto">
            <a:xfrm>
              <a:off x="4356100" y="3684588"/>
              <a:ext cx="327025" cy="32702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3" name="Freeform 245"/>
            <p:cNvSpPr>
              <a:spLocks noEditPoints="1"/>
            </p:cNvSpPr>
            <p:nvPr/>
          </p:nvSpPr>
          <p:spPr bwMode="auto">
            <a:xfrm>
              <a:off x="4452938" y="3783013"/>
              <a:ext cx="133350" cy="131763"/>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64" name="文本框 63"/>
          <p:cNvSpPr txBox="1"/>
          <p:nvPr/>
        </p:nvSpPr>
        <p:spPr>
          <a:xfrm>
            <a:off x="1325956" y="5200769"/>
            <a:ext cx="2127210"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847920" y="4920866"/>
            <a:ext cx="1083282"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3773289" y="5200769"/>
            <a:ext cx="2127210"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4295253" y="4920866"/>
            <a:ext cx="1083282"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277307" y="5200769"/>
            <a:ext cx="2127210"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6799271" y="4920866"/>
            <a:ext cx="1083282"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8724640" y="5200769"/>
            <a:ext cx="2127210" cy="76373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9246604" y="4920866"/>
            <a:ext cx="1083282"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23" name="矩形 22"/>
          <p:cNvSpPr/>
          <p:nvPr/>
        </p:nvSpPr>
        <p:spPr>
          <a:xfrm>
            <a:off x="8497112" y="3011332"/>
            <a:ext cx="3416320" cy="929293"/>
          </a:xfrm>
          <a:prstGeom prst="rect">
            <a:avLst/>
          </a:prstGeom>
        </p:spPr>
        <p:txBody>
          <a:bodyPr wrap="none">
            <a:spAutoFit/>
          </a:bodyPr>
          <a:lstStyle/>
          <a:p>
            <a:pPr algn="r">
              <a:lnSpc>
                <a:spcPct val="175000"/>
              </a:lnSpc>
            </a:pPr>
            <a:r>
              <a:rPr lang="zh-CN" altLang="en-US" sz="3600" dirty="0">
                <a:solidFill>
                  <a:srgbClr val="414955"/>
                </a:solidFill>
                <a:latin typeface="微软雅黑" panose="020B0503020204020204" pitchFamily="34" charset="-122"/>
                <a:ea typeface="微软雅黑" panose="020B0503020204020204" pitchFamily="34" charset="-122"/>
              </a:rPr>
              <a:t>思路与研究方法</a:t>
            </a:r>
            <a:endParaRPr lang="zh-CN" altLang="en-US" sz="3600" dirty="0">
              <a:solidFill>
                <a:srgbClr val="414955"/>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4980" y="3866248"/>
            <a:ext cx="6208452" cy="461665"/>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2400" b="0" dirty="0">
                <a:solidFill>
                  <a:srgbClr val="414955"/>
                </a:solidFill>
                <a:latin typeface="Arial" panose="020B0604020202020204" pitchFamily="34" charset="0"/>
                <a:cs typeface="Arial" panose="020B0604020202020204" pitchFamily="34" charset="0"/>
              </a:rPr>
              <a:t>RESEARCH IDEAS AND METHODS</a:t>
            </a:r>
            <a:endParaRPr lang="en-US" altLang="zh-CN" sz="2400" b="0" dirty="0">
              <a:solidFill>
                <a:srgbClr val="414955"/>
              </a:solidFill>
              <a:latin typeface="Arial" panose="020B0604020202020204" pitchFamily="34" charset="0"/>
              <a:cs typeface="Arial" panose="020B0604020202020204" pitchFamily="34" charset="0"/>
            </a:endParaRPr>
          </a:p>
        </p:txBody>
      </p:sp>
      <p:sp>
        <p:nvSpPr>
          <p:cNvPr id="28" name="Rectangle 11"/>
          <p:cNvSpPr/>
          <p:nvPr/>
        </p:nvSpPr>
        <p:spPr>
          <a:xfrm>
            <a:off x="7689775" y="4263575"/>
            <a:ext cx="4223657" cy="873765"/>
          </a:xfrm>
          <a:prstGeom prst="rect">
            <a:avLst/>
          </a:prstGeom>
        </p:spPr>
        <p:txBody>
          <a:bodyPr wrap="square">
            <a:spAutoFit/>
          </a:bodyPr>
          <a:lstStyle/>
          <a:p>
            <a:pPr algn="r">
              <a:lnSpc>
                <a:spcPct val="125000"/>
              </a:lnSpc>
            </a:pPr>
            <a:r>
              <a:rPr lang="en-US" altLang="zh-CN" sz="1400" dirty="0">
                <a:solidFill>
                  <a:srgbClr val="414955"/>
                </a:solidFill>
                <a:latin typeface="Arial" panose="020B0604020202020204" pitchFamily="34" charset="0"/>
                <a:cs typeface="Arial" panose="020B0604020202020204" pitchFamily="34" charset="0"/>
              </a:rPr>
              <a:t>A company is an association or collection of individuals, whether natural persons, legal persons, or a mixture of both. </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29" name="直接连接符 28"/>
          <p:cNvCxnSpPr/>
          <p:nvPr/>
        </p:nvCxnSpPr>
        <p:spPr>
          <a:xfrm>
            <a:off x="11407701" y="3171371"/>
            <a:ext cx="355600"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10374" y="2144090"/>
            <a:ext cx="5403058" cy="923330"/>
          </a:xfrm>
          <a:prstGeom prst="rect">
            <a:avLst/>
          </a:prstGeom>
          <a:noFill/>
          <a:ln>
            <a:noFill/>
          </a:ln>
        </p:spPr>
        <p:txBody>
          <a:bodyPr wrap="square" rtlCol="0">
            <a:spAutoFit/>
          </a:bodyPr>
          <a:lstStyle/>
          <a:p>
            <a:pPr algn="r"/>
            <a:r>
              <a:rPr lang="en-US" altLang="zh-CN" sz="5400" dirty="0">
                <a:solidFill>
                  <a:srgbClr val="47505B"/>
                </a:solidFill>
                <a:latin typeface="微软雅黑" panose="020B0503020204020204" pitchFamily="34" charset="-122"/>
                <a:ea typeface="微软雅黑" panose="020B0503020204020204" pitchFamily="34" charset="-122"/>
              </a:rPr>
              <a:t>PART 02</a:t>
            </a:r>
            <a:endParaRPr lang="zh-CN" altLang="en-US" sz="5400" dirty="0">
              <a:solidFill>
                <a:srgbClr val="47505B"/>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1569" y="4651"/>
            <a:ext cx="2775119" cy="650306"/>
          </a:xfrm>
          <a:prstGeom prst="rect">
            <a:avLst/>
          </a:prstGeom>
        </p:spPr>
        <p:txBody>
          <a:bodyPr wrap="none">
            <a:spAutoFit/>
          </a:bodyPr>
          <a:lstStyle/>
          <a:p>
            <a:pPr algn="ct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02.</a:t>
            </a:r>
            <a:r>
              <a:rPr lang="zh-CN" altLang="en-US" sz="2400" dirty="0">
                <a:solidFill>
                  <a:srgbClr val="414955"/>
                </a:solidFill>
                <a:latin typeface="微软雅黑" panose="020B0503020204020204" pitchFamily="34" charset="-122"/>
                <a:ea typeface="微软雅黑" panose="020B0503020204020204" pitchFamily="34" charset="-122"/>
              </a:rPr>
              <a:t>思路与研究方法</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877806"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RESEARCH IDEAS AND METHODS</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7" name="直接连接符 6"/>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1245"/>
          <a:stretch>
            <a:fillRect/>
          </a:stretch>
        </p:blipFill>
        <p:spPr>
          <a:xfrm>
            <a:off x="373743" y="1683658"/>
            <a:ext cx="5999843" cy="4506685"/>
          </a:xfrm>
          <a:prstGeom prst="rect">
            <a:avLst/>
          </a:prstGeom>
        </p:spPr>
      </p:pic>
      <p:sp>
        <p:nvSpPr>
          <p:cNvPr id="4" name="矩形 3"/>
          <p:cNvSpPr/>
          <p:nvPr/>
        </p:nvSpPr>
        <p:spPr>
          <a:xfrm>
            <a:off x="-14516" y="1482271"/>
            <a:ext cx="1320802" cy="462644"/>
          </a:xfrm>
          <a:prstGeom prst="rect">
            <a:avLst/>
          </a:prstGeom>
          <a:solidFill>
            <a:srgbClr val="475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96643" y="5486403"/>
            <a:ext cx="1794841" cy="703940"/>
          </a:xfrm>
          <a:prstGeom prst="rect">
            <a:avLst/>
          </a:prstGeom>
          <a:solidFill>
            <a:srgbClr val="475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86177" y="5428347"/>
            <a:ext cx="1415772" cy="650306"/>
          </a:xfrm>
          <a:prstGeom prst="rect">
            <a:avLst/>
          </a:prstGeom>
        </p:spPr>
        <p:txBody>
          <a:bodyPr wrap="none">
            <a:spAutoFit/>
          </a:bodyPr>
          <a:lstStyle/>
          <a:p>
            <a:pPr algn="ctr">
              <a:lnSpc>
                <a:spcPct val="175000"/>
              </a:lnSpc>
            </a:pPr>
            <a:r>
              <a:rPr lang="zh-CN" altLang="en-US" sz="2400" dirty="0">
                <a:solidFill>
                  <a:schemeClr val="bg1"/>
                </a:solidFill>
                <a:latin typeface="微软雅黑" panose="020B0503020204020204" pitchFamily="34" charset="-122"/>
                <a:ea typeface="微软雅黑" panose="020B0503020204020204" pitchFamily="34" charset="-122"/>
              </a:rPr>
              <a:t>研究方法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61845" y="2163933"/>
            <a:ext cx="4608759"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761846" y="1798296"/>
            <a:ext cx="1154273"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Shape 717"/>
          <p:cNvSpPr txBox="1"/>
          <p:nvPr/>
        </p:nvSpPr>
        <p:spPr>
          <a:xfrm>
            <a:off x="6875216" y="2827208"/>
            <a:ext cx="4608759" cy="1797733"/>
          </a:xfrm>
          <a:prstGeom prst="rect">
            <a:avLst/>
          </a:prstGeom>
          <a:noFill/>
          <a:ln>
            <a:noFill/>
          </a:ln>
        </p:spPr>
        <p:txBody>
          <a:bodyPr lIns="0" tIns="0" rIns="0" bIns="0" anchor="t" anchorCtr="0">
            <a:noAutofit/>
          </a:bodyPr>
          <a:lstStyle/>
          <a:p>
            <a:pPr>
              <a:lnSpc>
                <a:spcPct val="150000"/>
              </a:lnSpc>
              <a:defRPr/>
            </a:pPr>
            <a:r>
              <a:rPr lang="en-US" altLang="zh-CN" sz="1100" dirty="0">
                <a:solidFill>
                  <a:schemeClr val="tx1">
                    <a:lumMod val="75000"/>
                    <a:lumOff val="25000"/>
                  </a:schemeClr>
                </a:solidFill>
                <a:latin typeface="Arial" panose="020B0604020202020204" pitchFamily="34" charset="0"/>
                <a:cs typeface="Arial" panose="020B0604020202020204" pitchFamily="34" charset="0"/>
              </a:rPr>
              <a:t>A company is an association or collection of individuals, whether natural persons, legal persons, or a mixture of both a company is an association or collection of individuals, whether natural persons, legal persons, or a mixture of both a company is an association or collection of individuals, whether natural persons, legal persons, or a mixture of both </a:t>
            </a: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tx1">
                  <a:lumMod val="75000"/>
                  <a:lumOff val="25000"/>
                </a:schemeClr>
              </a:solidFill>
            </a:endParaRPr>
          </a:p>
        </p:txBody>
      </p:sp>
      <p:sp>
        <p:nvSpPr>
          <p:cNvPr id="13" name="Shape 717"/>
          <p:cNvSpPr txBox="1"/>
          <p:nvPr/>
        </p:nvSpPr>
        <p:spPr>
          <a:xfrm>
            <a:off x="6875216" y="4495007"/>
            <a:ext cx="4608759" cy="644535"/>
          </a:xfrm>
          <a:prstGeom prst="rect">
            <a:avLst/>
          </a:prstGeom>
          <a:noFill/>
          <a:ln>
            <a:noFill/>
          </a:ln>
        </p:spPr>
        <p:txBody>
          <a:bodyPr lIns="0" tIns="0" rIns="0" bIns="0" anchor="t" anchorCtr="0">
            <a:noAutofit/>
          </a:bodyPr>
          <a:lstStyle/>
          <a:p>
            <a:pPr>
              <a:lnSpc>
                <a:spcPct val="150000"/>
              </a:lnSpc>
              <a:defRPr/>
            </a:pPr>
            <a:r>
              <a:rPr lang="en-US" altLang="zh-CN" sz="1100" dirty="0">
                <a:solidFill>
                  <a:schemeClr val="tx1">
                    <a:lumMod val="75000"/>
                    <a:lumOff val="25000"/>
                  </a:schemeClr>
                </a:solidFill>
                <a:latin typeface="Arial" panose="020B0604020202020204" pitchFamily="34" charset="0"/>
                <a:cs typeface="Arial" panose="020B0604020202020204" pitchFamily="34" charset="0"/>
              </a:rPr>
              <a:t>A company is an association or collection of individuals, whether natural persons, legal persons, or a mixture of both</a:t>
            </a:r>
            <a:endParaRPr lang="en-US" altLang="zh-CN" sz="1100" dirty="0">
              <a:solidFill>
                <a:schemeClr val="tx1">
                  <a:lumMod val="75000"/>
                  <a:lumOff val="2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1569" y="4651"/>
            <a:ext cx="2775119" cy="650306"/>
          </a:xfrm>
          <a:prstGeom prst="rect">
            <a:avLst/>
          </a:prstGeom>
        </p:spPr>
        <p:txBody>
          <a:bodyPr wrap="none">
            <a:spAutoFit/>
          </a:bodyPr>
          <a:lstStyle/>
          <a:p>
            <a:pPr algn="ctr">
              <a:lnSpc>
                <a:spcPct val="175000"/>
              </a:lnSpc>
            </a:pPr>
            <a:r>
              <a:rPr lang="en-US" altLang="zh-CN" sz="2400" dirty="0">
                <a:solidFill>
                  <a:srgbClr val="414955"/>
                </a:solidFill>
                <a:latin typeface="微软雅黑" panose="020B0503020204020204" pitchFamily="34" charset="-122"/>
                <a:ea typeface="微软雅黑" panose="020B0503020204020204" pitchFamily="34" charset="-122"/>
              </a:rPr>
              <a:t>02.</a:t>
            </a:r>
            <a:r>
              <a:rPr lang="zh-CN" altLang="en-US" sz="2400" dirty="0">
                <a:solidFill>
                  <a:srgbClr val="414955"/>
                </a:solidFill>
                <a:latin typeface="微软雅黑" panose="020B0503020204020204" pitchFamily="34" charset="-122"/>
                <a:ea typeface="微软雅黑" panose="020B0503020204020204" pitchFamily="34" charset="-122"/>
              </a:rPr>
              <a:t>思路与研究方法</a:t>
            </a:r>
            <a:endParaRPr lang="zh-CN" altLang="en-US" sz="2400" dirty="0">
              <a:solidFill>
                <a:srgbClr val="41495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877806" y="337655"/>
            <a:ext cx="5022106" cy="307777"/>
          </a:xfrm>
          <a:prstGeom prst="snip1Rect">
            <a:avLst>
              <a:gd name="adj" fmla="val 0"/>
            </a:avLst>
          </a:prstGeom>
          <a:noFill/>
          <a:ln w="28575">
            <a:noFill/>
          </a:ln>
        </p:spPr>
        <p:txBody>
          <a:bodyPr wrap="square" rtlCol="0">
            <a:spAutoFit/>
          </a:bodyPr>
          <a:lstStyle/>
          <a:p>
            <a:r>
              <a:rPr lang="en-US" altLang="zh-CN" sz="1400" dirty="0">
                <a:solidFill>
                  <a:srgbClr val="414955"/>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414955"/>
                </a:solidFill>
                <a:latin typeface="Arial" panose="020B0604020202020204" pitchFamily="34" charset="0"/>
                <a:cs typeface="Arial" panose="020B0604020202020204" pitchFamily="34" charset="0"/>
              </a:rPr>
              <a:t>RESEARCH IDEAS AND METHODS</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7" name="直接连接符 6"/>
          <p:cNvCxnSpPr/>
          <p:nvPr/>
        </p:nvCxnSpPr>
        <p:spPr>
          <a:xfrm>
            <a:off x="373743" y="667657"/>
            <a:ext cx="11462657" cy="0"/>
          </a:xfrm>
          <a:prstGeom prst="line">
            <a:avLst/>
          </a:prstGeom>
          <a:ln w="19050">
            <a:solidFill>
              <a:srgbClr val="414955">
                <a:alpha val="71000"/>
              </a:srgbClr>
            </a:solidFill>
          </a:ln>
        </p:spPr>
        <p:style>
          <a:lnRef idx="1">
            <a:schemeClr val="accent1"/>
          </a:lnRef>
          <a:fillRef idx="0">
            <a:schemeClr val="accent1"/>
          </a:fillRef>
          <a:effectRef idx="0">
            <a:schemeClr val="accent1"/>
          </a:effectRef>
          <a:fontRef idx="minor">
            <a:schemeClr val="tx1"/>
          </a:fontRef>
        </p:style>
      </p:cxnSp>
      <p:sp>
        <p:nvSpPr>
          <p:cNvPr id="8" name="Flowchart: Manual Input 10"/>
          <p:cNvSpPr/>
          <p:nvPr/>
        </p:nvSpPr>
        <p:spPr>
          <a:xfrm>
            <a:off x="1098616" y="2294771"/>
            <a:ext cx="2453373" cy="1525772"/>
          </a:xfrm>
          <a:prstGeom prst="flowChartManualInput">
            <a:avLst/>
          </a:prstGeom>
          <a:solidFill>
            <a:srgbClr val="C0C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9" name="Flowchart: Manual Input 11"/>
          <p:cNvSpPr/>
          <p:nvPr/>
        </p:nvSpPr>
        <p:spPr>
          <a:xfrm flipH="1">
            <a:off x="3612415" y="2294771"/>
            <a:ext cx="2453373" cy="1525772"/>
          </a:xfrm>
          <a:prstGeom prst="flowChartManualInput">
            <a:avLst/>
          </a:prstGeom>
          <a:solidFill>
            <a:srgbClr val="47505B"/>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0" name="Flowchart: Manual Input 12"/>
          <p:cNvSpPr/>
          <p:nvPr/>
        </p:nvSpPr>
        <p:spPr>
          <a:xfrm>
            <a:off x="6126213" y="2294771"/>
            <a:ext cx="2453373" cy="1525772"/>
          </a:xfrm>
          <a:prstGeom prst="flowChartManualInput">
            <a:avLst/>
          </a:prstGeom>
          <a:solidFill>
            <a:srgbClr val="C0C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1" name="Flowchart: Manual Input 13"/>
          <p:cNvSpPr/>
          <p:nvPr/>
        </p:nvSpPr>
        <p:spPr>
          <a:xfrm flipH="1">
            <a:off x="8640013" y="2294771"/>
            <a:ext cx="2453373" cy="1525772"/>
          </a:xfrm>
          <a:prstGeom prst="flowChartManualInput">
            <a:avLst/>
          </a:prstGeom>
          <a:solidFill>
            <a:srgbClr val="47505B"/>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2" name="Flowchart: Manual Input 14"/>
          <p:cNvSpPr/>
          <p:nvPr/>
        </p:nvSpPr>
        <p:spPr>
          <a:xfrm flipV="1">
            <a:off x="1098616" y="3872303"/>
            <a:ext cx="2453373" cy="1525772"/>
          </a:xfrm>
          <a:prstGeom prst="flowChartManualInput">
            <a:avLst/>
          </a:prstGeom>
          <a:solidFill>
            <a:srgbClr val="C0C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3" name="Flowchart: Manual Input 15"/>
          <p:cNvSpPr/>
          <p:nvPr/>
        </p:nvSpPr>
        <p:spPr>
          <a:xfrm flipH="1" flipV="1">
            <a:off x="3612415" y="3872303"/>
            <a:ext cx="2453373" cy="1525772"/>
          </a:xfrm>
          <a:prstGeom prst="flowChartManualInput">
            <a:avLst/>
          </a:prstGeom>
          <a:solidFill>
            <a:srgbClr val="47505B"/>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4" name="Flowchart: Manual Input 16"/>
          <p:cNvSpPr/>
          <p:nvPr/>
        </p:nvSpPr>
        <p:spPr>
          <a:xfrm flipV="1">
            <a:off x="6126214" y="3872303"/>
            <a:ext cx="2453373" cy="1525772"/>
          </a:xfrm>
          <a:prstGeom prst="flowChartManualInput">
            <a:avLst/>
          </a:prstGeom>
          <a:solidFill>
            <a:srgbClr val="C0C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5" name="Flowchart: Manual Input 17"/>
          <p:cNvSpPr/>
          <p:nvPr/>
        </p:nvSpPr>
        <p:spPr>
          <a:xfrm flipH="1" flipV="1">
            <a:off x="8640013" y="3872303"/>
            <a:ext cx="2453373" cy="1525772"/>
          </a:xfrm>
          <a:prstGeom prst="flowChartManualInput">
            <a:avLst/>
          </a:prstGeom>
          <a:solidFill>
            <a:srgbClr val="47505B"/>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6" name="Shape 3415"/>
          <p:cNvSpPr/>
          <p:nvPr/>
        </p:nvSpPr>
        <p:spPr>
          <a:xfrm>
            <a:off x="2186585" y="4154881"/>
            <a:ext cx="277434" cy="266485"/>
          </a:xfrm>
          <a:custGeom>
            <a:avLst/>
            <a:gdLst/>
            <a:ahLst/>
            <a:cxnLst>
              <a:cxn ang="0">
                <a:pos x="wd2" y="hd2"/>
              </a:cxn>
              <a:cxn ang="5400000">
                <a:pos x="wd2" y="hd2"/>
              </a:cxn>
              <a:cxn ang="10800000">
                <a:pos x="wd2" y="hd2"/>
              </a:cxn>
              <a:cxn ang="16200000">
                <a:pos x="wd2" y="hd2"/>
              </a:cxn>
            </a:cxnLst>
            <a:rect l="0" t="0" r="r" b="b"/>
            <a:pathLst>
              <a:path w="21392" h="21600" extrusionOk="0">
                <a:moveTo>
                  <a:pt x="10696" y="1394"/>
                </a:moveTo>
                <a:cubicBezTo>
                  <a:pt x="13521" y="7490"/>
                  <a:pt x="13521" y="7490"/>
                  <a:pt x="13521" y="7490"/>
                </a:cubicBezTo>
                <a:cubicBezTo>
                  <a:pt x="20001" y="8535"/>
                  <a:pt x="20001" y="8535"/>
                  <a:pt x="20001" y="8535"/>
                </a:cubicBezTo>
                <a:cubicBezTo>
                  <a:pt x="15348" y="13413"/>
                  <a:pt x="15348" y="13413"/>
                  <a:pt x="15348" y="13413"/>
                </a:cubicBezTo>
                <a:cubicBezTo>
                  <a:pt x="16345" y="20206"/>
                  <a:pt x="16345" y="20206"/>
                  <a:pt x="16345" y="20206"/>
                </a:cubicBezTo>
                <a:cubicBezTo>
                  <a:pt x="10696" y="17071"/>
                  <a:pt x="10696" y="17071"/>
                  <a:pt x="10696" y="17071"/>
                </a:cubicBezTo>
                <a:cubicBezTo>
                  <a:pt x="5047" y="20206"/>
                  <a:pt x="5047" y="20206"/>
                  <a:pt x="5047" y="20206"/>
                </a:cubicBezTo>
                <a:cubicBezTo>
                  <a:pt x="6044" y="13413"/>
                  <a:pt x="6044" y="13413"/>
                  <a:pt x="6044" y="13413"/>
                </a:cubicBezTo>
                <a:cubicBezTo>
                  <a:pt x="1391" y="8535"/>
                  <a:pt x="1391" y="8535"/>
                  <a:pt x="1391" y="8535"/>
                </a:cubicBezTo>
                <a:cubicBezTo>
                  <a:pt x="7871" y="7490"/>
                  <a:pt x="7871" y="7490"/>
                  <a:pt x="7871" y="7490"/>
                </a:cubicBezTo>
                <a:cubicBezTo>
                  <a:pt x="10696" y="1394"/>
                  <a:pt x="10696" y="1394"/>
                  <a:pt x="10696" y="1394"/>
                </a:cubicBezTo>
                <a:moveTo>
                  <a:pt x="10696" y="0"/>
                </a:moveTo>
                <a:cubicBezTo>
                  <a:pt x="10031" y="0"/>
                  <a:pt x="9533" y="348"/>
                  <a:pt x="9367" y="871"/>
                </a:cubicBezTo>
                <a:cubicBezTo>
                  <a:pt x="6874" y="6097"/>
                  <a:pt x="6874" y="6097"/>
                  <a:pt x="6874" y="6097"/>
                </a:cubicBezTo>
                <a:cubicBezTo>
                  <a:pt x="1391" y="6968"/>
                  <a:pt x="1391" y="6968"/>
                  <a:pt x="1391" y="6968"/>
                </a:cubicBezTo>
                <a:cubicBezTo>
                  <a:pt x="727" y="7142"/>
                  <a:pt x="394" y="7490"/>
                  <a:pt x="62" y="8013"/>
                </a:cubicBezTo>
                <a:cubicBezTo>
                  <a:pt x="-104" y="8710"/>
                  <a:pt x="62" y="9232"/>
                  <a:pt x="561" y="9581"/>
                </a:cubicBezTo>
                <a:cubicBezTo>
                  <a:pt x="4548" y="13935"/>
                  <a:pt x="4548" y="13935"/>
                  <a:pt x="4548" y="13935"/>
                </a:cubicBezTo>
                <a:cubicBezTo>
                  <a:pt x="3551" y="19858"/>
                  <a:pt x="3551" y="19858"/>
                  <a:pt x="3551" y="19858"/>
                </a:cubicBezTo>
                <a:cubicBezTo>
                  <a:pt x="3551" y="20381"/>
                  <a:pt x="3718" y="20903"/>
                  <a:pt x="4216" y="21252"/>
                </a:cubicBezTo>
                <a:cubicBezTo>
                  <a:pt x="4548" y="21600"/>
                  <a:pt x="4881" y="21600"/>
                  <a:pt x="5213" y="21600"/>
                </a:cubicBezTo>
                <a:cubicBezTo>
                  <a:pt x="5379" y="21600"/>
                  <a:pt x="5711" y="21600"/>
                  <a:pt x="5878" y="21426"/>
                </a:cubicBezTo>
                <a:cubicBezTo>
                  <a:pt x="10696" y="18813"/>
                  <a:pt x="10696" y="18813"/>
                  <a:pt x="10696" y="18813"/>
                </a:cubicBezTo>
                <a:cubicBezTo>
                  <a:pt x="15514" y="21426"/>
                  <a:pt x="15514" y="21426"/>
                  <a:pt x="15514" y="21426"/>
                </a:cubicBezTo>
                <a:cubicBezTo>
                  <a:pt x="15681" y="21600"/>
                  <a:pt x="16013" y="21600"/>
                  <a:pt x="16345" y="21600"/>
                </a:cubicBezTo>
                <a:cubicBezTo>
                  <a:pt x="16511" y="21600"/>
                  <a:pt x="16844" y="21600"/>
                  <a:pt x="17176" y="21252"/>
                </a:cubicBezTo>
                <a:cubicBezTo>
                  <a:pt x="17674" y="20903"/>
                  <a:pt x="17841" y="20381"/>
                  <a:pt x="17841" y="19858"/>
                </a:cubicBezTo>
                <a:cubicBezTo>
                  <a:pt x="16844" y="13935"/>
                  <a:pt x="16844" y="13935"/>
                  <a:pt x="16844" y="13935"/>
                </a:cubicBezTo>
                <a:cubicBezTo>
                  <a:pt x="20831" y="9581"/>
                  <a:pt x="20831" y="9581"/>
                  <a:pt x="20831" y="9581"/>
                </a:cubicBezTo>
                <a:cubicBezTo>
                  <a:pt x="21330" y="9232"/>
                  <a:pt x="21496" y="8710"/>
                  <a:pt x="21330" y="8013"/>
                </a:cubicBezTo>
                <a:cubicBezTo>
                  <a:pt x="20998" y="7490"/>
                  <a:pt x="20665" y="7142"/>
                  <a:pt x="20001" y="6968"/>
                </a:cubicBezTo>
                <a:cubicBezTo>
                  <a:pt x="14518" y="6097"/>
                  <a:pt x="14518" y="6097"/>
                  <a:pt x="14518" y="6097"/>
                </a:cubicBezTo>
                <a:cubicBezTo>
                  <a:pt x="12025" y="871"/>
                  <a:pt x="12025" y="871"/>
                  <a:pt x="12025" y="871"/>
                </a:cubicBezTo>
                <a:cubicBezTo>
                  <a:pt x="11859" y="348"/>
                  <a:pt x="11361" y="0"/>
                  <a:pt x="10696" y="0"/>
                </a:cubicBezTo>
                <a:cubicBezTo>
                  <a:pt x="10696" y="0"/>
                  <a:pt x="10696" y="0"/>
                  <a:pt x="10696" y="0"/>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7" name="Shape 3416"/>
          <p:cNvSpPr/>
          <p:nvPr/>
        </p:nvSpPr>
        <p:spPr>
          <a:xfrm>
            <a:off x="4735872" y="2655891"/>
            <a:ext cx="206458" cy="275581"/>
          </a:xfrm>
          <a:custGeom>
            <a:avLst/>
            <a:gdLst/>
            <a:ahLst/>
            <a:cxnLst>
              <a:cxn ang="0">
                <a:pos x="wd2" y="hd2"/>
              </a:cxn>
              <a:cxn ang="5400000">
                <a:pos x="wd2" y="hd2"/>
              </a:cxn>
              <a:cxn ang="10800000">
                <a:pos x="wd2" y="hd2"/>
              </a:cxn>
              <a:cxn ang="16200000">
                <a:pos x="wd2" y="hd2"/>
              </a:cxn>
            </a:cxnLst>
            <a:rect l="0" t="0" r="r" b="b"/>
            <a:pathLst>
              <a:path w="21600" h="21600" extrusionOk="0">
                <a:moveTo>
                  <a:pt x="21600" y="8100"/>
                </a:moveTo>
                <a:cubicBezTo>
                  <a:pt x="21600" y="3713"/>
                  <a:pt x="16875" y="0"/>
                  <a:pt x="10800" y="0"/>
                </a:cubicBezTo>
                <a:cubicBezTo>
                  <a:pt x="4725" y="0"/>
                  <a:pt x="0" y="3713"/>
                  <a:pt x="0" y="8100"/>
                </a:cubicBezTo>
                <a:cubicBezTo>
                  <a:pt x="0" y="11306"/>
                  <a:pt x="2475" y="14175"/>
                  <a:pt x="6300" y="15525"/>
                </a:cubicBezTo>
                <a:cubicBezTo>
                  <a:pt x="6300" y="20250"/>
                  <a:pt x="6300" y="20250"/>
                  <a:pt x="6300" y="20250"/>
                </a:cubicBezTo>
                <a:cubicBezTo>
                  <a:pt x="6300" y="21094"/>
                  <a:pt x="7200" y="21600"/>
                  <a:pt x="8100" y="21600"/>
                </a:cubicBezTo>
                <a:cubicBezTo>
                  <a:pt x="13500" y="21600"/>
                  <a:pt x="13500" y="21600"/>
                  <a:pt x="13500" y="21600"/>
                </a:cubicBezTo>
                <a:cubicBezTo>
                  <a:pt x="14400" y="21600"/>
                  <a:pt x="15300" y="21094"/>
                  <a:pt x="15300" y="20250"/>
                </a:cubicBezTo>
                <a:cubicBezTo>
                  <a:pt x="15300" y="17550"/>
                  <a:pt x="15300" y="17550"/>
                  <a:pt x="15300" y="17550"/>
                </a:cubicBezTo>
                <a:cubicBezTo>
                  <a:pt x="15300" y="17550"/>
                  <a:pt x="15300" y="17550"/>
                  <a:pt x="15300" y="17550"/>
                </a:cubicBezTo>
                <a:cubicBezTo>
                  <a:pt x="15300" y="15525"/>
                  <a:pt x="15300" y="15525"/>
                  <a:pt x="15300" y="15525"/>
                </a:cubicBezTo>
                <a:cubicBezTo>
                  <a:pt x="19125" y="14175"/>
                  <a:pt x="21600" y="11306"/>
                  <a:pt x="21600" y="8100"/>
                </a:cubicBezTo>
                <a:close/>
                <a:moveTo>
                  <a:pt x="13500" y="19575"/>
                </a:moveTo>
                <a:cubicBezTo>
                  <a:pt x="13500" y="19913"/>
                  <a:pt x="13050" y="20250"/>
                  <a:pt x="12600" y="20250"/>
                </a:cubicBezTo>
                <a:cubicBezTo>
                  <a:pt x="9000" y="20250"/>
                  <a:pt x="9000" y="20250"/>
                  <a:pt x="9000" y="20250"/>
                </a:cubicBezTo>
                <a:cubicBezTo>
                  <a:pt x="8550" y="20250"/>
                  <a:pt x="8100" y="19913"/>
                  <a:pt x="8100" y="19575"/>
                </a:cubicBezTo>
                <a:cubicBezTo>
                  <a:pt x="8100" y="18225"/>
                  <a:pt x="8100" y="18225"/>
                  <a:pt x="8100" y="18225"/>
                </a:cubicBezTo>
                <a:cubicBezTo>
                  <a:pt x="8100" y="17888"/>
                  <a:pt x="8550" y="17550"/>
                  <a:pt x="9000" y="17550"/>
                </a:cubicBezTo>
                <a:cubicBezTo>
                  <a:pt x="12600" y="17550"/>
                  <a:pt x="12600" y="17550"/>
                  <a:pt x="12600" y="17550"/>
                </a:cubicBezTo>
                <a:cubicBezTo>
                  <a:pt x="13050" y="17550"/>
                  <a:pt x="13500" y="17888"/>
                  <a:pt x="13500" y="18225"/>
                </a:cubicBezTo>
                <a:cubicBezTo>
                  <a:pt x="13500" y="19575"/>
                  <a:pt x="13500" y="19575"/>
                  <a:pt x="13500" y="19575"/>
                </a:cubicBezTo>
                <a:close/>
                <a:moveTo>
                  <a:pt x="13500" y="14513"/>
                </a:moveTo>
                <a:cubicBezTo>
                  <a:pt x="13500" y="16200"/>
                  <a:pt x="13500" y="16200"/>
                  <a:pt x="13500" y="16200"/>
                </a:cubicBezTo>
                <a:cubicBezTo>
                  <a:pt x="8100" y="16200"/>
                  <a:pt x="8100" y="16200"/>
                  <a:pt x="8100" y="16200"/>
                </a:cubicBezTo>
                <a:cubicBezTo>
                  <a:pt x="8100" y="14513"/>
                  <a:pt x="8100" y="14513"/>
                  <a:pt x="8100" y="14513"/>
                </a:cubicBezTo>
                <a:cubicBezTo>
                  <a:pt x="4500" y="13669"/>
                  <a:pt x="1800" y="11138"/>
                  <a:pt x="1800" y="8100"/>
                </a:cubicBezTo>
                <a:cubicBezTo>
                  <a:pt x="1800" y="4388"/>
                  <a:pt x="5850" y="1350"/>
                  <a:pt x="10800" y="1350"/>
                </a:cubicBezTo>
                <a:cubicBezTo>
                  <a:pt x="15750" y="1350"/>
                  <a:pt x="19800" y="4388"/>
                  <a:pt x="19800" y="8100"/>
                </a:cubicBezTo>
                <a:cubicBezTo>
                  <a:pt x="19800" y="11138"/>
                  <a:pt x="17100" y="13669"/>
                  <a:pt x="13500" y="14513"/>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8" name="Shape 3420"/>
          <p:cNvSpPr/>
          <p:nvPr/>
        </p:nvSpPr>
        <p:spPr>
          <a:xfrm>
            <a:off x="4701311" y="4151057"/>
            <a:ext cx="275580" cy="274133"/>
          </a:xfrm>
          <a:custGeom>
            <a:avLst/>
            <a:gdLst/>
            <a:ahLst/>
            <a:cxnLst>
              <a:cxn ang="0">
                <a:pos x="wd2" y="hd2"/>
              </a:cxn>
              <a:cxn ang="5400000">
                <a:pos x="wd2" y="hd2"/>
              </a:cxn>
              <a:cxn ang="10800000">
                <a:pos x="wd2" y="hd2"/>
              </a:cxn>
              <a:cxn ang="16200000">
                <a:pos x="wd2" y="hd2"/>
              </a:cxn>
            </a:cxnLst>
            <a:rect l="0" t="0" r="r" b="b"/>
            <a:pathLst>
              <a:path w="21600" h="21558" extrusionOk="0">
                <a:moveTo>
                  <a:pt x="20925" y="15525"/>
                </a:moveTo>
                <a:cubicBezTo>
                  <a:pt x="20250" y="15525"/>
                  <a:pt x="20250" y="15525"/>
                  <a:pt x="20250" y="15525"/>
                </a:cubicBezTo>
                <a:cubicBezTo>
                  <a:pt x="20250" y="1350"/>
                  <a:pt x="20250" y="1350"/>
                  <a:pt x="20250" y="1350"/>
                </a:cubicBezTo>
                <a:cubicBezTo>
                  <a:pt x="20925" y="1350"/>
                  <a:pt x="20925" y="1350"/>
                  <a:pt x="20925" y="1350"/>
                </a:cubicBezTo>
                <a:cubicBezTo>
                  <a:pt x="21263" y="1350"/>
                  <a:pt x="21600" y="1012"/>
                  <a:pt x="21600" y="675"/>
                </a:cubicBezTo>
                <a:cubicBezTo>
                  <a:pt x="21600" y="337"/>
                  <a:pt x="21263" y="0"/>
                  <a:pt x="20925" y="0"/>
                </a:cubicBezTo>
                <a:cubicBezTo>
                  <a:pt x="675" y="0"/>
                  <a:pt x="675" y="0"/>
                  <a:pt x="675" y="0"/>
                </a:cubicBezTo>
                <a:cubicBezTo>
                  <a:pt x="337" y="0"/>
                  <a:pt x="0" y="337"/>
                  <a:pt x="0" y="675"/>
                </a:cubicBezTo>
                <a:cubicBezTo>
                  <a:pt x="0" y="1012"/>
                  <a:pt x="337" y="1350"/>
                  <a:pt x="675" y="1350"/>
                </a:cubicBezTo>
                <a:cubicBezTo>
                  <a:pt x="1350" y="1350"/>
                  <a:pt x="1350" y="1350"/>
                  <a:pt x="1350" y="1350"/>
                </a:cubicBezTo>
                <a:cubicBezTo>
                  <a:pt x="1350" y="15525"/>
                  <a:pt x="1350" y="15525"/>
                  <a:pt x="1350" y="15525"/>
                </a:cubicBezTo>
                <a:cubicBezTo>
                  <a:pt x="675" y="15525"/>
                  <a:pt x="675" y="15525"/>
                  <a:pt x="675" y="15525"/>
                </a:cubicBezTo>
                <a:cubicBezTo>
                  <a:pt x="337" y="15525"/>
                  <a:pt x="0" y="15862"/>
                  <a:pt x="0" y="16200"/>
                </a:cubicBezTo>
                <a:cubicBezTo>
                  <a:pt x="0" y="16537"/>
                  <a:pt x="337" y="16875"/>
                  <a:pt x="675" y="16875"/>
                </a:cubicBezTo>
                <a:cubicBezTo>
                  <a:pt x="7088" y="16875"/>
                  <a:pt x="7088" y="16875"/>
                  <a:pt x="7088" y="16875"/>
                </a:cubicBezTo>
                <a:cubicBezTo>
                  <a:pt x="3544" y="20419"/>
                  <a:pt x="3544" y="20419"/>
                  <a:pt x="3544" y="20419"/>
                </a:cubicBezTo>
                <a:cubicBezTo>
                  <a:pt x="3375" y="20588"/>
                  <a:pt x="3375" y="21094"/>
                  <a:pt x="3544" y="21431"/>
                </a:cubicBezTo>
                <a:cubicBezTo>
                  <a:pt x="3881" y="21600"/>
                  <a:pt x="4219" y="21600"/>
                  <a:pt x="4556" y="21431"/>
                </a:cubicBezTo>
                <a:cubicBezTo>
                  <a:pt x="9113" y="16875"/>
                  <a:pt x="9113" y="16875"/>
                  <a:pt x="9113" y="16875"/>
                </a:cubicBezTo>
                <a:cubicBezTo>
                  <a:pt x="10125" y="16875"/>
                  <a:pt x="10125" y="16875"/>
                  <a:pt x="10125" y="16875"/>
                </a:cubicBezTo>
                <a:cubicBezTo>
                  <a:pt x="10125" y="19575"/>
                  <a:pt x="10125" y="19575"/>
                  <a:pt x="10125" y="19575"/>
                </a:cubicBezTo>
                <a:cubicBezTo>
                  <a:pt x="10125" y="19913"/>
                  <a:pt x="10462" y="20250"/>
                  <a:pt x="10800" y="20250"/>
                </a:cubicBezTo>
                <a:cubicBezTo>
                  <a:pt x="11138" y="20250"/>
                  <a:pt x="11475" y="19913"/>
                  <a:pt x="11475" y="19575"/>
                </a:cubicBezTo>
                <a:cubicBezTo>
                  <a:pt x="11475" y="16875"/>
                  <a:pt x="11475" y="16875"/>
                  <a:pt x="11475" y="16875"/>
                </a:cubicBezTo>
                <a:cubicBezTo>
                  <a:pt x="12488" y="16875"/>
                  <a:pt x="12488" y="16875"/>
                  <a:pt x="12488" y="16875"/>
                </a:cubicBezTo>
                <a:cubicBezTo>
                  <a:pt x="17044" y="21431"/>
                  <a:pt x="17044" y="21431"/>
                  <a:pt x="17044" y="21431"/>
                </a:cubicBezTo>
                <a:cubicBezTo>
                  <a:pt x="17381" y="21600"/>
                  <a:pt x="17719" y="21600"/>
                  <a:pt x="18056" y="21431"/>
                </a:cubicBezTo>
                <a:cubicBezTo>
                  <a:pt x="18225" y="21094"/>
                  <a:pt x="18225" y="20588"/>
                  <a:pt x="18056" y="20419"/>
                </a:cubicBezTo>
                <a:cubicBezTo>
                  <a:pt x="14513" y="16875"/>
                  <a:pt x="14513" y="16875"/>
                  <a:pt x="14513" y="16875"/>
                </a:cubicBezTo>
                <a:cubicBezTo>
                  <a:pt x="20925" y="16875"/>
                  <a:pt x="20925" y="16875"/>
                  <a:pt x="20925" y="16875"/>
                </a:cubicBezTo>
                <a:cubicBezTo>
                  <a:pt x="21263" y="16875"/>
                  <a:pt x="21600" y="16537"/>
                  <a:pt x="21600" y="16200"/>
                </a:cubicBezTo>
                <a:cubicBezTo>
                  <a:pt x="21600" y="15862"/>
                  <a:pt x="21263" y="15525"/>
                  <a:pt x="20925" y="15525"/>
                </a:cubicBezTo>
                <a:close/>
                <a:moveTo>
                  <a:pt x="18900" y="15525"/>
                </a:moveTo>
                <a:cubicBezTo>
                  <a:pt x="12825" y="15525"/>
                  <a:pt x="12825" y="15525"/>
                  <a:pt x="12825" y="15525"/>
                </a:cubicBezTo>
                <a:cubicBezTo>
                  <a:pt x="12825" y="15525"/>
                  <a:pt x="12825" y="15525"/>
                  <a:pt x="12825" y="15525"/>
                </a:cubicBezTo>
                <a:cubicBezTo>
                  <a:pt x="8775" y="15525"/>
                  <a:pt x="8775" y="15525"/>
                  <a:pt x="8775" y="15525"/>
                </a:cubicBezTo>
                <a:cubicBezTo>
                  <a:pt x="8775" y="15525"/>
                  <a:pt x="8775" y="15525"/>
                  <a:pt x="8775" y="15525"/>
                </a:cubicBezTo>
                <a:cubicBezTo>
                  <a:pt x="2700" y="15525"/>
                  <a:pt x="2700" y="15525"/>
                  <a:pt x="2700" y="15525"/>
                </a:cubicBezTo>
                <a:cubicBezTo>
                  <a:pt x="2700" y="1350"/>
                  <a:pt x="2700" y="1350"/>
                  <a:pt x="2700" y="1350"/>
                </a:cubicBezTo>
                <a:cubicBezTo>
                  <a:pt x="18900" y="1350"/>
                  <a:pt x="18900" y="1350"/>
                  <a:pt x="18900" y="1350"/>
                </a:cubicBezTo>
                <a:cubicBezTo>
                  <a:pt x="18900" y="15525"/>
                  <a:pt x="18900" y="15525"/>
                  <a:pt x="18900" y="15525"/>
                </a:cubicBezTo>
                <a:close/>
                <a:moveTo>
                  <a:pt x="7256" y="9956"/>
                </a:moveTo>
                <a:cubicBezTo>
                  <a:pt x="8775" y="8437"/>
                  <a:pt x="8775" y="8437"/>
                  <a:pt x="8775" y="8437"/>
                </a:cubicBezTo>
                <a:cubicBezTo>
                  <a:pt x="10969" y="10631"/>
                  <a:pt x="10969" y="10631"/>
                  <a:pt x="10969" y="10631"/>
                </a:cubicBezTo>
                <a:cubicBezTo>
                  <a:pt x="11138" y="10800"/>
                  <a:pt x="11306" y="10800"/>
                  <a:pt x="11475" y="10800"/>
                </a:cubicBezTo>
                <a:cubicBezTo>
                  <a:pt x="11644" y="10800"/>
                  <a:pt x="11813" y="10800"/>
                  <a:pt x="11981" y="10631"/>
                </a:cubicBezTo>
                <a:cubicBezTo>
                  <a:pt x="15356" y="7256"/>
                  <a:pt x="15356" y="7256"/>
                  <a:pt x="15356" y="7256"/>
                </a:cubicBezTo>
                <a:cubicBezTo>
                  <a:pt x="15525" y="6919"/>
                  <a:pt x="15525" y="6581"/>
                  <a:pt x="15356" y="6244"/>
                </a:cubicBezTo>
                <a:cubicBezTo>
                  <a:pt x="15019" y="6075"/>
                  <a:pt x="14681" y="6075"/>
                  <a:pt x="14344" y="6244"/>
                </a:cubicBezTo>
                <a:cubicBezTo>
                  <a:pt x="11475" y="9112"/>
                  <a:pt x="11475" y="9112"/>
                  <a:pt x="11475" y="9112"/>
                </a:cubicBezTo>
                <a:cubicBezTo>
                  <a:pt x="9281" y="6919"/>
                  <a:pt x="9281" y="6919"/>
                  <a:pt x="9281" y="6919"/>
                </a:cubicBezTo>
                <a:cubicBezTo>
                  <a:pt x="9281" y="6919"/>
                  <a:pt x="9113" y="6919"/>
                  <a:pt x="9113" y="6750"/>
                </a:cubicBezTo>
                <a:cubicBezTo>
                  <a:pt x="8775" y="6750"/>
                  <a:pt x="8438" y="6750"/>
                  <a:pt x="8269" y="6919"/>
                </a:cubicBezTo>
                <a:cubicBezTo>
                  <a:pt x="6244" y="8944"/>
                  <a:pt x="6244" y="8944"/>
                  <a:pt x="6244" y="8944"/>
                </a:cubicBezTo>
                <a:cubicBezTo>
                  <a:pt x="6075" y="9112"/>
                  <a:pt x="6075" y="9619"/>
                  <a:pt x="6244" y="9956"/>
                </a:cubicBezTo>
                <a:cubicBezTo>
                  <a:pt x="6581" y="10125"/>
                  <a:pt x="6919" y="10125"/>
                  <a:pt x="7256" y="9956"/>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9" name="Shape 3421"/>
          <p:cNvSpPr/>
          <p:nvPr/>
        </p:nvSpPr>
        <p:spPr>
          <a:xfrm>
            <a:off x="7249780" y="4150524"/>
            <a:ext cx="206238" cy="275198"/>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0" name="Shape 3425"/>
          <p:cNvSpPr/>
          <p:nvPr/>
        </p:nvSpPr>
        <p:spPr>
          <a:xfrm>
            <a:off x="7249780" y="2656363"/>
            <a:ext cx="274639" cy="274637"/>
          </a:xfrm>
          <a:custGeom>
            <a:avLst/>
            <a:gdLst/>
            <a:ahLst/>
            <a:cxnLst>
              <a:cxn ang="0">
                <a:pos x="wd2" y="hd2"/>
              </a:cxn>
              <a:cxn ang="5400000">
                <a:pos x="wd2" y="hd2"/>
              </a:cxn>
              <a:cxn ang="10800000">
                <a:pos x="wd2" y="hd2"/>
              </a:cxn>
              <a:cxn ang="16200000">
                <a:pos x="wd2" y="hd2"/>
              </a:cxn>
            </a:cxnLst>
            <a:rect l="0" t="0" r="r" b="b"/>
            <a:pathLst>
              <a:path w="20772" h="20772" extrusionOk="0">
                <a:moveTo>
                  <a:pt x="14154" y="1097"/>
                </a:moveTo>
                <a:cubicBezTo>
                  <a:pt x="2135" y="13115"/>
                  <a:pt x="2135" y="13115"/>
                  <a:pt x="2135" y="13115"/>
                </a:cubicBezTo>
                <a:cubicBezTo>
                  <a:pt x="674" y="14414"/>
                  <a:pt x="-463" y="19936"/>
                  <a:pt x="187" y="20585"/>
                </a:cubicBezTo>
                <a:cubicBezTo>
                  <a:pt x="999" y="21235"/>
                  <a:pt x="6358" y="20098"/>
                  <a:pt x="7657" y="18637"/>
                </a:cubicBezTo>
                <a:cubicBezTo>
                  <a:pt x="19675" y="6781"/>
                  <a:pt x="19675" y="6781"/>
                  <a:pt x="19675" y="6781"/>
                </a:cubicBezTo>
                <a:cubicBezTo>
                  <a:pt x="21137" y="5157"/>
                  <a:pt x="21137" y="2721"/>
                  <a:pt x="19675" y="1097"/>
                </a:cubicBezTo>
                <a:cubicBezTo>
                  <a:pt x="18051" y="-365"/>
                  <a:pt x="15615" y="-365"/>
                  <a:pt x="14154" y="1097"/>
                </a:cubicBezTo>
                <a:close/>
                <a:moveTo>
                  <a:pt x="3435" y="13602"/>
                </a:moveTo>
                <a:cubicBezTo>
                  <a:pt x="13179" y="3858"/>
                  <a:pt x="13179" y="3858"/>
                  <a:pt x="13179" y="3858"/>
                </a:cubicBezTo>
                <a:cubicBezTo>
                  <a:pt x="14478" y="5319"/>
                  <a:pt x="14478" y="5319"/>
                  <a:pt x="14478" y="5319"/>
                </a:cubicBezTo>
                <a:cubicBezTo>
                  <a:pt x="5059" y="14739"/>
                  <a:pt x="5059" y="14739"/>
                  <a:pt x="5059" y="14739"/>
                </a:cubicBezTo>
                <a:cubicBezTo>
                  <a:pt x="4734" y="14414"/>
                  <a:pt x="4734" y="14414"/>
                  <a:pt x="4734" y="14414"/>
                </a:cubicBezTo>
                <a:cubicBezTo>
                  <a:pt x="4409" y="14089"/>
                  <a:pt x="3922" y="13764"/>
                  <a:pt x="3435" y="13602"/>
                </a:cubicBezTo>
                <a:cubicBezTo>
                  <a:pt x="3435" y="13602"/>
                  <a:pt x="3435" y="13602"/>
                  <a:pt x="3435" y="13602"/>
                </a:cubicBezTo>
                <a:close/>
                <a:moveTo>
                  <a:pt x="1323" y="19449"/>
                </a:moveTo>
                <a:cubicBezTo>
                  <a:pt x="1161" y="19124"/>
                  <a:pt x="1811" y="16525"/>
                  <a:pt x="2623" y="14739"/>
                </a:cubicBezTo>
                <a:cubicBezTo>
                  <a:pt x="3272" y="14901"/>
                  <a:pt x="3760" y="15226"/>
                  <a:pt x="4247" y="15713"/>
                </a:cubicBezTo>
                <a:cubicBezTo>
                  <a:pt x="4896" y="16200"/>
                  <a:pt x="4896" y="16200"/>
                  <a:pt x="4896" y="16200"/>
                </a:cubicBezTo>
                <a:cubicBezTo>
                  <a:pt x="5384" y="16850"/>
                  <a:pt x="5708" y="17500"/>
                  <a:pt x="5871" y="18149"/>
                </a:cubicBezTo>
                <a:cubicBezTo>
                  <a:pt x="4084" y="18961"/>
                  <a:pt x="1648" y="19611"/>
                  <a:pt x="1323" y="19449"/>
                </a:cubicBezTo>
                <a:close/>
                <a:moveTo>
                  <a:pt x="7170" y="17337"/>
                </a:moveTo>
                <a:cubicBezTo>
                  <a:pt x="7170" y="17500"/>
                  <a:pt x="7008" y="17500"/>
                  <a:pt x="7008" y="17500"/>
                </a:cubicBezTo>
                <a:cubicBezTo>
                  <a:pt x="6845" y="16850"/>
                  <a:pt x="6683" y="16200"/>
                  <a:pt x="6196" y="15713"/>
                </a:cubicBezTo>
                <a:cubicBezTo>
                  <a:pt x="6033" y="15713"/>
                  <a:pt x="6033" y="15713"/>
                  <a:pt x="6033" y="15713"/>
                </a:cubicBezTo>
                <a:cubicBezTo>
                  <a:pt x="15453" y="6294"/>
                  <a:pt x="15453" y="6294"/>
                  <a:pt x="15453" y="6294"/>
                </a:cubicBezTo>
                <a:cubicBezTo>
                  <a:pt x="16914" y="7593"/>
                  <a:pt x="16914" y="7593"/>
                  <a:pt x="16914" y="7593"/>
                </a:cubicBezTo>
                <a:cubicBezTo>
                  <a:pt x="7170" y="17337"/>
                  <a:pt x="7170" y="17337"/>
                  <a:pt x="7170" y="17337"/>
                </a:cubicBezTo>
                <a:close/>
                <a:moveTo>
                  <a:pt x="18701" y="5806"/>
                </a:moveTo>
                <a:cubicBezTo>
                  <a:pt x="17726" y="6781"/>
                  <a:pt x="17726" y="6781"/>
                  <a:pt x="17726" y="6781"/>
                </a:cubicBezTo>
                <a:cubicBezTo>
                  <a:pt x="13991" y="3046"/>
                  <a:pt x="13991" y="3046"/>
                  <a:pt x="13991" y="3046"/>
                </a:cubicBezTo>
                <a:cubicBezTo>
                  <a:pt x="14966" y="2071"/>
                  <a:pt x="14966" y="2071"/>
                  <a:pt x="14966" y="2071"/>
                </a:cubicBezTo>
                <a:cubicBezTo>
                  <a:pt x="15940" y="934"/>
                  <a:pt x="17726" y="934"/>
                  <a:pt x="18701" y="2071"/>
                </a:cubicBezTo>
                <a:cubicBezTo>
                  <a:pt x="19838" y="3046"/>
                  <a:pt x="19838" y="4832"/>
                  <a:pt x="18701" y="5806"/>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1" name="Shape 3426"/>
          <p:cNvSpPr/>
          <p:nvPr/>
        </p:nvSpPr>
        <p:spPr>
          <a:xfrm>
            <a:off x="9729547" y="4150787"/>
            <a:ext cx="274304" cy="274672"/>
          </a:xfrm>
          <a:custGeom>
            <a:avLst/>
            <a:gdLst/>
            <a:ahLst/>
            <a:cxnLst>
              <a:cxn ang="0">
                <a:pos x="wd2" y="hd2"/>
              </a:cxn>
              <a:cxn ang="5400000">
                <a:pos x="wd2" y="hd2"/>
              </a:cxn>
              <a:cxn ang="10800000">
                <a:pos x="wd2" y="hd2"/>
              </a:cxn>
              <a:cxn ang="16200000">
                <a:pos x="wd2" y="hd2"/>
              </a:cxn>
            </a:cxnLst>
            <a:rect l="0" t="0" r="r" b="b"/>
            <a:pathLst>
              <a:path w="21500" h="21600" extrusionOk="0">
                <a:moveTo>
                  <a:pt x="21221" y="19913"/>
                </a:moveTo>
                <a:cubicBezTo>
                  <a:pt x="20377" y="21262"/>
                  <a:pt x="14977" y="21600"/>
                  <a:pt x="10758" y="21600"/>
                </a:cubicBezTo>
                <a:cubicBezTo>
                  <a:pt x="6539" y="21600"/>
                  <a:pt x="1139" y="21262"/>
                  <a:pt x="127" y="19913"/>
                </a:cubicBezTo>
                <a:cubicBezTo>
                  <a:pt x="-42" y="19575"/>
                  <a:pt x="-42" y="19069"/>
                  <a:pt x="127" y="18731"/>
                </a:cubicBezTo>
                <a:cubicBezTo>
                  <a:pt x="971"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3"/>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3"/>
                  <a:pt x="1308" y="19069"/>
                </a:cubicBezTo>
                <a:cubicBezTo>
                  <a:pt x="1308" y="19237"/>
                  <a:pt x="2489" y="20250"/>
                  <a:pt x="10758" y="20250"/>
                </a:cubicBezTo>
                <a:cubicBezTo>
                  <a:pt x="19027" y="20250"/>
                  <a:pt x="20039" y="19237"/>
                  <a:pt x="20208" y="19069"/>
                </a:cubicBezTo>
                <a:cubicBezTo>
                  <a:pt x="19364" y="17213"/>
                  <a:pt x="18183" y="16875"/>
                  <a:pt x="17171" y="16706"/>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2" name="Shape 3430"/>
          <p:cNvSpPr/>
          <p:nvPr/>
        </p:nvSpPr>
        <p:spPr>
          <a:xfrm>
            <a:off x="9728909" y="2681812"/>
            <a:ext cx="275580" cy="223739"/>
          </a:xfrm>
          <a:custGeom>
            <a:avLst/>
            <a:gdLst/>
            <a:ahLst/>
            <a:cxnLst>
              <a:cxn ang="0">
                <a:pos x="wd2" y="hd2"/>
              </a:cxn>
              <a:cxn ang="5400000">
                <a:pos x="wd2" y="hd2"/>
              </a:cxn>
              <a:cxn ang="10800000">
                <a:pos x="wd2" y="hd2"/>
              </a:cxn>
              <a:cxn ang="16200000">
                <a:pos x="wd2" y="hd2"/>
              </a:cxn>
            </a:cxnLst>
            <a:rect l="0" t="0" r="r" b="b"/>
            <a:pathLst>
              <a:path w="21600" h="21600" extrusionOk="0">
                <a:moveTo>
                  <a:pt x="19575" y="21600"/>
                </a:moveTo>
                <a:cubicBezTo>
                  <a:pt x="2025" y="21600"/>
                  <a:pt x="2025" y="21600"/>
                  <a:pt x="2025" y="21600"/>
                </a:cubicBezTo>
                <a:cubicBezTo>
                  <a:pt x="844" y="21600"/>
                  <a:pt x="0" y="20562"/>
                  <a:pt x="0" y="19108"/>
                </a:cubicBezTo>
                <a:cubicBezTo>
                  <a:pt x="0" y="5815"/>
                  <a:pt x="0" y="5815"/>
                  <a:pt x="0" y="5815"/>
                </a:cubicBezTo>
                <a:cubicBezTo>
                  <a:pt x="0" y="4362"/>
                  <a:pt x="844" y="3323"/>
                  <a:pt x="2025" y="3323"/>
                </a:cubicBezTo>
                <a:cubicBezTo>
                  <a:pt x="2025" y="3323"/>
                  <a:pt x="2363" y="3323"/>
                  <a:pt x="4725" y="3323"/>
                </a:cubicBezTo>
                <a:cubicBezTo>
                  <a:pt x="5400" y="3323"/>
                  <a:pt x="6750" y="0"/>
                  <a:pt x="7425" y="0"/>
                </a:cubicBezTo>
                <a:cubicBezTo>
                  <a:pt x="9113" y="0"/>
                  <a:pt x="12488" y="0"/>
                  <a:pt x="14175" y="0"/>
                </a:cubicBezTo>
                <a:cubicBezTo>
                  <a:pt x="14850" y="0"/>
                  <a:pt x="16200" y="3323"/>
                  <a:pt x="16875" y="3323"/>
                </a:cubicBezTo>
                <a:cubicBezTo>
                  <a:pt x="19238" y="3323"/>
                  <a:pt x="19575" y="3323"/>
                  <a:pt x="19575" y="3323"/>
                </a:cubicBezTo>
                <a:cubicBezTo>
                  <a:pt x="20756" y="3323"/>
                  <a:pt x="21600" y="4362"/>
                  <a:pt x="21600" y="5815"/>
                </a:cubicBezTo>
                <a:cubicBezTo>
                  <a:pt x="21600" y="19108"/>
                  <a:pt x="21600" y="19108"/>
                  <a:pt x="21600" y="19108"/>
                </a:cubicBezTo>
                <a:cubicBezTo>
                  <a:pt x="21600" y="20562"/>
                  <a:pt x="20756" y="21600"/>
                  <a:pt x="19575" y="21600"/>
                </a:cubicBezTo>
                <a:close/>
                <a:moveTo>
                  <a:pt x="20250" y="6646"/>
                </a:moveTo>
                <a:cubicBezTo>
                  <a:pt x="20250" y="5815"/>
                  <a:pt x="19575" y="4985"/>
                  <a:pt x="18900" y="4985"/>
                </a:cubicBezTo>
                <a:cubicBezTo>
                  <a:pt x="18900" y="4985"/>
                  <a:pt x="18225" y="4985"/>
                  <a:pt x="16200" y="4985"/>
                </a:cubicBezTo>
                <a:cubicBezTo>
                  <a:pt x="15525" y="4985"/>
                  <a:pt x="14175" y="1662"/>
                  <a:pt x="13500" y="1662"/>
                </a:cubicBezTo>
                <a:cubicBezTo>
                  <a:pt x="11813" y="1662"/>
                  <a:pt x="9788" y="1662"/>
                  <a:pt x="8100" y="1662"/>
                </a:cubicBezTo>
                <a:cubicBezTo>
                  <a:pt x="7425" y="1662"/>
                  <a:pt x="6075" y="4985"/>
                  <a:pt x="5400" y="4985"/>
                </a:cubicBezTo>
                <a:cubicBezTo>
                  <a:pt x="3375" y="4985"/>
                  <a:pt x="2700" y="4985"/>
                  <a:pt x="2700" y="4985"/>
                </a:cubicBezTo>
                <a:cubicBezTo>
                  <a:pt x="2025" y="4985"/>
                  <a:pt x="1350" y="5815"/>
                  <a:pt x="1350" y="6646"/>
                </a:cubicBezTo>
                <a:cubicBezTo>
                  <a:pt x="1350" y="18277"/>
                  <a:pt x="1350" y="18277"/>
                  <a:pt x="1350" y="18277"/>
                </a:cubicBezTo>
                <a:cubicBezTo>
                  <a:pt x="1350" y="19315"/>
                  <a:pt x="2025" y="19938"/>
                  <a:pt x="2700" y="19938"/>
                </a:cubicBezTo>
                <a:cubicBezTo>
                  <a:pt x="18900" y="19938"/>
                  <a:pt x="18900" y="19938"/>
                  <a:pt x="18900" y="19938"/>
                </a:cubicBezTo>
                <a:cubicBezTo>
                  <a:pt x="19575" y="19938"/>
                  <a:pt x="20250" y="19315"/>
                  <a:pt x="20250" y="18277"/>
                </a:cubicBezTo>
                <a:cubicBezTo>
                  <a:pt x="20250" y="6646"/>
                  <a:pt x="20250" y="6646"/>
                  <a:pt x="20250" y="6646"/>
                </a:cubicBezTo>
                <a:close/>
                <a:moveTo>
                  <a:pt x="10800" y="17446"/>
                </a:moveTo>
                <a:cubicBezTo>
                  <a:pt x="8269" y="17446"/>
                  <a:pt x="6075" y="14954"/>
                  <a:pt x="6075" y="11631"/>
                </a:cubicBezTo>
                <a:cubicBezTo>
                  <a:pt x="6075" y="8515"/>
                  <a:pt x="8269" y="5815"/>
                  <a:pt x="10800" y="5815"/>
                </a:cubicBezTo>
                <a:cubicBezTo>
                  <a:pt x="13331" y="5815"/>
                  <a:pt x="15525" y="8515"/>
                  <a:pt x="15525" y="11631"/>
                </a:cubicBezTo>
                <a:cubicBezTo>
                  <a:pt x="15525" y="14954"/>
                  <a:pt x="13331" y="17446"/>
                  <a:pt x="10800" y="17446"/>
                </a:cubicBezTo>
                <a:close/>
                <a:moveTo>
                  <a:pt x="10800" y="7477"/>
                </a:moveTo>
                <a:cubicBezTo>
                  <a:pt x="8944" y="7477"/>
                  <a:pt x="7425" y="9346"/>
                  <a:pt x="7425" y="11631"/>
                </a:cubicBezTo>
                <a:cubicBezTo>
                  <a:pt x="7425" y="13915"/>
                  <a:pt x="8944" y="15785"/>
                  <a:pt x="10800" y="15785"/>
                </a:cubicBezTo>
                <a:cubicBezTo>
                  <a:pt x="12656" y="15785"/>
                  <a:pt x="14175" y="13915"/>
                  <a:pt x="14175" y="11631"/>
                </a:cubicBezTo>
                <a:cubicBezTo>
                  <a:pt x="14175" y="9346"/>
                  <a:pt x="12656" y="7477"/>
                  <a:pt x="10800" y="7477"/>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3" name="Shape 3431"/>
          <p:cNvSpPr/>
          <p:nvPr/>
        </p:nvSpPr>
        <p:spPr>
          <a:xfrm>
            <a:off x="2187512" y="2664531"/>
            <a:ext cx="275580" cy="258300"/>
          </a:xfrm>
          <a:custGeom>
            <a:avLst/>
            <a:gdLst/>
            <a:ahLst/>
            <a:cxnLst>
              <a:cxn ang="0">
                <a:pos x="wd2" y="hd2"/>
              </a:cxn>
              <a:cxn ang="5400000">
                <a:pos x="wd2" y="hd2"/>
              </a:cxn>
              <a:cxn ang="10800000">
                <a:pos x="wd2" y="hd2"/>
              </a:cxn>
              <a:cxn ang="16200000">
                <a:pos x="wd2" y="hd2"/>
              </a:cxn>
            </a:cxnLst>
            <a:rect l="0" t="0" r="r" b="b"/>
            <a:pathLst>
              <a:path w="21600" h="21600" extrusionOk="0">
                <a:moveTo>
                  <a:pt x="20250" y="13140"/>
                </a:moveTo>
                <a:cubicBezTo>
                  <a:pt x="20250" y="10080"/>
                  <a:pt x="20250" y="10080"/>
                  <a:pt x="20250" y="10080"/>
                </a:cubicBezTo>
                <a:cubicBezTo>
                  <a:pt x="20250" y="4500"/>
                  <a:pt x="16031" y="0"/>
                  <a:pt x="10800" y="0"/>
                </a:cubicBezTo>
                <a:cubicBezTo>
                  <a:pt x="5569" y="0"/>
                  <a:pt x="1350" y="4500"/>
                  <a:pt x="1350" y="10080"/>
                </a:cubicBezTo>
                <a:cubicBezTo>
                  <a:pt x="1350" y="13140"/>
                  <a:pt x="1350" y="13140"/>
                  <a:pt x="1350" y="13140"/>
                </a:cubicBezTo>
                <a:cubicBezTo>
                  <a:pt x="506" y="13860"/>
                  <a:pt x="0" y="14940"/>
                  <a:pt x="0" y="16200"/>
                </a:cubicBezTo>
                <a:cubicBezTo>
                  <a:pt x="0" y="18360"/>
                  <a:pt x="1519" y="20160"/>
                  <a:pt x="3544" y="20160"/>
                </a:cubicBezTo>
                <a:cubicBezTo>
                  <a:pt x="3713" y="21060"/>
                  <a:pt x="4556" y="21600"/>
                  <a:pt x="5400" y="21600"/>
                </a:cubicBezTo>
                <a:cubicBezTo>
                  <a:pt x="6581" y="21600"/>
                  <a:pt x="7425" y="20700"/>
                  <a:pt x="7425" y="19440"/>
                </a:cubicBezTo>
                <a:cubicBezTo>
                  <a:pt x="7425" y="12960"/>
                  <a:pt x="7425" y="12960"/>
                  <a:pt x="7425" y="12960"/>
                </a:cubicBezTo>
                <a:cubicBezTo>
                  <a:pt x="7425" y="11700"/>
                  <a:pt x="6581" y="10800"/>
                  <a:pt x="5400" y="10800"/>
                </a:cubicBezTo>
                <a:cubicBezTo>
                  <a:pt x="4556" y="10800"/>
                  <a:pt x="3713" y="11340"/>
                  <a:pt x="3544" y="12240"/>
                </a:cubicBezTo>
                <a:cubicBezTo>
                  <a:pt x="3206" y="12240"/>
                  <a:pt x="3038" y="12240"/>
                  <a:pt x="2700" y="12420"/>
                </a:cubicBezTo>
                <a:cubicBezTo>
                  <a:pt x="2700" y="10080"/>
                  <a:pt x="2700" y="10080"/>
                  <a:pt x="2700" y="10080"/>
                </a:cubicBezTo>
                <a:cubicBezTo>
                  <a:pt x="2700" y="5400"/>
                  <a:pt x="6244" y="1440"/>
                  <a:pt x="10800" y="1440"/>
                </a:cubicBezTo>
                <a:cubicBezTo>
                  <a:pt x="15356" y="1440"/>
                  <a:pt x="18900" y="5400"/>
                  <a:pt x="18900" y="10080"/>
                </a:cubicBezTo>
                <a:cubicBezTo>
                  <a:pt x="18900" y="12420"/>
                  <a:pt x="18900" y="12420"/>
                  <a:pt x="18900" y="12420"/>
                </a:cubicBezTo>
                <a:cubicBezTo>
                  <a:pt x="18562" y="12240"/>
                  <a:pt x="18394" y="12240"/>
                  <a:pt x="18056" y="12240"/>
                </a:cubicBezTo>
                <a:cubicBezTo>
                  <a:pt x="17888" y="11340"/>
                  <a:pt x="17044" y="10800"/>
                  <a:pt x="16200" y="10800"/>
                </a:cubicBezTo>
                <a:cubicBezTo>
                  <a:pt x="15019" y="10800"/>
                  <a:pt x="14175" y="11700"/>
                  <a:pt x="14175" y="12960"/>
                </a:cubicBezTo>
                <a:cubicBezTo>
                  <a:pt x="14175" y="19440"/>
                  <a:pt x="14175" y="19440"/>
                  <a:pt x="14175" y="19440"/>
                </a:cubicBezTo>
                <a:cubicBezTo>
                  <a:pt x="14175" y="20700"/>
                  <a:pt x="15019" y="21600"/>
                  <a:pt x="16200" y="21600"/>
                </a:cubicBezTo>
                <a:cubicBezTo>
                  <a:pt x="17044" y="21600"/>
                  <a:pt x="17888" y="21060"/>
                  <a:pt x="18056" y="20160"/>
                </a:cubicBezTo>
                <a:cubicBezTo>
                  <a:pt x="20081" y="20160"/>
                  <a:pt x="21600" y="18360"/>
                  <a:pt x="21600" y="16200"/>
                </a:cubicBezTo>
                <a:cubicBezTo>
                  <a:pt x="21600" y="14940"/>
                  <a:pt x="21094" y="13860"/>
                  <a:pt x="20250" y="13140"/>
                </a:cubicBezTo>
                <a:close/>
                <a:moveTo>
                  <a:pt x="4725" y="12960"/>
                </a:moveTo>
                <a:cubicBezTo>
                  <a:pt x="4725" y="12600"/>
                  <a:pt x="5062" y="12240"/>
                  <a:pt x="5400" y="12240"/>
                </a:cubicBezTo>
                <a:cubicBezTo>
                  <a:pt x="5738" y="12240"/>
                  <a:pt x="6075" y="12600"/>
                  <a:pt x="6075" y="12960"/>
                </a:cubicBezTo>
                <a:cubicBezTo>
                  <a:pt x="6075" y="19440"/>
                  <a:pt x="6075" y="19440"/>
                  <a:pt x="6075" y="19440"/>
                </a:cubicBezTo>
                <a:cubicBezTo>
                  <a:pt x="6075" y="19800"/>
                  <a:pt x="5738" y="20160"/>
                  <a:pt x="5400" y="20160"/>
                </a:cubicBezTo>
                <a:cubicBezTo>
                  <a:pt x="5062" y="20160"/>
                  <a:pt x="4725" y="19800"/>
                  <a:pt x="4725" y="19440"/>
                </a:cubicBezTo>
                <a:cubicBezTo>
                  <a:pt x="4725" y="12960"/>
                  <a:pt x="4725" y="12960"/>
                  <a:pt x="4725" y="12960"/>
                </a:cubicBezTo>
                <a:close/>
                <a:moveTo>
                  <a:pt x="3375" y="13680"/>
                </a:moveTo>
                <a:cubicBezTo>
                  <a:pt x="3375" y="18720"/>
                  <a:pt x="3375" y="18720"/>
                  <a:pt x="3375" y="18720"/>
                </a:cubicBezTo>
                <a:cubicBezTo>
                  <a:pt x="2194" y="18540"/>
                  <a:pt x="1350" y="17460"/>
                  <a:pt x="1350" y="16200"/>
                </a:cubicBezTo>
                <a:cubicBezTo>
                  <a:pt x="1350" y="14940"/>
                  <a:pt x="2194" y="14040"/>
                  <a:pt x="3375" y="13680"/>
                </a:cubicBezTo>
                <a:close/>
                <a:moveTo>
                  <a:pt x="16875" y="19440"/>
                </a:moveTo>
                <a:cubicBezTo>
                  <a:pt x="16875" y="19800"/>
                  <a:pt x="16538" y="20160"/>
                  <a:pt x="16200" y="20160"/>
                </a:cubicBezTo>
                <a:cubicBezTo>
                  <a:pt x="15862" y="20160"/>
                  <a:pt x="15525" y="19800"/>
                  <a:pt x="15525" y="19440"/>
                </a:cubicBezTo>
                <a:cubicBezTo>
                  <a:pt x="15525" y="12960"/>
                  <a:pt x="15525" y="12960"/>
                  <a:pt x="15525" y="12960"/>
                </a:cubicBezTo>
                <a:cubicBezTo>
                  <a:pt x="15525" y="12600"/>
                  <a:pt x="15862" y="12240"/>
                  <a:pt x="16200" y="12240"/>
                </a:cubicBezTo>
                <a:cubicBezTo>
                  <a:pt x="16538" y="12240"/>
                  <a:pt x="16875" y="12600"/>
                  <a:pt x="16875" y="12960"/>
                </a:cubicBezTo>
                <a:cubicBezTo>
                  <a:pt x="16875" y="19440"/>
                  <a:pt x="16875" y="19440"/>
                  <a:pt x="16875" y="19440"/>
                </a:cubicBezTo>
                <a:close/>
                <a:moveTo>
                  <a:pt x="18225" y="18720"/>
                </a:moveTo>
                <a:cubicBezTo>
                  <a:pt x="18225" y="13680"/>
                  <a:pt x="18225" y="13680"/>
                  <a:pt x="18225" y="13680"/>
                </a:cubicBezTo>
                <a:cubicBezTo>
                  <a:pt x="19406" y="14040"/>
                  <a:pt x="20250" y="14940"/>
                  <a:pt x="20250" y="16200"/>
                </a:cubicBezTo>
                <a:cubicBezTo>
                  <a:pt x="20250" y="17460"/>
                  <a:pt x="19406" y="18540"/>
                  <a:pt x="18225" y="18720"/>
                </a:cubicBezTo>
                <a:close/>
              </a:path>
            </a:pathLst>
          </a:custGeom>
          <a:solidFill>
            <a:srgbClr val="FFFFFF"/>
          </a:solidFill>
          <a:ln w="12700">
            <a:miter lim="400000"/>
          </a:ln>
        </p:spPr>
        <p:txBody>
          <a:bodyPr lIns="22860" rIns="22860"/>
          <a:lstStyle/>
          <a:p>
            <a:pPr marL="0" marR="0" lvl="0" indent="0" defTabSz="1218565" eaLnBrk="1" fontAlgn="auto" latinLnBrk="0" hangingPunct="0">
              <a:lnSpc>
                <a:spcPct val="100000"/>
              </a:lnSpc>
              <a:spcBef>
                <a:spcPts val="0"/>
              </a:spcBef>
              <a:spcAft>
                <a:spcPts val="0"/>
              </a:spcAft>
              <a:buClrTx/>
              <a:buSzTx/>
              <a:buFontTx/>
              <a:buNone/>
              <a:defRPr sz="4800" spc="0">
                <a:solidFill>
                  <a:srgbClr val="27282D"/>
                </a:solidFill>
                <a:latin typeface="Calibri" panose="020F0502020204030204"/>
                <a:ea typeface="Calibri" panose="020F0502020204030204"/>
                <a:cs typeface="Calibri" panose="020F0502020204030204"/>
                <a:sym typeface="Calibri" panose="020F0502020204030204"/>
              </a:defRPr>
            </a:pPr>
            <a:endParaRPr kumimoji="0" sz="2400" b="0" i="0" u="none" strike="noStrike" kern="0" cap="none" spc="0" normalizeH="0" baseline="0" noProof="0">
              <a:ln>
                <a:noFill/>
              </a:ln>
              <a:solidFill>
                <a:srgbClr val="27282D"/>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4" name="Rectangle 11"/>
          <p:cNvSpPr/>
          <p:nvPr/>
        </p:nvSpPr>
        <p:spPr>
          <a:xfrm>
            <a:off x="1650511" y="3178172"/>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11"/>
          <p:cNvSpPr/>
          <p:nvPr/>
        </p:nvSpPr>
        <p:spPr>
          <a:xfrm>
            <a:off x="1624675" y="4500458"/>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Rectangle 11"/>
          <p:cNvSpPr/>
          <p:nvPr/>
        </p:nvSpPr>
        <p:spPr>
          <a:xfrm>
            <a:off x="4201931" y="3178172"/>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Rectangle 11"/>
          <p:cNvSpPr/>
          <p:nvPr/>
        </p:nvSpPr>
        <p:spPr>
          <a:xfrm>
            <a:off x="4176095" y="4500458"/>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Rectangle 11"/>
          <p:cNvSpPr/>
          <p:nvPr/>
        </p:nvSpPr>
        <p:spPr>
          <a:xfrm>
            <a:off x="6753351" y="3178172"/>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11"/>
          <p:cNvSpPr/>
          <p:nvPr/>
        </p:nvSpPr>
        <p:spPr>
          <a:xfrm>
            <a:off x="6727515" y="4500458"/>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Rectangle 11"/>
          <p:cNvSpPr/>
          <p:nvPr/>
        </p:nvSpPr>
        <p:spPr>
          <a:xfrm>
            <a:off x="9304771" y="3178172"/>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Rectangle 11"/>
          <p:cNvSpPr/>
          <p:nvPr/>
        </p:nvSpPr>
        <p:spPr>
          <a:xfrm>
            <a:off x="9278935" y="4500458"/>
            <a:ext cx="1349581" cy="406971"/>
          </a:xfrm>
          <a:prstGeom prst="rect">
            <a:avLst/>
          </a:prstGeom>
        </p:spPr>
        <p:txBody>
          <a:bodyPr wrap="square">
            <a:spAutoFit/>
          </a:bodyPr>
          <a:lstStyle/>
          <a:p>
            <a:pPr algn="ctr">
              <a:lnSpc>
                <a:spcPct val="125000"/>
              </a:lnSpc>
            </a:pPr>
            <a:r>
              <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5400000">
            <a:off x="1441367" y="1309688"/>
            <a:ext cx="5342931" cy="2723554"/>
          </a:xfrm>
          <a:custGeom>
            <a:avLst/>
            <a:gdLst>
              <a:gd name="T0" fmla="*/ 202 w 494"/>
              <a:gd name="T1" fmla="*/ 26 h 252"/>
              <a:gd name="T2" fmla="*/ 93 w 494"/>
              <a:gd name="T3" fmla="*/ 118 h 252"/>
              <a:gd name="T4" fmla="*/ 0 w 494"/>
              <a:gd name="T5" fmla="*/ 164 h 252"/>
              <a:gd name="T6" fmla="*/ 0 w 494"/>
              <a:gd name="T7" fmla="*/ 251 h 252"/>
              <a:gd name="T8" fmla="*/ 106 w 494"/>
              <a:gd name="T9" fmla="*/ 209 h 252"/>
              <a:gd name="T10" fmla="*/ 186 w 494"/>
              <a:gd name="T11" fmla="*/ 99 h 252"/>
              <a:gd name="T12" fmla="*/ 330 w 494"/>
              <a:gd name="T13" fmla="*/ 73 h 252"/>
              <a:gd name="T14" fmla="*/ 428 w 494"/>
              <a:gd name="T15" fmla="*/ 91 h 252"/>
              <a:gd name="T16" fmla="*/ 494 w 494"/>
              <a:gd name="T17" fmla="*/ 85 h 252"/>
              <a:gd name="T18" fmla="*/ 202 w 494"/>
              <a:gd name="T19" fmla="*/ 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252">
                <a:moveTo>
                  <a:pt x="202" y="26"/>
                </a:moveTo>
                <a:cubicBezTo>
                  <a:pt x="152" y="39"/>
                  <a:pt x="128" y="84"/>
                  <a:pt x="93" y="118"/>
                </a:cubicBezTo>
                <a:cubicBezTo>
                  <a:pt x="72" y="139"/>
                  <a:pt x="35" y="164"/>
                  <a:pt x="0" y="164"/>
                </a:cubicBezTo>
                <a:cubicBezTo>
                  <a:pt x="0" y="251"/>
                  <a:pt x="0" y="251"/>
                  <a:pt x="0" y="251"/>
                </a:cubicBezTo>
                <a:cubicBezTo>
                  <a:pt x="40" y="252"/>
                  <a:pt x="76" y="237"/>
                  <a:pt x="106" y="209"/>
                </a:cubicBezTo>
                <a:cubicBezTo>
                  <a:pt x="139" y="178"/>
                  <a:pt x="151" y="130"/>
                  <a:pt x="186" y="99"/>
                </a:cubicBezTo>
                <a:cubicBezTo>
                  <a:pt x="225" y="65"/>
                  <a:pt x="281" y="66"/>
                  <a:pt x="330" y="73"/>
                </a:cubicBezTo>
                <a:cubicBezTo>
                  <a:pt x="363" y="78"/>
                  <a:pt x="395" y="88"/>
                  <a:pt x="428" y="91"/>
                </a:cubicBezTo>
                <a:cubicBezTo>
                  <a:pt x="450" y="92"/>
                  <a:pt x="472" y="90"/>
                  <a:pt x="494" y="85"/>
                </a:cubicBezTo>
                <a:cubicBezTo>
                  <a:pt x="393" y="90"/>
                  <a:pt x="303" y="0"/>
                  <a:pt x="202" y="26"/>
                </a:cubicBezTo>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6" name="Freeform 15"/>
          <p:cNvSpPr/>
          <p:nvPr/>
        </p:nvSpPr>
        <p:spPr bwMode="auto">
          <a:xfrm rot="5400000">
            <a:off x="2201876" y="1498700"/>
            <a:ext cx="5247681" cy="2250281"/>
          </a:xfrm>
          <a:custGeom>
            <a:avLst/>
            <a:gdLst>
              <a:gd name="T0" fmla="*/ 197 w 485"/>
              <a:gd name="T1" fmla="*/ 23 h 208"/>
              <a:gd name="T2" fmla="*/ 0 w 485"/>
              <a:gd name="T3" fmla="*/ 130 h 208"/>
              <a:gd name="T4" fmla="*/ 0 w 485"/>
              <a:gd name="T5" fmla="*/ 208 h 208"/>
              <a:gd name="T6" fmla="*/ 93 w 485"/>
              <a:gd name="T7" fmla="*/ 162 h 208"/>
              <a:gd name="T8" fmla="*/ 202 w 485"/>
              <a:gd name="T9" fmla="*/ 70 h 208"/>
              <a:gd name="T10" fmla="*/ 485 w 485"/>
              <a:gd name="T11" fmla="*/ 129 h 208"/>
              <a:gd name="T12" fmla="*/ 197 w 485"/>
              <a:gd name="T13" fmla="*/ 23 h 208"/>
            </a:gdLst>
            <a:ahLst/>
            <a:cxnLst>
              <a:cxn ang="0">
                <a:pos x="T0" y="T1"/>
              </a:cxn>
              <a:cxn ang="0">
                <a:pos x="T2" y="T3"/>
              </a:cxn>
              <a:cxn ang="0">
                <a:pos x="T4" y="T5"/>
              </a:cxn>
              <a:cxn ang="0">
                <a:pos x="T6" y="T7"/>
              </a:cxn>
              <a:cxn ang="0">
                <a:pos x="T8" y="T9"/>
              </a:cxn>
              <a:cxn ang="0">
                <a:pos x="T10" y="T11"/>
              </a:cxn>
              <a:cxn ang="0">
                <a:pos x="T12" y="T13"/>
              </a:cxn>
            </a:cxnLst>
            <a:rect l="0" t="0" r="r" b="b"/>
            <a:pathLst>
              <a:path w="485" h="208">
                <a:moveTo>
                  <a:pt x="197" y="23"/>
                </a:moveTo>
                <a:cubicBezTo>
                  <a:pt x="113" y="40"/>
                  <a:pt x="95" y="135"/>
                  <a:pt x="0" y="130"/>
                </a:cubicBezTo>
                <a:cubicBezTo>
                  <a:pt x="0" y="208"/>
                  <a:pt x="0" y="208"/>
                  <a:pt x="0" y="208"/>
                </a:cubicBezTo>
                <a:cubicBezTo>
                  <a:pt x="35" y="208"/>
                  <a:pt x="72" y="183"/>
                  <a:pt x="93" y="162"/>
                </a:cubicBezTo>
                <a:cubicBezTo>
                  <a:pt x="128" y="128"/>
                  <a:pt x="152" y="83"/>
                  <a:pt x="202" y="70"/>
                </a:cubicBezTo>
                <a:cubicBezTo>
                  <a:pt x="300" y="45"/>
                  <a:pt x="388" y="129"/>
                  <a:pt x="485" y="129"/>
                </a:cubicBezTo>
                <a:cubicBezTo>
                  <a:pt x="392" y="128"/>
                  <a:pt x="312" y="0"/>
                  <a:pt x="197" y="23"/>
                </a:cubicBezTo>
              </a:path>
            </a:pathLst>
          </a:custGeom>
          <a:solidFill>
            <a:srgbClr val="47505B"/>
          </a:solidFill>
          <a:ln>
            <a:noFill/>
          </a:ln>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rot="5400000">
            <a:off x="-615794" y="615791"/>
            <a:ext cx="6858000" cy="5626413"/>
          </a:xfrm>
          <a:custGeom>
            <a:avLst/>
            <a:gdLst>
              <a:gd name="connsiteX0" fmla="*/ 0 w 6858000"/>
              <a:gd name="connsiteY0" fmla="*/ 5626413 h 5626413"/>
              <a:gd name="connsiteX1" fmla="*/ 0 w 6858000"/>
              <a:gd name="connsiteY1" fmla="*/ 5503685 h 5626413"/>
              <a:gd name="connsiteX2" fmla="*/ 0 w 6858000"/>
              <a:gd name="connsiteY2" fmla="*/ 4541072 h 5626413"/>
              <a:gd name="connsiteX3" fmla="*/ 0 w 6858000"/>
              <a:gd name="connsiteY3" fmla="*/ 2865200 h 5626413"/>
              <a:gd name="connsiteX4" fmla="*/ 1146606 w 6858000"/>
              <a:gd name="connsiteY4" fmla="*/ 2411093 h 5626413"/>
              <a:gd name="connsiteX5" fmla="*/ 2011969 w 6858000"/>
              <a:gd name="connsiteY5" fmla="*/ 1221764 h 5626413"/>
              <a:gd name="connsiteX6" fmla="*/ 3569622 w 6858000"/>
              <a:gd name="connsiteY6" fmla="*/ 940650 h 5626413"/>
              <a:gd name="connsiteX7" fmla="*/ 4629691 w 6858000"/>
              <a:gd name="connsiteY7" fmla="*/ 1135268 h 5626413"/>
              <a:gd name="connsiteX8" fmla="*/ 6858000 w 6858000"/>
              <a:gd name="connsiteY8" fmla="*/ 0 h 5626413"/>
              <a:gd name="connsiteX9" fmla="*/ 6858000 w 6858000"/>
              <a:gd name="connsiteY9" fmla="*/ 4541072 h 5626413"/>
              <a:gd name="connsiteX10" fmla="*/ 6858000 w 6858000"/>
              <a:gd name="connsiteY10" fmla="*/ 5541236 h 5626413"/>
              <a:gd name="connsiteX11" fmla="*/ 6858000 w 6858000"/>
              <a:gd name="connsiteY11" fmla="*/ 5626413 h 5626413"/>
              <a:gd name="connsiteX12" fmla="*/ 0 w 6858000"/>
              <a:gd name="connsiteY12" fmla="*/ 5626413 h 562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0" h="5626413">
                <a:moveTo>
                  <a:pt x="0" y="5626413"/>
                </a:moveTo>
                <a:lnTo>
                  <a:pt x="0" y="5503685"/>
                </a:lnTo>
                <a:cubicBezTo>
                  <a:pt x="0" y="5269536"/>
                  <a:pt x="0" y="4957337"/>
                  <a:pt x="0" y="4541072"/>
                </a:cubicBezTo>
                <a:cubicBezTo>
                  <a:pt x="0" y="4541072"/>
                  <a:pt x="0" y="4541072"/>
                  <a:pt x="0" y="2865200"/>
                </a:cubicBezTo>
                <a:cubicBezTo>
                  <a:pt x="432681" y="2876012"/>
                  <a:pt x="822095" y="2713831"/>
                  <a:pt x="1146606" y="2411093"/>
                </a:cubicBezTo>
                <a:cubicBezTo>
                  <a:pt x="1503568" y="2075919"/>
                  <a:pt x="1633372" y="1556939"/>
                  <a:pt x="2011969" y="1221764"/>
                </a:cubicBezTo>
                <a:cubicBezTo>
                  <a:pt x="2433833" y="854154"/>
                  <a:pt x="3039587" y="864966"/>
                  <a:pt x="3569622" y="940650"/>
                </a:cubicBezTo>
                <a:cubicBezTo>
                  <a:pt x="3926584" y="994711"/>
                  <a:pt x="4272729" y="1102832"/>
                  <a:pt x="4629691" y="1135268"/>
                </a:cubicBezTo>
                <a:cubicBezTo>
                  <a:pt x="5495054" y="1200140"/>
                  <a:pt x="6371234" y="713597"/>
                  <a:pt x="6858000" y="0"/>
                </a:cubicBezTo>
                <a:cubicBezTo>
                  <a:pt x="6858000" y="0"/>
                  <a:pt x="6858000" y="0"/>
                  <a:pt x="6858000" y="4541072"/>
                </a:cubicBezTo>
                <a:cubicBezTo>
                  <a:pt x="6858000" y="4541072"/>
                  <a:pt x="6858000" y="4541072"/>
                  <a:pt x="6858000" y="5541236"/>
                </a:cubicBezTo>
                <a:lnTo>
                  <a:pt x="6858000" y="5626413"/>
                </a:lnTo>
                <a:lnTo>
                  <a:pt x="0" y="5626413"/>
                </a:lnTo>
                <a:close/>
              </a:path>
            </a:pathLst>
          </a:custGeom>
          <a:solidFill>
            <a:srgbClr val="47505B"/>
          </a:solidFill>
          <a:ln>
            <a:noFill/>
          </a:ln>
        </p:spPr>
        <p:txBody>
          <a:bodyPr vert="horz" wrap="square" lIns="91440" tIns="45720" rIns="91440" bIns="45720" numCol="1" anchor="t" anchorCtr="0" compatLnSpc="1">
            <a:noAutofit/>
          </a:bodyPr>
          <a:lstStyle/>
          <a:p>
            <a:endParaRPr lang="zh-CN" altLang="en-US"/>
          </a:p>
        </p:txBody>
      </p:sp>
      <p:grpSp>
        <p:nvGrpSpPr>
          <p:cNvPr id="41" name="组合 40"/>
          <p:cNvGrpSpPr/>
          <p:nvPr/>
        </p:nvGrpSpPr>
        <p:grpSpPr>
          <a:xfrm>
            <a:off x="1190542" y="2370415"/>
            <a:ext cx="2117169" cy="2117169"/>
            <a:chOff x="1698663" y="2370415"/>
            <a:chExt cx="2117169" cy="2117169"/>
          </a:xfrm>
        </p:grpSpPr>
        <p:grpSp>
          <p:nvGrpSpPr>
            <p:cNvPr id="31" name="Group 32"/>
            <p:cNvGrpSpPr/>
            <p:nvPr/>
          </p:nvGrpSpPr>
          <p:grpSpPr>
            <a:xfrm>
              <a:off x="1698663" y="2370415"/>
              <a:ext cx="2117169" cy="2117169"/>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8" name="椭圆 80"/>
              <p:cNvSpPr/>
              <p:nvPr/>
            </p:nvSpPr>
            <p:spPr bwMode="auto">
              <a:xfrm>
                <a:off x="3991105" y="2026826"/>
                <a:ext cx="2237496" cy="2242030"/>
              </a:xfrm>
              <a:prstGeom prst="ellipse">
                <a:avLst/>
              </a:prstGeom>
              <a:solidFill>
                <a:srgbClr val="47505B"/>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组合 31"/>
            <p:cNvGrpSpPr/>
            <p:nvPr/>
          </p:nvGrpSpPr>
          <p:grpSpPr>
            <a:xfrm>
              <a:off x="2036400" y="2917371"/>
              <a:ext cx="1441696" cy="1023254"/>
              <a:chOff x="1743075" y="720725"/>
              <a:chExt cx="5573713" cy="3963988"/>
            </a:xfrm>
            <a:solidFill>
              <a:schemeClr val="bg1"/>
            </a:solidFill>
          </p:grpSpPr>
          <p:sp>
            <p:nvSpPr>
              <p:cNvPr id="33"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文本框 42"/>
          <p:cNvSpPr txBox="1"/>
          <p:nvPr/>
        </p:nvSpPr>
        <p:spPr>
          <a:xfrm>
            <a:off x="8111862" y="241661"/>
            <a:ext cx="3858722" cy="510778"/>
          </a:xfrm>
          <a:prstGeom prst="round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414955"/>
                </a:solidFill>
                <a:latin typeface="微软雅黑" panose="020B0503020204020204" pitchFamily="34" charset="-122"/>
                <a:ea typeface="微软雅黑" panose="020B0503020204020204" pitchFamily="34" charset="-122"/>
              </a:rPr>
              <a:t>武汉大学信息工程学院</a:t>
            </a:r>
            <a:endParaRPr lang="zh-CN" altLang="en-US" sz="2400" b="1" dirty="0">
              <a:solidFill>
                <a:srgbClr val="414955"/>
              </a:solidFill>
              <a:latin typeface="微软雅黑" panose="020B0503020204020204" pitchFamily="34" charset="-122"/>
              <a:ea typeface="微软雅黑" panose="020B0503020204020204" pitchFamily="34" charset="-122"/>
            </a:endParaRPr>
          </a:p>
        </p:txBody>
      </p:sp>
      <p:sp>
        <p:nvSpPr>
          <p:cNvPr id="23" name="矩形 22"/>
          <p:cNvSpPr/>
          <p:nvPr/>
        </p:nvSpPr>
        <p:spPr>
          <a:xfrm>
            <a:off x="9420442" y="3011332"/>
            <a:ext cx="2492990" cy="929293"/>
          </a:xfrm>
          <a:prstGeom prst="rect">
            <a:avLst/>
          </a:prstGeom>
        </p:spPr>
        <p:txBody>
          <a:bodyPr wrap="none">
            <a:spAutoFit/>
          </a:bodyPr>
          <a:lstStyle/>
          <a:p>
            <a:pPr algn="r">
              <a:lnSpc>
                <a:spcPct val="175000"/>
              </a:lnSpc>
            </a:pPr>
            <a:r>
              <a:rPr lang="zh-CN" altLang="en-US" sz="3600" dirty="0">
                <a:solidFill>
                  <a:srgbClr val="414955"/>
                </a:solidFill>
                <a:latin typeface="微软雅黑" panose="020B0503020204020204" pitchFamily="34" charset="-122"/>
                <a:ea typeface="微软雅黑" panose="020B0503020204020204" pitchFamily="34" charset="-122"/>
              </a:rPr>
              <a:t>技术与实践</a:t>
            </a:r>
            <a:endParaRPr lang="zh-CN" altLang="en-US" sz="3600" dirty="0">
              <a:solidFill>
                <a:srgbClr val="414955"/>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4980" y="3866248"/>
            <a:ext cx="6208452" cy="461665"/>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r"/>
            <a:r>
              <a:rPr lang="en-US" altLang="zh-CN" sz="2400" b="0" dirty="0">
                <a:solidFill>
                  <a:srgbClr val="414955"/>
                </a:solidFill>
                <a:latin typeface="Arial" panose="020B0604020202020204" pitchFamily="34" charset="0"/>
                <a:cs typeface="Arial" panose="020B0604020202020204" pitchFamily="34" charset="0"/>
              </a:rPr>
              <a:t>TECHNOLOGY AND PRACTICE</a:t>
            </a:r>
            <a:endParaRPr lang="en-US" altLang="zh-CN" sz="2400" b="0" dirty="0">
              <a:solidFill>
                <a:srgbClr val="414955"/>
              </a:solidFill>
              <a:latin typeface="Arial" panose="020B0604020202020204" pitchFamily="34" charset="0"/>
              <a:cs typeface="Arial" panose="020B0604020202020204" pitchFamily="34" charset="0"/>
            </a:endParaRPr>
          </a:p>
        </p:txBody>
      </p:sp>
      <p:sp>
        <p:nvSpPr>
          <p:cNvPr id="28" name="Rectangle 11"/>
          <p:cNvSpPr/>
          <p:nvPr/>
        </p:nvSpPr>
        <p:spPr>
          <a:xfrm>
            <a:off x="7689775" y="4263575"/>
            <a:ext cx="4223657" cy="873765"/>
          </a:xfrm>
          <a:prstGeom prst="rect">
            <a:avLst/>
          </a:prstGeom>
        </p:spPr>
        <p:txBody>
          <a:bodyPr wrap="square">
            <a:spAutoFit/>
          </a:bodyPr>
          <a:lstStyle/>
          <a:p>
            <a:pPr algn="r">
              <a:lnSpc>
                <a:spcPct val="125000"/>
              </a:lnSpc>
            </a:pPr>
            <a:r>
              <a:rPr lang="en-US" altLang="zh-CN" sz="1400" dirty="0">
                <a:solidFill>
                  <a:srgbClr val="414955"/>
                </a:solidFill>
                <a:latin typeface="Arial" panose="020B0604020202020204" pitchFamily="34" charset="0"/>
                <a:cs typeface="Arial" panose="020B0604020202020204" pitchFamily="34" charset="0"/>
              </a:rPr>
              <a:t>A company is an association or collection of individuals, whether natural persons, legal persons, or a mixture of both. </a:t>
            </a:r>
            <a:endParaRPr lang="en-US" altLang="zh-CN" sz="1400" dirty="0">
              <a:solidFill>
                <a:srgbClr val="414955"/>
              </a:solidFill>
              <a:latin typeface="Arial" panose="020B0604020202020204" pitchFamily="34" charset="0"/>
              <a:cs typeface="Arial" panose="020B0604020202020204" pitchFamily="34" charset="0"/>
            </a:endParaRPr>
          </a:p>
        </p:txBody>
      </p:sp>
      <p:cxnSp>
        <p:nvCxnSpPr>
          <p:cNvPr id="29" name="直接连接符 28"/>
          <p:cNvCxnSpPr/>
          <p:nvPr/>
        </p:nvCxnSpPr>
        <p:spPr>
          <a:xfrm>
            <a:off x="11407701" y="3171371"/>
            <a:ext cx="355600" cy="0"/>
          </a:xfrm>
          <a:prstGeom prst="line">
            <a:avLst/>
          </a:prstGeom>
          <a:ln w="38100">
            <a:solidFill>
              <a:srgbClr val="41495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10374" y="2144090"/>
            <a:ext cx="5403058" cy="923330"/>
          </a:xfrm>
          <a:prstGeom prst="rect">
            <a:avLst/>
          </a:prstGeom>
          <a:noFill/>
          <a:ln>
            <a:noFill/>
          </a:ln>
        </p:spPr>
        <p:txBody>
          <a:bodyPr wrap="square" rtlCol="0">
            <a:spAutoFit/>
          </a:bodyPr>
          <a:lstStyle/>
          <a:p>
            <a:pPr algn="r"/>
            <a:r>
              <a:rPr lang="en-US" altLang="zh-CN" sz="5400" dirty="0">
                <a:solidFill>
                  <a:srgbClr val="47505B"/>
                </a:solidFill>
                <a:latin typeface="微软雅黑" panose="020B0503020204020204" pitchFamily="34" charset="-122"/>
                <a:ea typeface="微软雅黑" panose="020B0503020204020204" pitchFamily="34" charset="-122"/>
              </a:rPr>
              <a:t>PART 03</a:t>
            </a:r>
            <a:endParaRPr lang="zh-CN" altLang="en-US" sz="5400" dirty="0">
              <a:solidFill>
                <a:srgbClr val="47505B"/>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3349</Words>
  <Application>WPS 演示</Application>
  <PresentationFormat>宽屏</PresentationFormat>
  <Paragraphs>292</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Arial</vt:lpstr>
      <vt:lpstr>宋体</vt:lpstr>
      <vt:lpstr>Wingdings</vt:lpstr>
      <vt:lpstr>Arial</vt:lpstr>
      <vt:lpstr>微软雅黑</vt:lpstr>
      <vt:lpstr>华文仿宋</vt:lpstr>
      <vt:lpstr>Agency FB</vt:lpstr>
      <vt:lpstr>Calibri</vt:lpstr>
      <vt:lpstr>Gill Sans</vt:lpstr>
      <vt:lpstr>Cordia New</vt:lpstr>
      <vt:lpstr>等线</vt:lpstr>
      <vt:lpstr>Arial Unicode MS</vt:lpstr>
      <vt:lpstr>等线 Light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稻壳儿演示武汉组</dc:creator>
  <cp:lastModifiedBy>admin</cp:lastModifiedBy>
  <cp:revision>27</cp:revision>
  <dcterms:created xsi:type="dcterms:W3CDTF">2018-06-27T01:41:00Z</dcterms:created>
  <dcterms:modified xsi:type="dcterms:W3CDTF">2018-06-30T08:04:57Z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