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</p:sldMasterIdLst>
  <p:notesMasterIdLst>
    <p:notesMasterId r:id="rId9"/>
  </p:notesMasterIdLst>
  <p:handoutMasterIdLst>
    <p:handoutMasterId r:id="rId10"/>
  </p:handoutMasterIdLst>
  <p:sldIdLst>
    <p:sldId id="263" r:id="rId5"/>
    <p:sldId id="257" r:id="rId6"/>
    <p:sldId id="262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E8A2DC-F29C-44CC-8332-F34074E770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3DF7-7179-4938-BAA4-61155CB311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GIF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flipH="1">
            <a:off x="6819502" y="2076127"/>
            <a:ext cx="2770452" cy="665401"/>
          </a:xfrm>
          <a:prstGeom prst="parallelogram">
            <a:avLst>
              <a:gd name="adj" fmla="val 49802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平行四边形 30"/>
          <p:cNvSpPr>
            <a:spLocks noChangeArrowheads="1"/>
          </p:cNvSpPr>
          <p:nvPr/>
        </p:nvSpPr>
        <p:spPr bwMode="auto">
          <a:xfrm flipH="1">
            <a:off x="8181110" y="283599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3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平行四边形 31"/>
          <p:cNvSpPr>
            <a:spLocks noChangeArrowheads="1"/>
          </p:cNvSpPr>
          <p:nvPr/>
        </p:nvSpPr>
        <p:spPr bwMode="auto">
          <a:xfrm flipH="1">
            <a:off x="1635944" y="3542474"/>
            <a:ext cx="2770452" cy="667456"/>
          </a:xfrm>
          <a:prstGeom prst="parallelogram">
            <a:avLst>
              <a:gd name="adj" fmla="val 49675"/>
            </a:avLst>
          </a:prstGeom>
          <a:noFill/>
          <a:ln w="19050">
            <a:solidFill>
              <a:schemeClr val="accent1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平行四边形 32"/>
          <p:cNvSpPr>
            <a:spLocks noChangeArrowheads="1"/>
          </p:cNvSpPr>
          <p:nvPr/>
        </p:nvSpPr>
        <p:spPr bwMode="auto">
          <a:xfrm flipH="1">
            <a:off x="2985230" y="429207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2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0753" y="2076127"/>
            <a:ext cx="1601892" cy="1382146"/>
            <a:chOff x="5490753" y="2076127"/>
            <a:chExt cx="1601892" cy="1382146"/>
          </a:xfrm>
          <a:solidFill>
            <a:schemeClr val="accent4"/>
          </a:solidFill>
        </p:grpSpPr>
        <p:sp>
          <p:nvSpPr>
            <p:cNvPr id="4" name="六边形 3"/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4146" y="2838053"/>
            <a:ext cx="1601892" cy="1380091"/>
            <a:chOff x="6844146" y="2838053"/>
            <a:chExt cx="1601892" cy="1380091"/>
          </a:xfrm>
          <a:solidFill>
            <a:schemeClr val="accent3"/>
          </a:solidFill>
        </p:grpSpPr>
        <p:sp>
          <p:nvSpPr>
            <p:cNvPr id="6" name="六边形 5"/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0753" y="3579441"/>
            <a:ext cx="1601892" cy="1382146"/>
            <a:chOff x="5490753" y="3579441"/>
            <a:chExt cx="1601892" cy="1382146"/>
          </a:xfrm>
          <a:solidFill>
            <a:schemeClr val="accent2"/>
          </a:solidFill>
        </p:grpSpPr>
        <p:sp>
          <p:nvSpPr>
            <p:cNvPr id="5" name="六边形 4"/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7360" y="2823676"/>
            <a:ext cx="1601892" cy="1380091"/>
            <a:chOff x="4137360" y="2823676"/>
            <a:chExt cx="1601892" cy="1380091"/>
          </a:xfrm>
          <a:solidFill>
            <a:schemeClr val="accent1"/>
          </a:solidFill>
        </p:grpSpPr>
        <p:sp>
          <p:nvSpPr>
            <p:cNvPr id="7" name="六边形 6"/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7325747" y="224757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8615804" y="3046697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595194" y="4455501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2227871" y="373467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3029175" y="5050339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890448" y="2831824"/>
            <a:ext cx="2809472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844146" y="1406208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15804" y="3557671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flipH="1">
            <a:off x="6819502" y="2076127"/>
            <a:ext cx="2770452" cy="665401"/>
          </a:xfrm>
          <a:prstGeom prst="parallelogram">
            <a:avLst>
              <a:gd name="adj" fmla="val 49802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平行四边形 30"/>
          <p:cNvSpPr>
            <a:spLocks noChangeArrowheads="1"/>
          </p:cNvSpPr>
          <p:nvPr/>
        </p:nvSpPr>
        <p:spPr bwMode="auto">
          <a:xfrm flipH="1">
            <a:off x="8181110" y="283599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3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平行四边形 31"/>
          <p:cNvSpPr>
            <a:spLocks noChangeArrowheads="1"/>
          </p:cNvSpPr>
          <p:nvPr/>
        </p:nvSpPr>
        <p:spPr bwMode="auto">
          <a:xfrm flipH="1">
            <a:off x="1635944" y="3542474"/>
            <a:ext cx="2770452" cy="667456"/>
          </a:xfrm>
          <a:prstGeom prst="parallelogram">
            <a:avLst>
              <a:gd name="adj" fmla="val 49675"/>
            </a:avLst>
          </a:prstGeom>
          <a:noFill/>
          <a:ln w="19050">
            <a:solidFill>
              <a:schemeClr val="accent1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平行四边形 32"/>
          <p:cNvSpPr>
            <a:spLocks noChangeArrowheads="1"/>
          </p:cNvSpPr>
          <p:nvPr/>
        </p:nvSpPr>
        <p:spPr bwMode="auto">
          <a:xfrm flipH="1">
            <a:off x="2985230" y="429207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2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0753" y="2076127"/>
            <a:ext cx="1601892" cy="1382146"/>
            <a:chOff x="5490753" y="2076127"/>
            <a:chExt cx="1601892" cy="1382146"/>
          </a:xfrm>
          <a:solidFill>
            <a:schemeClr val="accent4"/>
          </a:solidFill>
        </p:grpSpPr>
        <p:sp>
          <p:nvSpPr>
            <p:cNvPr id="4" name="六边形 3"/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4146" y="2838053"/>
            <a:ext cx="1601892" cy="1380091"/>
            <a:chOff x="6844146" y="2838053"/>
            <a:chExt cx="1601892" cy="1380091"/>
          </a:xfrm>
          <a:solidFill>
            <a:schemeClr val="accent3"/>
          </a:solidFill>
        </p:grpSpPr>
        <p:sp>
          <p:nvSpPr>
            <p:cNvPr id="6" name="六边形 5"/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0753" y="3579441"/>
            <a:ext cx="1601892" cy="1382146"/>
            <a:chOff x="5490753" y="3579441"/>
            <a:chExt cx="1601892" cy="1382146"/>
          </a:xfrm>
          <a:solidFill>
            <a:schemeClr val="accent2"/>
          </a:solidFill>
        </p:grpSpPr>
        <p:sp>
          <p:nvSpPr>
            <p:cNvPr id="5" name="六边形 4"/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7360" y="2823676"/>
            <a:ext cx="1601892" cy="1380091"/>
            <a:chOff x="4137360" y="2823676"/>
            <a:chExt cx="1601892" cy="1380091"/>
          </a:xfrm>
          <a:solidFill>
            <a:schemeClr val="accent1"/>
          </a:solidFill>
        </p:grpSpPr>
        <p:sp>
          <p:nvSpPr>
            <p:cNvPr id="7" name="六边形 6"/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7325747" y="224757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8615804" y="3046697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595194" y="4455501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2227871" y="373467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3029175" y="5050339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890448" y="2831824"/>
            <a:ext cx="2809472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844146" y="1406208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15804" y="3557671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flipH="1">
            <a:off x="6819502" y="2076127"/>
            <a:ext cx="2770452" cy="665401"/>
          </a:xfrm>
          <a:prstGeom prst="parallelogram">
            <a:avLst>
              <a:gd name="adj" fmla="val 49802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平行四边形 30"/>
          <p:cNvSpPr>
            <a:spLocks noChangeArrowheads="1"/>
          </p:cNvSpPr>
          <p:nvPr/>
        </p:nvSpPr>
        <p:spPr bwMode="auto">
          <a:xfrm flipH="1">
            <a:off x="8181110" y="283599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3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平行四边形 31"/>
          <p:cNvSpPr>
            <a:spLocks noChangeArrowheads="1"/>
          </p:cNvSpPr>
          <p:nvPr/>
        </p:nvSpPr>
        <p:spPr bwMode="auto">
          <a:xfrm flipH="1">
            <a:off x="1635944" y="3542474"/>
            <a:ext cx="2770452" cy="667456"/>
          </a:xfrm>
          <a:prstGeom prst="parallelogram">
            <a:avLst>
              <a:gd name="adj" fmla="val 49675"/>
            </a:avLst>
          </a:prstGeom>
          <a:noFill/>
          <a:ln w="19050">
            <a:solidFill>
              <a:schemeClr val="accent1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平行四边形 32"/>
          <p:cNvSpPr>
            <a:spLocks noChangeArrowheads="1"/>
          </p:cNvSpPr>
          <p:nvPr/>
        </p:nvSpPr>
        <p:spPr bwMode="auto">
          <a:xfrm flipH="1">
            <a:off x="2985230" y="429207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2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0753" y="2076127"/>
            <a:ext cx="1601892" cy="1382146"/>
            <a:chOff x="5490753" y="2076127"/>
            <a:chExt cx="1601892" cy="1382146"/>
          </a:xfrm>
          <a:solidFill>
            <a:schemeClr val="accent4"/>
          </a:solidFill>
        </p:grpSpPr>
        <p:sp>
          <p:nvSpPr>
            <p:cNvPr id="4" name="六边形 3"/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4146" y="2838053"/>
            <a:ext cx="1601892" cy="1380091"/>
            <a:chOff x="6844146" y="2838053"/>
            <a:chExt cx="1601892" cy="1380091"/>
          </a:xfrm>
          <a:solidFill>
            <a:schemeClr val="accent3"/>
          </a:solidFill>
        </p:grpSpPr>
        <p:sp>
          <p:nvSpPr>
            <p:cNvPr id="6" name="六边形 5"/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0753" y="3579441"/>
            <a:ext cx="1601892" cy="1382146"/>
            <a:chOff x="5490753" y="3579441"/>
            <a:chExt cx="1601892" cy="1382146"/>
          </a:xfrm>
          <a:solidFill>
            <a:schemeClr val="accent2"/>
          </a:solidFill>
        </p:grpSpPr>
        <p:sp>
          <p:nvSpPr>
            <p:cNvPr id="5" name="六边形 4"/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7360" y="2823676"/>
            <a:ext cx="1601892" cy="1380091"/>
            <a:chOff x="4137360" y="2823676"/>
            <a:chExt cx="1601892" cy="1380091"/>
          </a:xfrm>
          <a:solidFill>
            <a:schemeClr val="accent1"/>
          </a:solidFill>
        </p:grpSpPr>
        <p:sp>
          <p:nvSpPr>
            <p:cNvPr id="7" name="六边形 6"/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7325747" y="224757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8615804" y="3046697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595194" y="4455501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2227871" y="373467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3029175" y="5050339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890448" y="2831824"/>
            <a:ext cx="2809472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844146" y="1406208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15804" y="3557671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:\Documents\Pictures\logo.giflogo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41684" y="3998509"/>
            <a:ext cx="3312160" cy="10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WPS 演示</Application>
  <PresentationFormat>自定义</PresentationFormat>
  <Paragraphs>84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Century Gothic</vt:lpstr>
      <vt:lpstr>微软雅黑</vt:lpstr>
      <vt:lpstr>Meiryo</vt:lpstr>
      <vt:lpstr>Arial Narrow</vt:lpstr>
      <vt:lpstr>Arial Unicode MS</vt:lpstr>
      <vt:lpstr>1_Office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2019-05-18T08:09:59Z</dcterms:created>
  <dcterms:modified xsi:type="dcterms:W3CDTF">2019-05-18T08:09:59Z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