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267" r:id="rId3"/>
    <p:sldId id="26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E97"/>
    <a:srgbClr val="435468"/>
    <a:srgbClr val="54687D"/>
    <a:srgbClr val="929EAA"/>
    <a:srgbClr val="CB4D3E"/>
    <a:srgbClr val="AAC66D"/>
    <a:srgbClr val="F29B27"/>
    <a:srgbClr val="ADADAD"/>
    <a:srgbClr val="DCDCDC"/>
    <a:srgbClr val="F8A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55"/>
        <p:guide orient="horz" pos="4065"/>
        <p:guide orient="horz" pos="4320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9B315-8985-434D-861E-20E8FF7653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74EA-8CA2-4CEC-81AC-18E14F4ACA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274EA-8CA2-4CEC-81AC-18E14F4ACA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>
            <a:off x="4396408" y="1924547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4408003" y="3655614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F6A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5400000">
            <a:off x="6135756" y="3644019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CB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6124161" y="1912952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AC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89400" y="284480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5477876" y="942197"/>
            <a:ext cx="1236248" cy="75524"/>
            <a:chOff x="4023692" y="4894277"/>
            <a:chExt cx="1964495" cy="120014"/>
          </a:xfrm>
        </p:grpSpPr>
        <p:sp>
          <p:nvSpPr>
            <p:cNvPr id="9" name="矩形 8"/>
            <p:cNvSpPr/>
            <p:nvPr/>
          </p:nvSpPr>
          <p:spPr>
            <a:xfrm>
              <a:off x="4023692" y="4894277"/>
              <a:ext cx="263884" cy="120014"/>
            </a:xfrm>
            <a:prstGeom prst="rect">
              <a:avLst/>
            </a:pr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04135" y="4894277"/>
              <a:ext cx="263884" cy="120014"/>
            </a:xfrm>
            <a:prstGeom prst="rect">
              <a:avLst/>
            </a:pr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044191" y="4894277"/>
              <a:ext cx="263884" cy="120014"/>
            </a:xfrm>
            <a:prstGeom prst="rect">
              <a:avLst/>
            </a:prstGeom>
            <a:solidFill>
              <a:srgbClr val="C84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384247" y="4894277"/>
              <a:ext cx="263884" cy="120014"/>
            </a:xfrm>
            <a:prstGeom prst="rect">
              <a:avLst/>
            </a:pr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24303" y="4894277"/>
              <a:ext cx="263884" cy="120014"/>
            </a:xfrm>
            <a:prstGeom prst="rect">
              <a:avLst/>
            </a:prstGeom>
            <a:solidFill>
              <a:srgbClr val="C9C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4079" y="4894277"/>
              <a:ext cx="263884" cy="120014"/>
            </a:xfrm>
            <a:prstGeom prst="rect">
              <a:avLst/>
            </a:pr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744278" y="2104340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05315" y="2092745"/>
            <a:ext cx="1297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72031" y="3823812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55872" y="3835407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73427" y="2520896"/>
            <a:ext cx="655983" cy="655983"/>
          </a:xfrm>
          <a:prstGeom prst="ellips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88019" y="2520896"/>
            <a:ext cx="655983" cy="655983"/>
          </a:xfrm>
          <a:prstGeom prst="ellipse">
            <a:avLst/>
          </a:prstGeom>
          <a:solidFill>
            <a:srgbClr val="AC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88019" y="4300000"/>
            <a:ext cx="655983" cy="655983"/>
          </a:xfrm>
          <a:prstGeom prst="ellipse">
            <a:avLst/>
          </a:prstGeom>
          <a:solidFill>
            <a:srgbClr val="CB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93307" y="4309939"/>
            <a:ext cx="655983" cy="655983"/>
          </a:xfrm>
          <a:prstGeom prst="ellipse">
            <a:avLst/>
          </a:prstGeom>
          <a:solidFill>
            <a:srgbClr val="F6A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60993" y="244514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60993" y="2714129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endParaRPr lang="zh-CN" altLang="en-US" sz="1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656203" y="2692112"/>
            <a:ext cx="319614" cy="313551"/>
            <a:chOff x="6487719" y="4216206"/>
            <a:chExt cx="496474" cy="487056"/>
          </a:xfrm>
          <a:solidFill>
            <a:schemeClr val="bg1"/>
          </a:solidFill>
        </p:grpSpPr>
        <p:sp>
          <p:nvSpPr>
            <p:cNvPr id="29" name="Freeform 269"/>
            <p:cNvSpPr>
              <a:spLocks noEditPoints="1"/>
            </p:cNvSpPr>
            <p:nvPr/>
          </p:nvSpPr>
          <p:spPr bwMode="auto">
            <a:xfrm>
              <a:off x="6487719" y="4216206"/>
              <a:ext cx="496474" cy="487056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70"/>
            <p:cNvSpPr>
              <a:spLocks noEditPoints="1"/>
            </p:cNvSpPr>
            <p:nvPr/>
          </p:nvSpPr>
          <p:spPr bwMode="auto">
            <a:xfrm>
              <a:off x="6579210" y="4298279"/>
              <a:ext cx="122437" cy="12916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35069" y="2678799"/>
            <a:ext cx="332699" cy="340176"/>
            <a:chOff x="8343593" y="3199601"/>
            <a:chExt cx="444000" cy="453979"/>
          </a:xfrm>
          <a:solidFill>
            <a:schemeClr val="bg1"/>
          </a:solidFill>
        </p:grpSpPr>
        <p:sp>
          <p:nvSpPr>
            <p:cNvPr id="31" name="Freeform 345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47"/>
            <p:cNvSpPr/>
            <p:nvPr/>
          </p:nvSpPr>
          <p:spPr bwMode="auto">
            <a:xfrm>
              <a:off x="8474963" y="3199601"/>
              <a:ext cx="312630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26386" y="4445177"/>
            <a:ext cx="319614" cy="365628"/>
            <a:chOff x="9477707" y="1892543"/>
            <a:chExt cx="427372" cy="488900"/>
          </a:xfrm>
          <a:solidFill>
            <a:schemeClr val="bg1"/>
          </a:solidFill>
        </p:grpSpPr>
        <p:sp>
          <p:nvSpPr>
            <p:cNvPr id="35" name="Oval 194"/>
            <p:cNvSpPr>
              <a:spLocks noChangeArrowheads="1"/>
            </p:cNvSpPr>
            <p:nvPr/>
          </p:nvSpPr>
          <p:spPr bwMode="auto">
            <a:xfrm>
              <a:off x="9604090" y="2291645"/>
              <a:ext cx="89798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Oval 195"/>
            <p:cNvSpPr>
              <a:spLocks noChangeArrowheads="1"/>
            </p:cNvSpPr>
            <p:nvPr/>
          </p:nvSpPr>
          <p:spPr bwMode="auto">
            <a:xfrm>
              <a:off x="9772044" y="2291645"/>
              <a:ext cx="86472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96"/>
            <p:cNvSpPr/>
            <p:nvPr/>
          </p:nvSpPr>
          <p:spPr bwMode="auto">
            <a:xfrm>
              <a:off x="9477707" y="1939105"/>
              <a:ext cx="392450" cy="330922"/>
            </a:xfrm>
            <a:custGeom>
              <a:avLst/>
              <a:gdLst>
                <a:gd name="T0" fmla="*/ 180 w 188"/>
                <a:gd name="T1" fmla="*/ 158 h 158"/>
                <a:gd name="T2" fmla="*/ 180 w 188"/>
                <a:gd name="T3" fmla="*/ 158 h 158"/>
                <a:gd name="T4" fmla="*/ 66 w 188"/>
                <a:gd name="T5" fmla="*/ 157 h 158"/>
                <a:gd name="T6" fmla="*/ 59 w 188"/>
                <a:gd name="T7" fmla="*/ 151 h 158"/>
                <a:gd name="T8" fmla="*/ 31 w 188"/>
                <a:gd name="T9" fmla="*/ 23 h 158"/>
                <a:gd name="T10" fmla="*/ 7 w 188"/>
                <a:gd name="T11" fmla="*/ 17 h 158"/>
                <a:gd name="T12" fmla="*/ 2 w 188"/>
                <a:gd name="T13" fmla="*/ 7 h 158"/>
                <a:gd name="T14" fmla="*/ 12 w 188"/>
                <a:gd name="T15" fmla="*/ 1 h 158"/>
                <a:gd name="T16" fmla="*/ 40 w 188"/>
                <a:gd name="T17" fmla="*/ 9 h 158"/>
                <a:gd name="T18" fmla="*/ 46 w 188"/>
                <a:gd name="T19" fmla="*/ 15 h 158"/>
                <a:gd name="T20" fmla="*/ 73 w 188"/>
                <a:gd name="T21" fmla="*/ 141 h 158"/>
                <a:gd name="T22" fmla="*/ 180 w 188"/>
                <a:gd name="T23" fmla="*/ 141 h 158"/>
                <a:gd name="T24" fmla="*/ 188 w 188"/>
                <a:gd name="T25" fmla="*/ 149 h 158"/>
                <a:gd name="T26" fmla="*/ 180 w 188"/>
                <a:gd name="T2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8">
                  <a:moveTo>
                    <a:pt x="180" y="158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3" y="157"/>
                    <a:pt x="59" y="154"/>
                    <a:pt x="59" y="15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5"/>
                    <a:pt x="0" y="11"/>
                    <a:pt x="2" y="7"/>
                  </a:cubicBezTo>
                  <a:cubicBezTo>
                    <a:pt x="3" y="2"/>
                    <a:pt x="7" y="0"/>
                    <a:pt x="12" y="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3" y="10"/>
                    <a:pt x="45" y="12"/>
                    <a:pt x="46" y="15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4" y="141"/>
                    <a:pt x="188" y="145"/>
                    <a:pt x="188" y="149"/>
                  </a:cubicBezTo>
                  <a:cubicBezTo>
                    <a:pt x="188" y="154"/>
                    <a:pt x="184" y="158"/>
                    <a:pt x="18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97"/>
            <p:cNvSpPr/>
            <p:nvPr/>
          </p:nvSpPr>
          <p:spPr bwMode="auto">
            <a:xfrm>
              <a:off x="9574157" y="2028903"/>
              <a:ext cx="330922" cy="171282"/>
            </a:xfrm>
            <a:custGeom>
              <a:avLst/>
              <a:gdLst>
                <a:gd name="T0" fmla="*/ 148 w 159"/>
                <a:gd name="T1" fmla="*/ 75 h 82"/>
                <a:gd name="T2" fmla="*/ 141 w 159"/>
                <a:gd name="T3" fmla="*/ 82 h 82"/>
                <a:gd name="T4" fmla="*/ 18 w 159"/>
                <a:gd name="T5" fmla="*/ 82 h 82"/>
                <a:gd name="T6" fmla="*/ 12 w 159"/>
                <a:gd name="T7" fmla="*/ 75 h 82"/>
                <a:gd name="T8" fmla="*/ 0 w 159"/>
                <a:gd name="T9" fmla="*/ 6 h 82"/>
                <a:gd name="T10" fmla="*/ 6 w 159"/>
                <a:gd name="T11" fmla="*/ 0 h 82"/>
                <a:gd name="T12" fmla="*/ 159 w 159"/>
                <a:gd name="T13" fmla="*/ 15 h 82"/>
                <a:gd name="T14" fmla="*/ 148 w 159"/>
                <a:gd name="T15" fmla="*/ 7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82">
                  <a:moveTo>
                    <a:pt x="148" y="75"/>
                  </a:moveTo>
                  <a:cubicBezTo>
                    <a:pt x="148" y="79"/>
                    <a:pt x="145" y="82"/>
                    <a:pt x="141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82"/>
                    <a:pt x="12" y="79"/>
                    <a:pt x="12" y="7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9" y="15"/>
                    <a:pt x="159" y="15"/>
                    <a:pt x="159" y="15"/>
                  </a:cubicBezTo>
                  <a:lnTo>
                    <a:pt x="14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98"/>
            <p:cNvSpPr/>
            <p:nvPr/>
          </p:nvSpPr>
          <p:spPr bwMode="auto">
            <a:xfrm>
              <a:off x="9725483" y="1892543"/>
              <a:ext cx="44899" cy="34922"/>
            </a:xfrm>
            <a:custGeom>
              <a:avLst/>
              <a:gdLst>
                <a:gd name="T0" fmla="*/ 23 w 27"/>
                <a:gd name="T1" fmla="*/ 0 h 21"/>
                <a:gd name="T2" fmla="*/ 18 w 27"/>
                <a:gd name="T3" fmla="*/ 0 h 21"/>
                <a:gd name="T4" fmla="*/ 6 w 27"/>
                <a:gd name="T5" fmla="*/ 0 h 21"/>
                <a:gd name="T6" fmla="*/ 3 w 27"/>
                <a:gd name="T7" fmla="*/ 0 h 21"/>
                <a:gd name="T8" fmla="*/ 0 w 27"/>
                <a:gd name="T9" fmla="*/ 21 h 21"/>
                <a:gd name="T10" fmla="*/ 8 w 27"/>
                <a:gd name="T11" fmla="*/ 21 h 21"/>
                <a:gd name="T12" fmla="*/ 19 w 27"/>
                <a:gd name="T13" fmla="*/ 21 h 21"/>
                <a:gd name="T14" fmla="*/ 27 w 27"/>
                <a:gd name="T15" fmla="*/ 21 h 21"/>
                <a:gd name="T16" fmla="*/ 23 w 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3" y="0"/>
                  </a:moveTo>
                  <a:lnTo>
                    <a:pt x="1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9" y="21"/>
                  </a:lnTo>
                  <a:lnTo>
                    <a:pt x="27" y="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99"/>
            <p:cNvSpPr/>
            <p:nvPr/>
          </p:nvSpPr>
          <p:spPr bwMode="auto">
            <a:xfrm>
              <a:off x="9665617" y="1902520"/>
              <a:ext cx="51551" cy="49888"/>
            </a:xfrm>
            <a:custGeom>
              <a:avLst/>
              <a:gdLst>
                <a:gd name="T0" fmla="*/ 16 w 31"/>
                <a:gd name="T1" fmla="*/ 0 h 30"/>
                <a:gd name="T2" fmla="*/ 12 w 31"/>
                <a:gd name="T3" fmla="*/ 1 h 30"/>
                <a:gd name="T4" fmla="*/ 4 w 31"/>
                <a:gd name="T5" fmla="*/ 7 h 30"/>
                <a:gd name="T6" fmla="*/ 0 w 31"/>
                <a:gd name="T7" fmla="*/ 10 h 30"/>
                <a:gd name="T8" fmla="*/ 9 w 31"/>
                <a:gd name="T9" fmla="*/ 30 h 30"/>
                <a:gd name="T10" fmla="*/ 15 w 31"/>
                <a:gd name="T11" fmla="*/ 25 h 30"/>
                <a:gd name="T12" fmla="*/ 24 w 31"/>
                <a:gd name="T13" fmla="*/ 20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lnTo>
                    <a:pt x="12" y="1"/>
                  </a:lnTo>
                  <a:lnTo>
                    <a:pt x="4" y="7"/>
                  </a:lnTo>
                  <a:lnTo>
                    <a:pt x="0" y="10"/>
                  </a:lnTo>
                  <a:lnTo>
                    <a:pt x="9" y="30"/>
                  </a:lnTo>
                  <a:lnTo>
                    <a:pt x="15" y="25"/>
                  </a:lnTo>
                  <a:lnTo>
                    <a:pt x="24" y="20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00"/>
            <p:cNvSpPr/>
            <p:nvPr/>
          </p:nvSpPr>
          <p:spPr bwMode="auto">
            <a:xfrm>
              <a:off x="9622381" y="1944094"/>
              <a:ext cx="49888" cy="51551"/>
            </a:xfrm>
            <a:custGeom>
              <a:avLst/>
              <a:gdLst>
                <a:gd name="T0" fmla="*/ 10 w 30"/>
                <a:gd name="T1" fmla="*/ 0 h 31"/>
                <a:gd name="T2" fmla="*/ 7 w 30"/>
                <a:gd name="T3" fmla="*/ 4 h 31"/>
                <a:gd name="T4" fmla="*/ 2 w 30"/>
                <a:gd name="T5" fmla="*/ 14 h 31"/>
                <a:gd name="T6" fmla="*/ 0 w 30"/>
                <a:gd name="T7" fmla="*/ 17 h 31"/>
                <a:gd name="T8" fmla="*/ 17 w 30"/>
                <a:gd name="T9" fmla="*/ 31 h 31"/>
                <a:gd name="T10" fmla="*/ 21 w 30"/>
                <a:gd name="T11" fmla="*/ 24 h 31"/>
                <a:gd name="T12" fmla="*/ 26 w 30"/>
                <a:gd name="T13" fmla="*/ 14 h 31"/>
                <a:gd name="T14" fmla="*/ 30 w 30"/>
                <a:gd name="T15" fmla="*/ 7 h 31"/>
                <a:gd name="T16" fmla="*/ 10 w 3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10" y="0"/>
                  </a:moveTo>
                  <a:lnTo>
                    <a:pt x="7" y="4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17" y="31"/>
                  </a:lnTo>
                  <a:lnTo>
                    <a:pt x="21" y="24"/>
                  </a:lnTo>
                  <a:lnTo>
                    <a:pt x="26" y="14"/>
                  </a:lnTo>
                  <a:lnTo>
                    <a:pt x="30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01"/>
            <p:cNvSpPr/>
            <p:nvPr/>
          </p:nvSpPr>
          <p:spPr bwMode="auto">
            <a:xfrm>
              <a:off x="9610741" y="2002296"/>
              <a:ext cx="38248" cy="43236"/>
            </a:xfrm>
            <a:custGeom>
              <a:avLst/>
              <a:gdLst>
                <a:gd name="T0" fmla="*/ 0 w 23"/>
                <a:gd name="T1" fmla="*/ 5 h 26"/>
                <a:gd name="T2" fmla="*/ 0 w 23"/>
                <a:gd name="T3" fmla="*/ 9 h 26"/>
                <a:gd name="T4" fmla="*/ 2 w 23"/>
                <a:gd name="T5" fmla="*/ 20 h 26"/>
                <a:gd name="T6" fmla="*/ 2 w 23"/>
                <a:gd name="T7" fmla="*/ 25 h 26"/>
                <a:gd name="T8" fmla="*/ 23 w 23"/>
                <a:gd name="T9" fmla="*/ 26 h 26"/>
                <a:gd name="T10" fmla="*/ 22 w 23"/>
                <a:gd name="T11" fmla="*/ 19 h 26"/>
                <a:gd name="T12" fmla="*/ 22 w 23"/>
                <a:gd name="T13" fmla="*/ 9 h 26"/>
                <a:gd name="T14" fmla="*/ 22 w 23"/>
                <a:gd name="T15" fmla="*/ 0 h 26"/>
                <a:gd name="T16" fmla="*/ 0 w 23"/>
                <a:gd name="T1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0" y="5"/>
                  </a:moveTo>
                  <a:lnTo>
                    <a:pt x="0" y="9"/>
                  </a:lnTo>
                  <a:lnTo>
                    <a:pt x="2" y="20"/>
                  </a:lnTo>
                  <a:lnTo>
                    <a:pt x="2" y="25"/>
                  </a:lnTo>
                  <a:lnTo>
                    <a:pt x="23" y="26"/>
                  </a:lnTo>
                  <a:lnTo>
                    <a:pt x="22" y="19"/>
                  </a:lnTo>
                  <a:lnTo>
                    <a:pt x="22" y="9"/>
                  </a:lnTo>
                  <a:lnTo>
                    <a:pt x="22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202"/>
            <p:cNvSpPr/>
            <p:nvPr/>
          </p:nvSpPr>
          <p:spPr bwMode="auto">
            <a:xfrm>
              <a:off x="9622381" y="2057173"/>
              <a:ext cx="49888" cy="51551"/>
            </a:xfrm>
            <a:custGeom>
              <a:avLst/>
              <a:gdLst>
                <a:gd name="T0" fmla="*/ 0 w 30"/>
                <a:gd name="T1" fmla="*/ 13 h 31"/>
                <a:gd name="T2" fmla="*/ 2 w 30"/>
                <a:gd name="T3" fmla="*/ 17 h 31"/>
                <a:gd name="T4" fmla="*/ 7 w 30"/>
                <a:gd name="T5" fmla="*/ 27 h 31"/>
                <a:gd name="T6" fmla="*/ 10 w 30"/>
                <a:gd name="T7" fmla="*/ 31 h 31"/>
                <a:gd name="T8" fmla="*/ 30 w 30"/>
                <a:gd name="T9" fmla="*/ 22 h 31"/>
                <a:gd name="T10" fmla="*/ 26 w 30"/>
                <a:gd name="T11" fmla="*/ 16 h 31"/>
                <a:gd name="T12" fmla="*/ 20 w 30"/>
                <a:gd name="T13" fmla="*/ 6 h 31"/>
                <a:gd name="T14" fmla="*/ 16 w 30"/>
                <a:gd name="T15" fmla="*/ 0 h 31"/>
                <a:gd name="T16" fmla="*/ 0 w 3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0" y="13"/>
                  </a:moveTo>
                  <a:lnTo>
                    <a:pt x="2" y="17"/>
                  </a:lnTo>
                  <a:lnTo>
                    <a:pt x="7" y="27"/>
                  </a:lnTo>
                  <a:lnTo>
                    <a:pt x="10" y="31"/>
                  </a:lnTo>
                  <a:lnTo>
                    <a:pt x="30" y="22"/>
                  </a:lnTo>
                  <a:lnTo>
                    <a:pt x="26" y="1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03"/>
            <p:cNvSpPr/>
            <p:nvPr/>
          </p:nvSpPr>
          <p:spPr bwMode="auto">
            <a:xfrm>
              <a:off x="9665617" y="2102071"/>
              <a:ext cx="49888" cy="48225"/>
            </a:xfrm>
            <a:custGeom>
              <a:avLst/>
              <a:gdLst>
                <a:gd name="T0" fmla="*/ 0 w 30"/>
                <a:gd name="T1" fmla="*/ 20 h 29"/>
                <a:gd name="T2" fmla="*/ 4 w 30"/>
                <a:gd name="T3" fmla="*/ 22 h 29"/>
                <a:gd name="T4" fmla="*/ 14 w 30"/>
                <a:gd name="T5" fmla="*/ 28 h 29"/>
                <a:gd name="T6" fmla="*/ 17 w 30"/>
                <a:gd name="T7" fmla="*/ 29 h 29"/>
                <a:gd name="T8" fmla="*/ 30 w 30"/>
                <a:gd name="T9" fmla="*/ 12 h 29"/>
                <a:gd name="T10" fmla="*/ 22 w 30"/>
                <a:gd name="T11" fmla="*/ 9 h 29"/>
                <a:gd name="T12" fmla="*/ 14 w 30"/>
                <a:gd name="T13" fmla="*/ 4 h 29"/>
                <a:gd name="T14" fmla="*/ 6 w 30"/>
                <a:gd name="T15" fmla="*/ 0 h 29"/>
                <a:gd name="T16" fmla="*/ 0 w 30"/>
                <a:gd name="T1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0" y="20"/>
                  </a:moveTo>
                  <a:lnTo>
                    <a:pt x="4" y="22"/>
                  </a:lnTo>
                  <a:lnTo>
                    <a:pt x="14" y="28"/>
                  </a:lnTo>
                  <a:lnTo>
                    <a:pt x="17" y="29"/>
                  </a:lnTo>
                  <a:lnTo>
                    <a:pt x="30" y="12"/>
                  </a:lnTo>
                  <a:lnTo>
                    <a:pt x="22" y="9"/>
                  </a:lnTo>
                  <a:lnTo>
                    <a:pt x="14" y="4"/>
                  </a:lnTo>
                  <a:lnTo>
                    <a:pt x="6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04"/>
            <p:cNvSpPr/>
            <p:nvPr/>
          </p:nvSpPr>
          <p:spPr bwMode="auto">
            <a:xfrm>
              <a:off x="9723820" y="2125352"/>
              <a:ext cx="43236" cy="34922"/>
            </a:xfrm>
            <a:custGeom>
              <a:avLst/>
              <a:gdLst>
                <a:gd name="T0" fmla="*/ 4 w 26"/>
                <a:gd name="T1" fmla="*/ 21 h 21"/>
                <a:gd name="T2" fmla="*/ 9 w 26"/>
                <a:gd name="T3" fmla="*/ 21 h 21"/>
                <a:gd name="T4" fmla="*/ 19 w 26"/>
                <a:gd name="T5" fmla="*/ 21 h 21"/>
                <a:gd name="T6" fmla="*/ 24 w 26"/>
                <a:gd name="T7" fmla="*/ 21 h 21"/>
                <a:gd name="T8" fmla="*/ 26 w 26"/>
                <a:gd name="T9" fmla="*/ 0 h 21"/>
                <a:gd name="T10" fmla="*/ 19 w 26"/>
                <a:gd name="T11" fmla="*/ 0 h 21"/>
                <a:gd name="T12" fmla="*/ 7 w 26"/>
                <a:gd name="T13" fmla="*/ 0 h 21"/>
                <a:gd name="T14" fmla="*/ 0 w 26"/>
                <a:gd name="T15" fmla="*/ 1 h 21"/>
                <a:gd name="T16" fmla="*/ 4 w 2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">
                  <a:moveTo>
                    <a:pt x="4" y="21"/>
                  </a:moveTo>
                  <a:lnTo>
                    <a:pt x="9" y="21"/>
                  </a:lnTo>
                  <a:lnTo>
                    <a:pt x="19" y="21"/>
                  </a:lnTo>
                  <a:lnTo>
                    <a:pt x="24" y="2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"/>
                  </a:ln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206"/>
            <p:cNvSpPr/>
            <p:nvPr/>
          </p:nvSpPr>
          <p:spPr bwMode="auto">
            <a:xfrm>
              <a:off x="9775370" y="2102071"/>
              <a:ext cx="53214" cy="49888"/>
            </a:xfrm>
            <a:custGeom>
              <a:avLst/>
              <a:gdLst>
                <a:gd name="T0" fmla="*/ 15 w 32"/>
                <a:gd name="T1" fmla="*/ 30 h 30"/>
                <a:gd name="T2" fmla="*/ 18 w 32"/>
                <a:gd name="T3" fmla="*/ 28 h 30"/>
                <a:gd name="T4" fmla="*/ 28 w 32"/>
                <a:gd name="T5" fmla="*/ 22 h 30"/>
                <a:gd name="T6" fmla="*/ 32 w 32"/>
                <a:gd name="T7" fmla="*/ 19 h 30"/>
                <a:gd name="T8" fmla="*/ 23 w 32"/>
                <a:gd name="T9" fmla="*/ 0 h 30"/>
                <a:gd name="T10" fmla="*/ 17 w 32"/>
                <a:gd name="T11" fmla="*/ 4 h 30"/>
                <a:gd name="T12" fmla="*/ 7 w 32"/>
                <a:gd name="T13" fmla="*/ 10 h 30"/>
                <a:gd name="T14" fmla="*/ 0 w 32"/>
                <a:gd name="T15" fmla="*/ 14 h 30"/>
                <a:gd name="T16" fmla="*/ 15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15" y="30"/>
                  </a:moveTo>
                  <a:lnTo>
                    <a:pt x="18" y="28"/>
                  </a:lnTo>
                  <a:lnTo>
                    <a:pt x="28" y="22"/>
                  </a:lnTo>
                  <a:lnTo>
                    <a:pt x="32" y="19"/>
                  </a:lnTo>
                  <a:lnTo>
                    <a:pt x="23" y="0"/>
                  </a:lnTo>
                  <a:lnTo>
                    <a:pt x="17" y="4"/>
                  </a:lnTo>
                  <a:lnTo>
                    <a:pt x="7" y="10"/>
                  </a:lnTo>
                  <a:lnTo>
                    <a:pt x="0" y="14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207"/>
            <p:cNvSpPr/>
            <p:nvPr/>
          </p:nvSpPr>
          <p:spPr bwMode="auto">
            <a:xfrm>
              <a:off x="9821932" y="2058835"/>
              <a:ext cx="49888" cy="49888"/>
            </a:xfrm>
            <a:custGeom>
              <a:avLst/>
              <a:gdLst>
                <a:gd name="T0" fmla="*/ 20 w 30"/>
                <a:gd name="T1" fmla="*/ 30 h 30"/>
                <a:gd name="T2" fmla="*/ 22 w 30"/>
                <a:gd name="T3" fmla="*/ 26 h 30"/>
                <a:gd name="T4" fmla="*/ 27 w 30"/>
                <a:gd name="T5" fmla="*/ 16 h 30"/>
                <a:gd name="T6" fmla="*/ 30 w 30"/>
                <a:gd name="T7" fmla="*/ 12 h 30"/>
                <a:gd name="T8" fmla="*/ 12 w 30"/>
                <a:gd name="T9" fmla="*/ 0 h 30"/>
                <a:gd name="T10" fmla="*/ 9 w 30"/>
                <a:gd name="T11" fmla="*/ 6 h 30"/>
                <a:gd name="T12" fmla="*/ 4 w 30"/>
                <a:gd name="T13" fmla="*/ 16 h 30"/>
                <a:gd name="T14" fmla="*/ 0 w 30"/>
                <a:gd name="T15" fmla="*/ 22 h 30"/>
                <a:gd name="T16" fmla="*/ 20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20" y="30"/>
                  </a:moveTo>
                  <a:lnTo>
                    <a:pt x="22" y="26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12" y="0"/>
                  </a:lnTo>
                  <a:lnTo>
                    <a:pt x="9" y="6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208"/>
            <p:cNvSpPr/>
            <p:nvPr/>
          </p:nvSpPr>
          <p:spPr bwMode="auto">
            <a:xfrm>
              <a:off x="9845213" y="2007285"/>
              <a:ext cx="36584" cy="43236"/>
            </a:xfrm>
            <a:custGeom>
              <a:avLst/>
              <a:gdLst>
                <a:gd name="T0" fmla="*/ 22 w 22"/>
                <a:gd name="T1" fmla="*/ 22 h 26"/>
                <a:gd name="T2" fmla="*/ 22 w 22"/>
                <a:gd name="T3" fmla="*/ 17 h 26"/>
                <a:gd name="T4" fmla="*/ 21 w 22"/>
                <a:gd name="T5" fmla="*/ 6 h 26"/>
                <a:gd name="T6" fmla="*/ 21 w 22"/>
                <a:gd name="T7" fmla="*/ 2 h 26"/>
                <a:gd name="T8" fmla="*/ 0 w 22"/>
                <a:gd name="T9" fmla="*/ 0 h 26"/>
                <a:gd name="T10" fmla="*/ 0 w 22"/>
                <a:gd name="T11" fmla="*/ 7 h 26"/>
                <a:gd name="T12" fmla="*/ 1 w 22"/>
                <a:gd name="T13" fmla="*/ 18 h 26"/>
                <a:gd name="T14" fmla="*/ 1 w 22"/>
                <a:gd name="T15" fmla="*/ 26 h 26"/>
                <a:gd name="T16" fmla="*/ 22 w 22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22"/>
                  </a:moveTo>
                  <a:lnTo>
                    <a:pt x="22" y="17"/>
                  </a:lnTo>
                  <a:lnTo>
                    <a:pt x="21" y="6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18"/>
                  </a:lnTo>
                  <a:lnTo>
                    <a:pt x="1" y="26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209"/>
            <p:cNvSpPr/>
            <p:nvPr/>
          </p:nvSpPr>
          <p:spPr bwMode="auto">
            <a:xfrm>
              <a:off x="9821932" y="1945756"/>
              <a:ext cx="49888" cy="49888"/>
            </a:xfrm>
            <a:custGeom>
              <a:avLst/>
              <a:gdLst>
                <a:gd name="T0" fmla="*/ 30 w 30"/>
                <a:gd name="T1" fmla="*/ 16 h 30"/>
                <a:gd name="T2" fmla="*/ 27 w 30"/>
                <a:gd name="T3" fmla="*/ 13 h 30"/>
                <a:gd name="T4" fmla="*/ 21 w 30"/>
                <a:gd name="T5" fmla="*/ 4 h 30"/>
                <a:gd name="T6" fmla="*/ 20 w 30"/>
                <a:gd name="T7" fmla="*/ 0 h 30"/>
                <a:gd name="T8" fmla="*/ 0 w 30"/>
                <a:gd name="T9" fmla="*/ 8 h 30"/>
                <a:gd name="T10" fmla="*/ 4 w 30"/>
                <a:gd name="T11" fmla="*/ 15 h 30"/>
                <a:gd name="T12" fmla="*/ 10 w 30"/>
                <a:gd name="T13" fmla="*/ 24 h 30"/>
                <a:gd name="T14" fmla="*/ 14 w 30"/>
                <a:gd name="T15" fmla="*/ 30 h 30"/>
                <a:gd name="T16" fmla="*/ 30 w 30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16"/>
                  </a:moveTo>
                  <a:lnTo>
                    <a:pt x="27" y="13"/>
                  </a:lnTo>
                  <a:lnTo>
                    <a:pt x="21" y="4"/>
                  </a:lnTo>
                  <a:lnTo>
                    <a:pt x="20" y="0"/>
                  </a:lnTo>
                  <a:lnTo>
                    <a:pt x="0" y="8"/>
                  </a:lnTo>
                  <a:lnTo>
                    <a:pt x="4" y="15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10"/>
            <p:cNvSpPr/>
            <p:nvPr/>
          </p:nvSpPr>
          <p:spPr bwMode="auto">
            <a:xfrm>
              <a:off x="9778696" y="1902520"/>
              <a:ext cx="49888" cy="49888"/>
            </a:xfrm>
            <a:custGeom>
              <a:avLst/>
              <a:gdLst>
                <a:gd name="T0" fmla="*/ 30 w 30"/>
                <a:gd name="T1" fmla="*/ 9 h 30"/>
                <a:gd name="T2" fmla="*/ 26 w 30"/>
                <a:gd name="T3" fmla="*/ 7 h 30"/>
                <a:gd name="T4" fmla="*/ 16 w 30"/>
                <a:gd name="T5" fmla="*/ 2 h 30"/>
                <a:gd name="T6" fmla="*/ 12 w 30"/>
                <a:gd name="T7" fmla="*/ 0 h 30"/>
                <a:gd name="T8" fmla="*/ 0 w 30"/>
                <a:gd name="T9" fmla="*/ 17 h 30"/>
                <a:gd name="T10" fmla="*/ 6 w 30"/>
                <a:gd name="T11" fmla="*/ 21 h 30"/>
                <a:gd name="T12" fmla="*/ 16 w 30"/>
                <a:gd name="T13" fmla="*/ 26 h 30"/>
                <a:gd name="T14" fmla="*/ 23 w 30"/>
                <a:gd name="T15" fmla="*/ 30 h 30"/>
                <a:gd name="T16" fmla="*/ 30 w 30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9"/>
                  </a:moveTo>
                  <a:lnTo>
                    <a:pt x="26" y="7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0" y="17"/>
                  </a:lnTo>
                  <a:lnTo>
                    <a:pt x="6" y="21"/>
                  </a:lnTo>
                  <a:lnTo>
                    <a:pt x="16" y="26"/>
                  </a:lnTo>
                  <a:lnTo>
                    <a:pt x="23" y="30"/>
                  </a:lnTo>
                  <a:lnTo>
                    <a:pt x="3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11"/>
            <p:cNvSpPr>
              <a:spLocks noEditPoints="1"/>
            </p:cNvSpPr>
            <p:nvPr/>
          </p:nvSpPr>
          <p:spPr bwMode="auto">
            <a:xfrm>
              <a:off x="9632359" y="1912498"/>
              <a:ext cx="229484" cy="226158"/>
            </a:xfrm>
            <a:custGeom>
              <a:avLst/>
              <a:gdLst>
                <a:gd name="T0" fmla="*/ 55 w 110"/>
                <a:gd name="T1" fmla="*/ 108 h 108"/>
                <a:gd name="T2" fmla="*/ 1 w 110"/>
                <a:gd name="T3" fmla="*/ 57 h 108"/>
                <a:gd name="T4" fmla="*/ 53 w 110"/>
                <a:gd name="T5" fmla="*/ 1 h 108"/>
                <a:gd name="T6" fmla="*/ 109 w 110"/>
                <a:gd name="T7" fmla="*/ 52 h 108"/>
                <a:gd name="T8" fmla="*/ 57 w 110"/>
                <a:gd name="T9" fmla="*/ 108 h 108"/>
                <a:gd name="T10" fmla="*/ 55 w 110"/>
                <a:gd name="T11" fmla="*/ 108 h 108"/>
                <a:gd name="T12" fmla="*/ 55 w 110"/>
                <a:gd name="T13" fmla="*/ 16 h 108"/>
                <a:gd name="T14" fmla="*/ 53 w 110"/>
                <a:gd name="T15" fmla="*/ 16 h 108"/>
                <a:gd name="T16" fmla="*/ 16 w 110"/>
                <a:gd name="T17" fmla="*/ 56 h 108"/>
                <a:gd name="T18" fmla="*/ 57 w 110"/>
                <a:gd name="T19" fmla="*/ 94 h 108"/>
                <a:gd name="T20" fmla="*/ 94 w 110"/>
                <a:gd name="T21" fmla="*/ 53 h 108"/>
                <a:gd name="T22" fmla="*/ 55 w 110"/>
                <a:gd name="T23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08">
                  <a:moveTo>
                    <a:pt x="55" y="108"/>
                  </a:moveTo>
                  <a:cubicBezTo>
                    <a:pt x="26" y="108"/>
                    <a:pt x="2" y="86"/>
                    <a:pt x="1" y="57"/>
                  </a:cubicBezTo>
                  <a:cubicBezTo>
                    <a:pt x="0" y="27"/>
                    <a:pt x="23" y="2"/>
                    <a:pt x="53" y="1"/>
                  </a:cubicBezTo>
                  <a:cubicBezTo>
                    <a:pt x="83" y="0"/>
                    <a:pt x="108" y="23"/>
                    <a:pt x="109" y="52"/>
                  </a:cubicBezTo>
                  <a:cubicBezTo>
                    <a:pt x="110" y="82"/>
                    <a:pt x="87" y="107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lose/>
                  <a:moveTo>
                    <a:pt x="55" y="16"/>
                  </a:moveTo>
                  <a:cubicBezTo>
                    <a:pt x="54" y="16"/>
                    <a:pt x="54" y="16"/>
                    <a:pt x="53" y="16"/>
                  </a:cubicBezTo>
                  <a:cubicBezTo>
                    <a:pt x="32" y="16"/>
                    <a:pt x="15" y="35"/>
                    <a:pt x="16" y="56"/>
                  </a:cubicBezTo>
                  <a:cubicBezTo>
                    <a:pt x="17" y="78"/>
                    <a:pt x="35" y="94"/>
                    <a:pt x="57" y="94"/>
                  </a:cubicBezTo>
                  <a:cubicBezTo>
                    <a:pt x="78" y="93"/>
                    <a:pt x="95" y="75"/>
                    <a:pt x="94" y="53"/>
                  </a:cubicBezTo>
                  <a:cubicBezTo>
                    <a:pt x="93" y="32"/>
                    <a:pt x="76" y="16"/>
                    <a:pt x="5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38883" y="4443315"/>
            <a:ext cx="364830" cy="389230"/>
            <a:chOff x="6025477" y="5703965"/>
            <a:chExt cx="522158" cy="557080"/>
          </a:xfrm>
          <a:solidFill>
            <a:schemeClr val="bg1"/>
          </a:solidFill>
        </p:grpSpPr>
        <p:sp>
          <p:nvSpPr>
            <p:cNvPr id="53" name="Freeform 348"/>
            <p:cNvSpPr/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349"/>
            <p:cNvSpPr/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350"/>
            <p:cNvSpPr/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51"/>
            <p:cNvSpPr/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52"/>
            <p:cNvSpPr/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53"/>
            <p:cNvSpPr/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354"/>
            <p:cNvSpPr/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355"/>
            <p:cNvSpPr/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356"/>
            <p:cNvSpPr/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358"/>
            <p:cNvSpPr/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760993" y="422837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760993" y="4497356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endParaRPr lang="zh-CN" altLang="en-US" sz="1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98780" y="422837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198780" y="4497356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endParaRPr lang="zh-CN" altLang="en-US" sz="1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98780" y="2441384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198780" y="2710365"/>
            <a:ext cx="170688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endParaRPr lang="zh-CN" altLang="en-US" sz="1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78" y="3998509"/>
            <a:ext cx="3428572" cy="10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自定义</PresentationFormat>
  <Paragraphs>32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Meiryo</vt:lpstr>
      <vt:lpstr>Arial Narrow</vt:lpstr>
      <vt:lpstr>Calibri</vt:lpstr>
      <vt:lpstr>Arial Unicode MS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2019-05-18T08:09:37Z</dcterms:created>
  <dcterms:modified xsi:type="dcterms:W3CDTF">2019-05-18T08:09:37Z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