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B969F-1A20-46E2-844B-B95BD4C986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23E5A-8968-444B-A331-00C8D52040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hyperlink" Target="http://www.pptb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组合 219"/>
          <p:cNvGrpSpPr/>
          <p:nvPr/>
        </p:nvGrpSpPr>
        <p:grpSpPr>
          <a:xfrm>
            <a:off x="335360" y="332656"/>
            <a:ext cx="144016" cy="803411"/>
            <a:chOff x="479376" y="332656"/>
            <a:chExt cx="144016" cy="803411"/>
          </a:xfrm>
        </p:grpSpPr>
        <p:sp>
          <p:nvSpPr>
            <p:cNvPr id="221" name="椭圆 220"/>
            <p:cNvSpPr/>
            <p:nvPr/>
          </p:nvSpPr>
          <p:spPr>
            <a:xfrm>
              <a:off x="479376" y="332656"/>
              <a:ext cx="144016" cy="144016"/>
            </a:xfrm>
            <a:prstGeom prst="ellipse">
              <a:avLst/>
            </a:prstGeom>
            <a:solidFill>
              <a:srgbClr val="347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479376" y="497505"/>
              <a:ext cx="144016" cy="144016"/>
            </a:xfrm>
            <a:prstGeom prst="ellipse">
              <a:avLst/>
            </a:prstGeom>
            <a:solidFill>
              <a:srgbClr val="48A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479376" y="662354"/>
              <a:ext cx="144016" cy="144016"/>
            </a:xfrm>
            <a:prstGeom prst="ellipse">
              <a:avLst/>
            </a:prstGeom>
            <a:solidFill>
              <a:srgbClr val="F39D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376" y="827203"/>
              <a:ext cx="144016" cy="144016"/>
            </a:xfrm>
            <a:prstGeom prst="ellipse">
              <a:avLst/>
            </a:prstGeom>
            <a:solidFill>
              <a:srgbClr val="E3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479376" y="992051"/>
              <a:ext cx="144016" cy="144016"/>
            </a:xfrm>
            <a:prstGeom prst="ellipse">
              <a:avLst/>
            </a:prstGeom>
            <a:solidFill>
              <a:srgbClr val="4A2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23392" y="411233"/>
            <a:ext cx="2952328" cy="648072"/>
            <a:chOff x="5762069" y="2622527"/>
            <a:chExt cx="2952328" cy="648072"/>
          </a:xfrm>
        </p:grpSpPr>
        <p:sp>
          <p:nvSpPr>
            <p:cNvPr id="227" name="文本框 226"/>
            <p:cNvSpPr txBox="1"/>
            <p:nvPr/>
          </p:nvSpPr>
          <p:spPr>
            <a:xfrm>
              <a:off x="5762069" y="262252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5762069" y="2993600"/>
              <a:ext cx="2952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Add title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007768" y="1662134"/>
            <a:ext cx="4104456" cy="4049111"/>
            <a:chOff x="5447928" y="1136067"/>
            <a:chExt cx="4237471" cy="4180332"/>
          </a:xfrm>
        </p:grpSpPr>
        <p:grpSp>
          <p:nvGrpSpPr>
            <p:cNvPr id="231" name="组合 230"/>
            <p:cNvGrpSpPr/>
            <p:nvPr/>
          </p:nvGrpSpPr>
          <p:grpSpPr>
            <a:xfrm>
              <a:off x="5447928" y="1136067"/>
              <a:ext cx="4237471" cy="4180332"/>
              <a:chOff x="5152951" y="1230822"/>
              <a:chExt cx="4237471" cy="4180332"/>
            </a:xfrm>
          </p:grpSpPr>
          <p:sp>
            <p:nvSpPr>
              <p:cNvPr id="235" name="泪滴形 234"/>
              <p:cNvSpPr/>
              <p:nvPr/>
            </p:nvSpPr>
            <p:spPr>
              <a:xfrm>
                <a:off x="5152951" y="3970994"/>
                <a:ext cx="1440160" cy="1440160"/>
              </a:xfrm>
              <a:prstGeom prst="teardrop">
                <a:avLst/>
              </a:prstGeom>
              <a:solidFill>
                <a:srgbClr val="3471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0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o</a:t>
                </a:r>
                <a:endParaRPr lang="zh-CN" altLang="en-US" sz="50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6" name="泪滴形 235"/>
              <p:cNvSpPr/>
              <p:nvPr/>
            </p:nvSpPr>
            <p:spPr>
              <a:xfrm rot="16200000">
                <a:off x="7950262" y="3970994"/>
                <a:ext cx="1440160" cy="1440160"/>
              </a:xfrm>
              <a:prstGeom prst="teardrop">
                <a:avLst/>
              </a:prstGeom>
              <a:solidFill>
                <a:srgbClr val="F39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7" name="泪滴形 236"/>
              <p:cNvSpPr/>
              <p:nvPr/>
            </p:nvSpPr>
            <p:spPr>
              <a:xfrm rot="5400000">
                <a:off x="5152951" y="1230822"/>
                <a:ext cx="1440160" cy="1440160"/>
              </a:xfrm>
              <a:prstGeom prst="teardrop">
                <a:avLst/>
              </a:prstGeom>
              <a:solidFill>
                <a:srgbClr val="48A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泪滴形 237"/>
              <p:cNvSpPr/>
              <p:nvPr/>
            </p:nvSpPr>
            <p:spPr>
              <a:xfrm rot="10800000">
                <a:off x="7950262" y="1230822"/>
                <a:ext cx="1440160" cy="1440160"/>
              </a:xfrm>
              <a:prstGeom prst="teardrop">
                <a:avLst/>
              </a:prstGeom>
              <a:solidFill>
                <a:srgbClr val="E34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9" name="组合 238"/>
              <p:cNvGrpSpPr/>
              <p:nvPr/>
            </p:nvGrpSpPr>
            <p:grpSpPr>
              <a:xfrm>
                <a:off x="6023992" y="2060848"/>
                <a:ext cx="2520280" cy="2520280"/>
                <a:chOff x="6096000" y="2348880"/>
                <a:chExt cx="2520280" cy="2520280"/>
              </a:xfrm>
            </p:grpSpPr>
            <p:sp>
              <p:nvSpPr>
                <p:cNvPr id="240" name="椭圆 239"/>
                <p:cNvSpPr/>
                <p:nvPr/>
              </p:nvSpPr>
              <p:spPr>
                <a:xfrm>
                  <a:off x="6096000" y="2348880"/>
                  <a:ext cx="2520280" cy="2520280"/>
                </a:xfrm>
                <a:prstGeom prst="ellipse">
                  <a:avLst/>
                </a:prstGeom>
                <a:solidFill>
                  <a:srgbClr val="2A2A2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6424228" y="2677108"/>
                  <a:ext cx="1863824" cy="1863824"/>
                </a:xfrm>
                <a:prstGeom prst="ellipse">
                  <a:avLst/>
                </a:prstGeom>
                <a:solidFill>
                  <a:srgbClr val="7271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6348140" y="2601020"/>
                  <a:ext cx="2016000" cy="2016000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2" name="矩形 231"/>
            <p:cNvSpPr/>
            <p:nvPr/>
          </p:nvSpPr>
          <p:spPr>
            <a:xfrm>
              <a:off x="5858109" y="1432547"/>
              <a:ext cx="55496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S</a:t>
              </a:r>
              <a:endParaRPr lang="zh-CN" altLang="en-US" sz="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8616280" y="1510347"/>
              <a:ext cx="70724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W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8730895" y="4342566"/>
              <a:ext cx="47801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T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6840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8A2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48A2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6840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6840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71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3471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840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87602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34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E34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87602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87602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39D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F39D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87602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www.xz7.com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—极光下载站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78" y="3998509"/>
            <a:ext cx="3428572" cy="10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RESOURCE_PATHS_HASH_PRESENTER" val="ed279c24d24a4f1eb381ccc91ab8478c8827f9e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自定义</PresentationFormat>
  <Paragraphs>36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Meiryo</vt:lpstr>
      <vt:lpstr>Arial Narrow</vt:lpstr>
      <vt:lpstr>Calibri</vt:lpstr>
      <vt:lpstr>Arial Unicode MS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2019-05-18T08:09:40Z</dcterms:created>
  <dcterms:modified xsi:type="dcterms:W3CDTF">2019-05-18T08:09:40Z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