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5" r:id="rId3"/>
    <p:sldId id="27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A2A2A2"/>
    <a:srgbClr val="EBE9DC"/>
    <a:srgbClr val="540000"/>
    <a:srgbClr val="AD1C21"/>
    <a:srgbClr val="7B1216"/>
    <a:srgbClr val="BAB7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1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7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AA3F-A82B-43BF-B18C-5608A05C57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0F0D-1A5A-4EA2-B28F-0EC912CB6B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7A37-B852-49AB-B2E2-96296AB21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F8D02-9041-4C59-BC62-13DE0E5C67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 形 1"/>
          <p:cNvSpPr/>
          <p:nvPr/>
        </p:nvSpPr>
        <p:spPr>
          <a:xfrm rot="2686645">
            <a:off x="4605409" y="2412321"/>
            <a:ext cx="1430064" cy="1443667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18" name="L 形 17"/>
          <p:cNvSpPr/>
          <p:nvPr/>
        </p:nvSpPr>
        <p:spPr>
          <a:xfrm rot="8086645">
            <a:off x="5819106" y="2416548"/>
            <a:ext cx="1420689" cy="1392304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0" name="L 形 19"/>
          <p:cNvSpPr/>
          <p:nvPr/>
        </p:nvSpPr>
        <p:spPr>
          <a:xfrm rot="13486645">
            <a:off x="5830864" y="3610563"/>
            <a:ext cx="1428819" cy="1428819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1" name="L 形 20"/>
          <p:cNvSpPr/>
          <p:nvPr/>
        </p:nvSpPr>
        <p:spPr>
          <a:xfrm rot="18886645">
            <a:off x="4630661" y="3640515"/>
            <a:ext cx="1428819" cy="1428819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4" name="文本框 23"/>
          <p:cNvSpPr txBox="1"/>
          <p:nvPr/>
        </p:nvSpPr>
        <p:spPr>
          <a:xfrm>
            <a:off x="4632667" y="24719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S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3493" y="1960488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w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83607" y="3692716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T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33407" y="40961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o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 rot="10800000" flipV="1">
            <a:off x="3395960" y="218080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593997" y="2073531"/>
            <a:ext cx="178699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Strengths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19593" y="245688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35717" y="2534770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10800000" flipV="1">
            <a:off x="8289986" y="2195434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8714351" y="2149825"/>
            <a:ext cx="2161860" cy="8556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 </a:t>
            </a:r>
            <a:r>
              <a:rPr lang="en-US" altLang="zh-CN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Weaknesses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802721" y="251855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718845" y="2596438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 rot="10800000" flipV="1">
            <a:off x="3389691" y="424552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378553" y="4150181"/>
            <a:ext cx="200364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Opportunity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919595" y="4519515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35717" y="4597402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 rot="10800000" flipV="1">
            <a:off x="8289983" y="4280285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8714347" y="4233656"/>
            <a:ext cx="1599848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802720" y="460238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718843" y="468027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64" name="文本框 63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  <a:endParaRPr lang="zh-CN" altLang="en-US" sz="2400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 66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69" name="组 68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73" name="圆角矩形 72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71" name="圆角矩形 70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78" y="3998509"/>
            <a:ext cx="3428572" cy="10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</Words>
  <Application>WPS 演示</Application>
  <PresentationFormat>自定义</PresentationFormat>
  <Paragraphs>37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Eras Light ITC</vt:lpstr>
      <vt:lpstr>微软雅黑</vt:lpstr>
      <vt:lpstr>Segoe UI Semilight</vt:lpstr>
      <vt:lpstr>Meiryo</vt:lpstr>
      <vt:lpstr>Arial Narrow</vt:lpstr>
      <vt:lpstr>Calibri</vt:lpstr>
      <vt:lpstr>Century Gothic</vt:lpstr>
      <vt:lpstr>Arial Unicode MS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2019-05-18T08:09:45Z</dcterms:created>
  <dcterms:modified xsi:type="dcterms:W3CDTF">2019-05-18T08:09:45Z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