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9" r:id="rId3"/>
    <p:sldId id="275" r:id="rId4"/>
    <p:sldId id="276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73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cxnId="{B49528AD-0389-405D-9847-B14D16465F31}" type="parTrans">
      <dgm:prSet/>
      <dgm:spPr/>
      <dgm:t>
        <a:bodyPr/>
        <a:lstStyle/>
        <a:p>
          <a:endParaRPr lang="zh-CN" altLang="en-US"/>
        </a:p>
      </dgm:t>
    </dgm:pt>
    <dgm:pt modelId="{A5727343-79DD-4F1E-9474-3F8A92A820C1}" cxnId="{B49528AD-0389-405D-9847-B14D16465F31}" type="sibTrans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cxnId="{271F27AF-4BE2-4B1A-AC45-DFCAEE8474D1}" type="parTrans">
      <dgm:prSet/>
      <dgm:spPr/>
      <dgm:t>
        <a:bodyPr/>
        <a:lstStyle/>
        <a:p>
          <a:endParaRPr lang="zh-CN" altLang="en-US"/>
        </a:p>
      </dgm:t>
    </dgm:pt>
    <dgm:pt modelId="{76046399-3482-4F8D-A1D9-F474E847A2FB}" cxnId="{271F27AF-4BE2-4B1A-AC45-DFCAEE8474D1}" type="sibTrans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cxnId="{652C1E3B-7DF1-40B0-B912-35053ECBA991}" type="parTrans">
      <dgm:prSet/>
      <dgm:spPr/>
      <dgm:t>
        <a:bodyPr/>
        <a:lstStyle/>
        <a:p>
          <a:endParaRPr lang="zh-CN" altLang="en-US"/>
        </a:p>
      </dgm:t>
    </dgm:pt>
    <dgm:pt modelId="{E9EB2BCB-F47D-432C-A5E3-60A62174D047}" cxnId="{652C1E3B-7DF1-40B0-B912-35053ECBA991}" type="sibTrans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cxnId="{CA70BD33-5F16-6F44-857E-D7E4B901BC7A}" type="parTrans">
      <dgm:prSet/>
      <dgm:spPr/>
      <dgm:t>
        <a:bodyPr/>
        <a:lstStyle/>
        <a:p>
          <a:endParaRPr lang="zh-CN" altLang="en-US"/>
        </a:p>
      </dgm:t>
    </dgm:pt>
    <dgm:pt modelId="{20DB4835-68DD-0346-AD56-13064383FA0F}" cxnId="{CA70BD33-5F16-6F44-857E-D7E4B901BC7A}" type="sibTrans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978618" y="0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323294" y="565149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3C846F"/>
              </a:solidFill>
            </a:rPr>
            <a:t>PROJECT</a:t>
          </a:r>
          <a:endParaRPr lang="zh-CN" altLang="en-US" sz="1600" b="1" kern="1200" dirty="0">
            <a:solidFill>
              <a:srgbClr val="3C846F"/>
            </a:solidFill>
          </a:endParaRPr>
        </a:p>
      </dsp:txBody>
      <dsp:txXfrm>
        <a:off x="1323294" y="565149"/>
        <a:ext cx="871206" cy="435558"/>
      </dsp:txXfrm>
    </dsp:sp>
    <dsp:sp modelId="{81CC1E92-A646-4FD3-9EA3-BD22D130182F}">
      <dsp:nvSpPr>
        <dsp:cNvPr id="0" name=""/>
        <dsp:cNvSpPr/>
      </dsp:nvSpPr>
      <dsp:spPr>
        <a:xfrm>
          <a:off x="544918" y="897200"/>
          <a:ext cx="1561143" cy="15613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887837" y="1464005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F4772A"/>
              </a:solidFill>
            </a:rPr>
            <a:t>PROJECT</a:t>
          </a:r>
          <a:endParaRPr lang="zh-CN" altLang="en-US" sz="1600" kern="1200" dirty="0">
            <a:solidFill>
              <a:srgbClr val="F4772A"/>
            </a:solidFill>
          </a:endParaRPr>
        </a:p>
      </dsp:txBody>
      <dsp:txXfrm>
        <a:off x="887837" y="1464005"/>
        <a:ext cx="871206" cy="435558"/>
      </dsp:txXfrm>
    </dsp:sp>
    <dsp:sp modelId="{3963749D-38EF-0E43-B434-F17EF89FED37}">
      <dsp:nvSpPr>
        <dsp:cNvPr id="0" name=""/>
        <dsp:cNvSpPr/>
      </dsp:nvSpPr>
      <dsp:spPr>
        <a:xfrm>
          <a:off x="978618" y="1797712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323294" y="2362861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7D1F56"/>
              </a:solidFill>
            </a:rPr>
            <a:t>PROJECT</a:t>
          </a:r>
          <a:endParaRPr lang="zh-CN" altLang="en-US" sz="1600" kern="1200" dirty="0"/>
        </a:p>
      </dsp:txBody>
      <dsp:txXfrm>
        <a:off x="1323294" y="2362861"/>
        <a:ext cx="871206" cy="435558"/>
      </dsp:txXfrm>
    </dsp:sp>
    <dsp:sp modelId="{26B2FC09-E8FE-4F60-A886-8159F9EDF77E}">
      <dsp:nvSpPr>
        <dsp:cNvPr id="0" name=""/>
        <dsp:cNvSpPr/>
      </dsp:nvSpPr>
      <dsp:spPr>
        <a:xfrm>
          <a:off x="656199" y="2798419"/>
          <a:ext cx="1341218" cy="13418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887837" y="3261718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CBD351"/>
              </a:solidFill>
            </a:rPr>
            <a:t>PROJECT</a:t>
          </a:r>
          <a:endParaRPr lang="zh-CN" altLang="en-US" sz="1600" kern="1200" dirty="0">
            <a:solidFill>
              <a:srgbClr val="CBD351"/>
            </a:solidFill>
          </a:endParaRPr>
        </a:p>
      </dsp:txBody>
      <dsp:txXfrm>
        <a:off x="887837" y="3261718"/>
        <a:ext cx="871206" cy="43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/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/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/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/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/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/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  <a:endParaRPr kumimoji="1" lang="zh-CN" altLang="en-US" sz="1000" dirty="0">
              <a:solidFill>
                <a:schemeClr val="bg1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  <a:endParaRPr kumimoji="1" lang="zh-CN" altLang="en-US" sz="1000" dirty="0">
              <a:solidFill>
                <a:schemeClr val="bg1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  <a:endParaRPr kumimoji="1" lang="zh-CN" altLang="en-US" sz="1000" dirty="0">
              <a:solidFill>
                <a:schemeClr val="bg1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  <a:endParaRPr kumimoji="1" lang="zh-CN" altLang="en-US" sz="1000" dirty="0">
              <a:solidFill>
                <a:schemeClr val="bg1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/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6000" b="1" dirty="0" smtClean="0">
                <a:solidFill>
                  <a:srgbClr val="3C846F"/>
                </a:solidFill>
                <a:ea typeface="宋体" panose="02010600030101010101" pitchFamily="2" charset="-122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6000" b="1" dirty="0" smtClean="0">
                <a:solidFill>
                  <a:srgbClr val="F4772A"/>
                </a:solidFill>
                <a:ea typeface="宋体" panose="02010600030101010101" pitchFamily="2" charset="-122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6000" b="1" dirty="0" smtClean="0">
                <a:solidFill>
                  <a:srgbClr val="7D1319"/>
                </a:solidFill>
                <a:ea typeface="宋体" panose="02010600030101010101" pitchFamily="2" charset="-122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6000" b="1" dirty="0" smtClean="0">
                <a:solidFill>
                  <a:srgbClr val="CBD351"/>
                </a:solidFill>
                <a:ea typeface="宋体" panose="02010600030101010101" pitchFamily="2" charset="-122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 panose="02010600030101010101" pitchFamily="2" charset="-122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 panose="020B0503020204020204" charset="-122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</a:rPr>
              <a:t>www.xz7.com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—极光下载站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altLang="en-US" sz="2100" spc="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09" y="2998882"/>
            <a:ext cx="2571429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0</TotalTime>
  <Words>523</Words>
  <Application>WPS 演示</Application>
  <PresentationFormat>全屏显示(16:9)</PresentationFormat>
  <Paragraphs>74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Arial</vt:lpstr>
      <vt:lpstr>微软雅黑</vt:lpstr>
      <vt:lpstr>Meiryo</vt:lpstr>
      <vt:lpstr>Arial Narrow</vt:lpstr>
      <vt:lpstr>Calibri</vt:lpstr>
      <vt:lpstr>Century Gothic</vt:lpstr>
      <vt:lpstr>Arial Unicode MS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2019-05-18T08:09:42Z</dcterms:created>
  <dcterms:modified xsi:type="dcterms:W3CDTF">2019-05-18T08:09:42Z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2052-11.1.0.8597</vt:lpwstr>
  </property>
</Properties>
</file>